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6" r:id="rId2"/>
    <p:sldId id="268" r:id="rId3"/>
    <p:sldId id="269" r:id="rId4"/>
    <p:sldId id="264" r:id="rId5"/>
    <p:sldId id="265" r:id="rId6"/>
    <p:sldId id="266" r:id="rId7"/>
    <p:sldId id="260" r:id="rId8"/>
    <p:sldId id="267" r:id="rId9"/>
    <p:sldId id="263" r:id="rId10"/>
    <p:sldId id="262" r:id="rId11"/>
    <p:sldId id="270" r:id="rId12"/>
  </p:sldIdLst>
  <p:sldSz cx="9144000" cy="6858000" type="screen4x3"/>
  <p:notesSz cx="6858000" cy="9144000"/>
  <p:defaultTextStyle>
    <a:defPPr>
      <a:defRPr lang="it-IT"/>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23"/>
  </p:normalViewPr>
  <p:slideViewPr>
    <p:cSldViewPr snapToObjects="1">
      <p:cViewPr varScale="1">
        <p:scale>
          <a:sx n="86" d="100"/>
          <a:sy n="86" d="100"/>
        </p:scale>
        <p:origin x="176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756C8-AA32-FC48-A20A-409B0E1885B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it-IT" altLang="it-IT"/>
          </a:p>
        </p:txBody>
      </p:sp>
      <p:sp>
        <p:nvSpPr>
          <p:cNvPr id="3" name="Date Placeholder 2">
            <a:extLst>
              <a:ext uri="{FF2B5EF4-FFF2-40B4-BE49-F238E27FC236}">
                <a16:creationId xmlns:a16="http://schemas.microsoft.com/office/drawing/2014/main" id="{A8AFEB15-A773-7C48-93A0-C8C08740079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8ED7038-6197-8A4D-AE51-8A22F84F16B1}" type="datetime1">
              <a:rPr lang="it-IT" altLang="it-IT"/>
              <a:pPr/>
              <a:t>10/05/20</a:t>
            </a:fld>
            <a:endParaRPr lang="it-IT" altLang="it-IT"/>
          </a:p>
        </p:txBody>
      </p:sp>
      <p:sp>
        <p:nvSpPr>
          <p:cNvPr id="4" name="Footer Placeholder 3">
            <a:extLst>
              <a:ext uri="{FF2B5EF4-FFF2-40B4-BE49-F238E27FC236}">
                <a16:creationId xmlns:a16="http://schemas.microsoft.com/office/drawing/2014/main" id="{0A694911-3872-884F-937F-EEA78BB0EC57}"/>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it-IT" altLang="it-IT"/>
          </a:p>
        </p:txBody>
      </p:sp>
      <p:sp>
        <p:nvSpPr>
          <p:cNvPr id="5" name="Slide Number Placeholder 4">
            <a:extLst>
              <a:ext uri="{FF2B5EF4-FFF2-40B4-BE49-F238E27FC236}">
                <a16:creationId xmlns:a16="http://schemas.microsoft.com/office/drawing/2014/main" id="{29788BDC-ADD5-984A-90F7-FC9F59C17699}"/>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CFAD483-EFD1-ED43-95D4-51F5D4F9941B}" type="slidenum">
              <a:rPr lang="it-IT" altLang="it-IT"/>
              <a:pPr/>
              <a:t>‹N›</a:t>
            </a:fld>
            <a:endParaRPr lang="it-IT" alt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B3DFAF-1F0D-E94B-A630-3FBAC593800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it-IT" altLang="it-IT"/>
          </a:p>
        </p:txBody>
      </p:sp>
      <p:sp>
        <p:nvSpPr>
          <p:cNvPr id="3" name="Date Placeholder 2">
            <a:extLst>
              <a:ext uri="{FF2B5EF4-FFF2-40B4-BE49-F238E27FC236}">
                <a16:creationId xmlns:a16="http://schemas.microsoft.com/office/drawing/2014/main" id="{7612B105-9916-4946-8BE4-34CE24E9DEE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38D84D8-8066-E54F-842A-928006C34B46}" type="datetime1">
              <a:rPr lang="it-IT" altLang="it-IT"/>
              <a:pPr/>
              <a:t>10/05/20</a:t>
            </a:fld>
            <a:endParaRPr lang="it-IT" altLang="it-IT"/>
          </a:p>
        </p:txBody>
      </p:sp>
      <p:sp>
        <p:nvSpPr>
          <p:cNvPr id="4" name="Slide Image Placeholder 3">
            <a:extLst>
              <a:ext uri="{FF2B5EF4-FFF2-40B4-BE49-F238E27FC236}">
                <a16:creationId xmlns:a16="http://schemas.microsoft.com/office/drawing/2014/main" id="{B493A710-009A-214C-8781-01F3E091AE9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it-IT" altLang="it-IT"/>
          </a:p>
        </p:txBody>
      </p:sp>
      <p:sp>
        <p:nvSpPr>
          <p:cNvPr id="5" name="Notes Placeholder 4">
            <a:extLst>
              <a:ext uri="{FF2B5EF4-FFF2-40B4-BE49-F238E27FC236}">
                <a16:creationId xmlns:a16="http://schemas.microsoft.com/office/drawing/2014/main" id="{081BA7FF-70D5-8A4D-A94E-727237E69733}"/>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6" name="Footer Placeholder 5">
            <a:extLst>
              <a:ext uri="{FF2B5EF4-FFF2-40B4-BE49-F238E27FC236}">
                <a16:creationId xmlns:a16="http://schemas.microsoft.com/office/drawing/2014/main" id="{44ADABC3-0EB1-BB47-865F-094600698BB1}"/>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it-IT" altLang="it-IT"/>
          </a:p>
        </p:txBody>
      </p:sp>
      <p:sp>
        <p:nvSpPr>
          <p:cNvPr id="7" name="Slide Number Placeholder 6">
            <a:extLst>
              <a:ext uri="{FF2B5EF4-FFF2-40B4-BE49-F238E27FC236}">
                <a16:creationId xmlns:a16="http://schemas.microsoft.com/office/drawing/2014/main" id="{9521D90A-3024-8D42-8D87-71891882660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88CC9D9-A15D-FD43-8D9A-0EF60C90A6AB}" type="slidenum">
              <a:rPr lang="it-IT" altLang="it-IT"/>
              <a:pPr/>
              <a:t>‹N›</a:t>
            </a:fld>
            <a:endParaRPr lang="it-IT" altLang="it-IT"/>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p>
        </p:txBody>
      </p:sp>
      <p:sp>
        <p:nvSpPr>
          <p:cNvPr id="4" name="Date Placeholder 3">
            <a:extLst>
              <a:ext uri="{FF2B5EF4-FFF2-40B4-BE49-F238E27FC236}">
                <a16:creationId xmlns:a16="http://schemas.microsoft.com/office/drawing/2014/main" id="{1832FC02-2E2C-6C42-B8F0-CA3C8A4F8383}"/>
              </a:ext>
            </a:extLst>
          </p:cNvPr>
          <p:cNvSpPr>
            <a:spLocks noGrp="1"/>
          </p:cNvSpPr>
          <p:nvPr>
            <p:ph type="dt" sz="half" idx="10"/>
          </p:nvPr>
        </p:nvSpPr>
        <p:spPr/>
        <p:txBody>
          <a:bodyPr/>
          <a:lstStyle>
            <a:lvl1pPr>
              <a:defRPr/>
            </a:lvl1pPr>
          </a:lstStyle>
          <a:p>
            <a:fld id="{35DB4F64-7823-A144-B8CA-F0251BEB6DE7}" type="datetime1">
              <a:rPr lang="it-IT" altLang="it-IT" smtClean="0"/>
              <a:t>10/05/20</a:t>
            </a:fld>
            <a:endParaRPr lang="it-IT" altLang="it-IT"/>
          </a:p>
        </p:txBody>
      </p:sp>
      <p:sp>
        <p:nvSpPr>
          <p:cNvPr id="5" name="Footer Placeholder 4">
            <a:extLst>
              <a:ext uri="{FF2B5EF4-FFF2-40B4-BE49-F238E27FC236}">
                <a16:creationId xmlns:a16="http://schemas.microsoft.com/office/drawing/2014/main" id="{D021368E-30F0-814B-BC93-43B4C6567492}"/>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6" name="Slide Number Placeholder 5">
            <a:extLst>
              <a:ext uri="{FF2B5EF4-FFF2-40B4-BE49-F238E27FC236}">
                <a16:creationId xmlns:a16="http://schemas.microsoft.com/office/drawing/2014/main" id="{65E7CA7F-4011-3E49-8FBF-6751A17C4C07}"/>
              </a:ext>
            </a:extLst>
          </p:cNvPr>
          <p:cNvSpPr>
            <a:spLocks noGrp="1"/>
          </p:cNvSpPr>
          <p:nvPr>
            <p:ph type="sldNum" sz="quarter" idx="12"/>
          </p:nvPr>
        </p:nvSpPr>
        <p:spPr/>
        <p:txBody>
          <a:bodyPr/>
          <a:lstStyle>
            <a:lvl1pPr>
              <a:defRPr/>
            </a:lvl1pPr>
          </a:lstStyle>
          <a:p>
            <a:fld id="{24DE0D9D-3233-C847-8913-06FC281C9620}" type="slidenum">
              <a:rPr lang="it-IT" altLang="it-IT"/>
              <a:pPr/>
              <a:t>‹N›</a:t>
            </a:fld>
            <a:endParaRPr lang="it-IT" altLang="it-IT"/>
          </a:p>
        </p:txBody>
      </p:sp>
    </p:spTree>
    <p:extLst>
      <p:ext uri="{BB962C8B-B14F-4D97-AF65-F5344CB8AC3E}">
        <p14:creationId xmlns:p14="http://schemas.microsoft.com/office/powerpoint/2010/main" val="37489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Date Placeholder 3">
            <a:extLst>
              <a:ext uri="{FF2B5EF4-FFF2-40B4-BE49-F238E27FC236}">
                <a16:creationId xmlns:a16="http://schemas.microsoft.com/office/drawing/2014/main" id="{E6748FCA-DA6D-1E49-BA39-FEE9F80B44F9}"/>
              </a:ext>
            </a:extLst>
          </p:cNvPr>
          <p:cNvSpPr>
            <a:spLocks noGrp="1"/>
          </p:cNvSpPr>
          <p:nvPr>
            <p:ph type="dt" sz="half" idx="10"/>
          </p:nvPr>
        </p:nvSpPr>
        <p:spPr/>
        <p:txBody>
          <a:bodyPr/>
          <a:lstStyle>
            <a:lvl1pPr>
              <a:defRPr/>
            </a:lvl1pPr>
          </a:lstStyle>
          <a:p>
            <a:fld id="{9CF64C72-E32A-3C4C-BE70-4ABEA11CCAAE}" type="datetime1">
              <a:rPr lang="it-IT" altLang="it-IT" smtClean="0"/>
              <a:t>10/05/20</a:t>
            </a:fld>
            <a:endParaRPr lang="it-IT" altLang="it-IT"/>
          </a:p>
        </p:txBody>
      </p:sp>
      <p:sp>
        <p:nvSpPr>
          <p:cNvPr id="5" name="Footer Placeholder 4">
            <a:extLst>
              <a:ext uri="{FF2B5EF4-FFF2-40B4-BE49-F238E27FC236}">
                <a16:creationId xmlns:a16="http://schemas.microsoft.com/office/drawing/2014/main" id="{BACD925F-EB76-6F44-9451-13D736039999}"/>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6" name="Slide Number Placeholder 5">
            <a:extLst>
              <a:ext uri="{FF2B5EF4-FFF2-40B4-BE49-F238E27FC236}">
                <a16:creationId xmlns:a16="http://schemas.microsoft.com/office/drawing/2014/main" id="{D6D662DF-6352-2A44-A3FA-C75E4E385DA8}"/>
              </a:ext>
            </a:extLst>
          </p:cNvPr>
          <p:cNvSpPr>
            <a:spLocks noGrp="1"/>
          </p:cNvSpPr>
          <p:nvPr>
            <p:ph type="sldNum" sz="quarter" idx="12"/>
          </p:nvPr>
        </p:nvSpPr>
        <p:spPr/>
        <p:txBody>
          <a:bodyPr/>
          <a:lstStyle>
            <a:lvl1pPr>
              <a:defRPr/>
            </a:lvl1pPr>
          </a:lstStyle>
          <a:p>
            <a:fld id="{3E58DD63-B7A1-8F4B-94E1-6FF6714614E5}" type="slidenum">
              <a:rPr lang="it-IT" altLang="it-IT"/>
              <a:pPr/>
              <a:t>‹N›</a:t>
            </a:fld>
            <a:endParaRPr lang="it-IT" altLang="it-IT"/>
          </a:p>
        </p:txBody>
      </p:sp>
    </p:spTree>
    <p:extLst>
      <p:ext uri="{BB962C8B-B14F-4D97-AF65-F5344CB8AC3E}">
        <p14:creationId xmlns:p14="http://schemas.microsoft.com/office/powerpoint/2010/main" val="191797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Date Placeholder 3">
            <a:extLst>
              <a:ext uri="{FF2B5EF4-FFF2-40B4-BE49-F238E27FC236}">
                <a16:creationId xmlns:a16="http://schemas.microsoft.com/office/drawing/2014/main" id="{91C42F8D-34BA-9441-826D-4489649FEC63}"/>
              </a:ext>
            </a:extLst>
          </p:cNvPr>
          <p:cNvSpPr>
            <a:spLocks noGrp="1"/>
          </p:cNvSpPr>
          <p:nvPr>
            <p:ph type="dt" sz="half" idx="10"/>
          </p:nvPr>
        </p:nvSpPr>
        <p:spPr/>
        <p:txBody>
          <a:bodyPr/>
          <a:lstStyle>
            <a:lvl1pPr>
              <a:defRPr/>
            </a:lvl1pPr>
          </a:lstStyle>
          <a:p>
            <a:fld id="{4ED909EC-3B97-F440-A7DB-17C51ACCCD23}" type="datetime1">
              <a:rPr lang="it-IT" altLang="it-IT" smtClean="0"/>
              <a:t>10/05/20</a:t>
            </a:fld>
            <a:endParaRPr lang="it-IT" altLang="it-IT"/>
          </a:p>
        </p:txBody>
      </p:sp>
      <p:sp>
        <p:nvSpPr>
          <p:cNvPr id="5" name="Footer Placeholder 4">
            <a:extLst>
              <a:ext uri="{FF2B5EF4-FFF2-40B4-BE49-F238E27FC236}">
                <a16:creationId xmlns:a16="http://schemas.microsoft.com/office/drawing/2014/main" id="{B6806D44-2734-FD46-8045-ADF4D13EE5A2}"/>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6" name="Slide Number Placeholder 5">
            <a:extLst>
              <a:ext uri="{FF2B5EF4-FFF2-40B4-BE49-F238E27FC236}">
                <a16:creationId xmlns:a16="http://schemas.microsoft.com/office/drawing/2014/main" id="{8B99587B-9851-A342-9CAC-A06EC6507358}"/>
              </a:ext>
            </a:extLst>
          </p:cNvPr>
          <p:cNvSpPr>
            <a:spLocks noGrp="1"/>
          </p:cNvSpPr>
          <p:nvPr>
            <p:ph type="sldNum" sz="quarter" idx="12"/>
          </p:nvPr>
        </p:nvSpPr>
        <p:spPr/>
        <p:txBody>
          <a:bodyPr/>
          <a:lstStyle>
            <a:lvl1pPr>
              <a:defRPr/>
            </a:lvl1pPr>
          </a:lstStyle>
          <a:p>
            <a:fld id="{31D91A98-EACB-CC40-8B0E-88A90166F9BD}" type="slidenum">
              <a:rPr lang="it-IT" altLang="it-IT"/>
              <a:pPr/>
              <a:t>‹N›</a:t>
            </a:fld>
            <a:endParaRPr lang="it-IT" altLang="it-IT"/>
          </a:p>
        </p:txBody>
      </p:sp>
    </p:spTree>
    <p:extLst>
      <p:ext uri="{BB962C8B-B14F-4D97-AF65-F5344CB8AC3E}">
        <p14:creationId xmlns:p14="http://schemas.microsoft.com/office/powerpoint/2010/main" val="63673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Date Placeholder 3">
            <a:extLst>
              <a:ext uri="{FF2B5EF4-FFF2-40B4-BE49-F238E27FC236}">
                <a16:creationId xmlns:a16="http://schemas.microsoft.com/office/drawing/2014/main" id="{C367B917-A7AB-E248-9E3A-9283F1C696F1}"/>
              </a:ext>
            </a:extLst>
          </p:cNvPr>
          <p:cNvSpPr>
            <a:spLocks noGrp="1"/>
          </p:cNvSpPr>
          <p:nvPr>
            <p:ph type="dt" sz="half" idx="10"/>
          </p:nvPr>
        </p:nvSpPr>
        <p:spPr/>
        <p:txBody>
          <a:bodyPr/>
          <a:lstStyle>
            <a:lvl1pPr>
              <a:defRPr/>
            </a:lvl1pPr>
          </a:lstStyle>
          <a:p>
            <a:fld id="{73BD6FB8-D01D-5641-9EE9-70ABAE897A10}" type="datetime1">
              <a:rPr lang="it-IT" altLang="it-IT" smtClean="0"/>
              <a:t>10/05/20</a:t>
            </a:fld>
            <a:endParaRPr lang="it-IT" altLang="it-IT"/>
          </a:p>
        </p:txBody>
      </p:sp>
      <p:sp>
        <p:nvSpPr>
          <p:cNvPr id="5" name="Footer Placeholder 4">
            <a:extLst>
              <a:ext uri="{FF2B5EF4-FFF2-40B4-BE49-F238E27FC236}">
                <a16:creationId xmlns:a16="http://schemas.microsoft.com/office/drawing/2014/main" id="{72BCC567-7CDD-7C4E-8254-F21E04C9AC61}"/>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6" name="Slide Number Placeholder 5">
            <a:extLst>
              <a:ext uri="{FF2B5EF4-FFF2-40B4-BE49-F238E27FC236}">
                <a16:creationId xmlns:a16="http://schemas.microsoft.com/office/drawing/2014/main" id="{11BED714-D2F7-2042-88B4-B4C15F62316B}"/>
              </a:ext>
            </a:extLst>
          </p:cNvPr>
          <p:cNvSpPr>
            <a:spLocks noGrp="1"/>
          </p:cNvSpPr>
          <p:nvPr>
            <p:ph type="sldNum" sz="quarter" idx="12"/>
          </p:nvPr>
        </p:nvSpPr>
        <p:spPr/>
        <p:txBody>
          <a:bodyPr/>
          <a:lstStyle>
            <a:lvl1pPr>
              <a:defRPr/>
            </a:lvl1pPr>
          </a:lstStyle>
          <a:p>
            <a:fld id="{11BED364-91FB-314F-9349-3BB89CB3DB0D}" type="slidenum">
              <a:rPr lang="it-IT" altLang="it-IT"/>
              <a:pPr/>
              <a:t>‹N›</a:t>
            </a:fld>
            <a:endParaRPr lang="it-IT" altLang="it-IT"/>
          </a:p>
        </p:txBody>
      </p:sp>
    </p:spTree>
    <p:extLst>
      <p:ext uri="{BB962C8B-B14F-4D97-AF65-F5344CB8AC3E}">
        <p14:creationId xmlns:p14="http://schemas.microsoft.com/office/powerpoint/2010/main" val="2707764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Click to edit Master text styles</a:t>
            </a:r>
          </a:p>
        </p:txBody>
      </p:sp>
      <p:sp>
        <p:nvSpPr>
          <p:cNvPr id="4" name="Date Placeholder 3">
            <a:extLst>
              <a:ext uri="{FF2B5EF4-FFF2-40B4-BE49-F238E27FC236}">
                <a16:creationId xmlns:a16="http://schemas.microsoft.com/office/drawing/2014/main" id="{A645F015-EB70-CA48-B030-7BA3BDD325DC}"/>
              </a:ext>
            </a:extLst>
          </p:cNvPr>
          <p:cNvSpPr>
            <a:spLocks noGrp="1"/>
          </p:cNvSpPr>
          <p:nvPr>
            <p:ph type="dt" sz="half" idx="10"/>
          </p:nvPr>
        </p:nvSpPr>
        <p:spPr/>
        <p:txBody>
          <a:bodyPr/>
          <a:lstStyle>
            <a:lvl1pPr>
              <a:defRPr/>
            </a:lvl1pPr>
          </a:lstStyle>
          <a:p>
            <a:fld id="{33357578-3ED1-794A-850D-C2EFAA98A134}" type="datetime1">
              <a:rPr lang="it-IT" altLang="it-IT" smtClean="0"/>
              <a:t>10/05/20</a:t>
            </a:fld>
            <a:endParaRPr lang="it-IT" altLang="it-IT"/>
          </a:p>
        </p:txBody>
      </p:sp>
      <p:sp>
        <p:nvSpPr>
          <p:cNvPr id="5" name="Footer Placeholder 4">
            <a:extLst>
              <a:ext uri="{FF2B5EF4-FFF2-40B4-BE49-F238E27FC236}">
                <a16:creationId xmlns:a16="http://schemas.microsoft.com/office/drawing/2014/main" id="{0B3C8057-904A-4843-B9EA-39C7B29251CF}"/>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6" name="Slide Number Placeholder 5">
            <a:extLst>
              <a:ext uri="{FF2B5EF4-FFF2-40B4-BE49-F238E27FC236}">
                <a16:creationId xmlns:a16="http://schemas.microsoft.com/office/drawing/2014/main" id="{7F6E5F0D-C08C-744B-9AC7-649A58E1551B}"/>
              </a:ext>
            </a:extLst>
          </p:cNvPr>
          <p:cNvSpPr>
            <a:spLocks noGrp="1"/>
          </p:cNvSpPr>
          <p:nvPr>
            <p:ph type="sldNum" sz="quarter" idx="12"/>
          </p:nvPr>
        </p:nvSpPr>
        <p:spPr/>
        <p:txBody>
          <a:bodyPr/>
          <a:lstStyle>
            <a:lvl1pPr>
              <a:defRPr/>
            </a:lvl1pPr>
          </a:lstStyle>
          <a:p>
            <a:fld id="{D7DC6E6B-908D-E548-9554-B0155C06B561}" type="slidenum">
              <a:rPr lang="it-IT" altLang="it-IT"/>
              <a:pPr/>
              <a:t>‹N›</a:t>
            </a:fld>
            <a:endParaRPr lang="it-IT" altLang="it-IT"/>
          </a:p>
        </p:txBody>
      </p:sp>
    </p:spTree>
    <p:extLst>
      <p:ext uri="{BB962C8B-B14F-4D97-AF65-F5344CB8AC3E}">
        <p14:creationId xmlns:p14="http://schemas.microsoft.com/office/powerpoint/2010/main" val="195652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Date Placeholder 3">
            <a:extLst>
              <a:ext uri="{FF2B5EF4-FFF2-40B4-BE49-F238E27FC236}">
                <a16:creationId xmlns:a16="http://schemas.microsoft.com/office/drawing/2014/main" id="{1C387D00-67FB-0C4B-8B0B-BCC3F97FA33B}"/>
              </a:ext>
            </a:extLst>
          </p:cNvPr>
          <p:cNvSpPr>
            <a:spLocks noGrp="1"/>
          </p:cNvSpPr>
          <p:nvPr>
            <p:ph type="dt" sz="half" idx="10"/>
          </p:nvPr>
        </p:nvSpPr>
        <p:spPr/>
        <p:txBody>
          <a:bodyPr/>
          <a:lstStyle>
            <a:lvl1pPr>
              <a:defRPr/>
            </a:lvl1pPr>
          </a:lstStyle>
          <a:p>
            <a:fld id="{566CAE50-8C28-FD44-B379-7F112F566EAD}" type="datetime1">
              <a:rPr lang="it-IT" altLang="it-IT" smtClean="0"/>
              <a:t>10/05/20</a:t>
            </a:fld>
            <a:endParaRPr lang="it-IT" altLang="it-IT"/>
          </a:p>
        </p:txBody>
      </p:sp>
      <p:sp>
        <p:nvSpPr>
          <p:cNvPr id="6" name="Footer Placeholder 4">
            <a:extLst>
              <a:ext uri="{FF2B5EF4-FFF2-40B4-BE49-F238E27FC236}">
                <a16:creationId xmlns:a16="http://schemas.microsoft.com/office/drawing/2014/main" id="{D3DC0743-D13D-CB44-8AFE-9B118BF781C7}"/>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7" name="Slide Number Placeholder 5">
            <a:extLst>
              <a:ext uri="{FF2B5EF4-FFF2-40B4-BE49-F238E27FC236}">
                <a16:creationId xmlns:a16="http://schemas.microsoft.com/office/drawing/2014/main" id="{4B7CE0DC-F70E-3C45-A1BC-8CDC86D4F73A}"/>
              </a:ext>
            </a:extLst>
          </p:cNvPr>
          <p:cNvSpPr>
            <a:spLocks noGrp="1"/>
          </p:cNvSpPr>
          <p:nvPr>
            <p:ph type="sldNum" sz="quarter" idx="12"/>
          </p:nvPr>
        </p:nvSpPr>
        <p:spPr/>
        <p:txBody>
          <a:bodyPr/>
          <a:lstStyle>
            <a:lvl1pPr>
              <a:defRPr/>
            </a:lvl1pPr>
          </a:lstStyle>
          <a:p>
            <a:fld id="{DB79B3EC-2065-B942-BE3C-C76103961650}" type="slidenum">
              <a:rPr lang="it-IT" altLang="it-IT"/>
              <a:pPr/>
              <a:t>‹N›</a:t>
            </a:fld>
            <a:endParaRPr lang="it-IT" altLang="it-IT"/>
          </a:p>
        </p:txBody>
      </p:sp>
    </p:spTree>
    <p:extLst>
      <p:ext uri="{BB962C8B-B14F-4D97-AF65-F5344CB8AC3E}">
        <p14:creationId xmlns:p14="http://schemas.microsoft.com/office/powerpoint/2010/main" val="1781644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Date Placeholder 3">
            <a:extLst>
              <a:ext uri="{FF2B5EF4-FFF2-40B4-BE49-F238E27FC236}">
                <a16:creationId xmlns:a16="http://schemas.microsoft.com/office/drawing/2014/main" id="{F109EA80-B292-6A4C-A614-8E459DB01153}"/>
              </a:ext>
            </a:extLst>
          </p:cNvPr>
          <p:cNvSpPr>
            <a:spLocks noGrp="1"/>
          </p:cNvSpPr>
          <p:nvPr>
            <p:ph type="dt" sz="half" idx="10"/>
          </p:nvPr>
        </p:nvSpPr>
        <p:spPr/>
        <p:txBody>
          <a:bodyPr/>
          <a:lstStyle>
            <a:lvl1pPr>
              <a:defRPr/>
            </a:lvl1pPr>
          </a:lstStyle>
          <a:p>
            <a:fld id="{B4CC6B05-0377-2B4F-A5B1-D97FA48F93F8}" type="datetime1">
              <a:rPr lang="it-IT" altLang="it-IT" smtClean="0"/>
              <a:t>10/05/20</a:t>
            </a:fld>
            <a:endParaRPr lang="it-IT" altLang="it-IT"/>
          </a:p>
        </p:txBody>
      </p:sp>
      <p:sp>
        <p:nvSpPr>
          <p:cNvPr id="8" name="Footer Placeholder 4">
            <a:extLst>
              <a:ext uri="{FF2B5EF4-FFF2-40B4-BE49-F238E27FC236}">
                <a16:creationId xmlns:a16="http://schemas.microsoft.com/office/drawing/2014/main" id="{68F9556E-0E7B-814B-8731-5EE651481493}"/>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9" name="Slide Number Placeholder 5">
            <a:extLst>
              <a:ext uri="{FF2B5EF4-FFF2-40B4-BE49-F238E27FC236}">
                <a16:creationId xmlns:a16="http://schemas.microsoft.com/office/drawing/2014/main" id="{6AEFA09C-1497-C54F-A928-A0F8662C1DAE}"/>
              </a:ext>
            </a:extLst>
          </p:cNvPr>
          <p:cNvSpPr>
            <a:spLocks noGrp="1"/>
          </p:cNvSpPr>
          <p:nvPr>
            <p:ph type="sldNum" sz="quarter" idx="12"/>
          </p:nvPr>
        </p:nvSpPr>
        <p:spPr/>
        <p:txBody>
          <a:bodyPr/>
          <a:lstStyle>
            <a:lvl1pPr>
              <a:defRPr/>
            </a:lvl1pPr>
          </a:lstStyle>
          <a:p>
            <a:fld id="{F1DA185D-0D07-AC4E-BFDE-CA3E43C0D027}" type="slidenum">
              <a:rPr lang="it-IT" altLang="it-IT"/>
              <a:pPr/>
              <a:t>‹N›</a:t>
            </a:fld>
            <a:endParaRPr lang="it-IT" altLang="it-IT"/>
          </a:p>
        </p:txBody>
      </p:sp>
    </p:spTree>
    <p:extLst>
      <p:ext uri="{BB962C8B-B14F-4D97-AF65-F5344CB8AC3E}">
        <p14:creationId xmlns:p14="http://schemas.microsoft.com/office/powerpoint/2010/main" val="293588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Date Placeholder 3">
            <a:extLst>
              <a:ext uri="{FF2B5EF4-FFF2-40B4-BE49-F238E27FC236}">
                <a16:creationId xmlns:a16="http://schemas.microsoft.com/office/drawing/2014/main" id="{9F44CA18-0D00-6240-815E-B0D2F3C6A60C}"/>
              </a:ext>
            </a:extLst>
          </p:cNvPr>
          <p:cNvSpPr>
            <a:spLocks noGrp="1"/>
          </p:cNvSpPr>
          <p:nvPr>
            <p:ph type="dt" sz="half" idx="10"/>
          </p:nvPr>
        </p:nvSpPr>
        <p:spPr/>
        <p:txBody>
          <a:bodyPr/>
          <a:lstStyle>
            <a:lvl1pPr>
              <a:defRPr/>
            </a:lvl1pPr>
          </a:lstStyle>
          <a:p>
            <a:fld id="{FDD6CD94-026C-774A-A939-1522DC61C2AA}" type="datetime1">
              <a:rPr lang="it-IT" altLang="it-IT" smtClean="0"/>
              <a:t>10/05/20</a:t>
            </a:fld>
            <a:endParaRPr lang="it-IT" altLang="it-IT"/>
          </a:p>
        </p:txBody>
      </p:sp>
      <p:sp>
        <p:nvSpPr>
          <p:cNvPr id="4" name="Footer Placeholder 4">
            <a:extLst>
              <a:ext uri="{FF2B5EF4-FFF2-40B4-BE49-F238E27FC236}">
                <a16:creationId xmlns:a16="http://schemas.microsoft.com/office/drawing/2014/main" id="{37ECE41F-CDBC-844D-9442-98B1A124E1DC}"/>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5" name="Slide Number Placeholder 5">
            <a:extLst>
              <a:ext uri="{FF2B5EF4-FFF2-40B4-BE49-F238E27FC236}">
                <a16:creationId xmlns:a16="http://schemas.microsoft.com/office/drawing/2014/main" id="{157236EC-168E-A140-BF91-213459223007}"/>
              </a:ext>
            </a:extLst>
          </p:cNvPr>
          <p:cNvSpPr>
            <a:spLocks noGrp="1"/>
          </p:cNvSpPr>
          <p:nvPr>
            <p:ph type="sldNum" sz="quarter" idx="12"/>
          </p:nvPr>
        </p:nvSpPr>
        <p:spPr/>
        <p:txBody>
          <a:bodyPr/>
          <a:lstStyle>
            <a:lvl1pPr>
              <a:defRPr/>
            </a:lvl1pPr>
          </a:lstStyle>
          <a:p>
            <a:fld id="{39D9649E-4138-514B-A901-6CE2A3D12603}" type="slidenum">
              <a:rPr lang="it-IT" altLang="it-IT"/>
              <a:pPr/>
              <a:t>‹N›</a:t>
            </a:fld>
            <a:endParaRPr lang="it-IT" altLang="it-IT"/>
          </a:p>
        </p:txBody>
      </p:sp>
    </p:spTree>
    <p:extLst>
      <p:ext uri="{BB962C8B-B14F-4D97-AF65-F5344CB8AC3E}">
        <p14:creationId xmlns:p14="http://schemas.microsoft.com/office/powerpoint/2010/main" val="450427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FC9C2E-FAD2-7142-9C82-1B8C5F1DCF02}"/>
              </a:ext>
            </a:extLst>
          </p:cNvPr>
          <p:cNvSpPr>
            <a:spLocks noGrp="1"/>
          </p:cNvSpPr>
          <p:nvPr>
            <p:ph type="dt" sz="half" idx="10"/>
          </p:nvPr>
        </p:nvSpPr>
        <p:spPr/>
        <p:txBody>
          <a:bodyPr/>
          <a:lstStyle>
            <a:lvl1pPr>
              <a:defRPr/>
            </a:lvl1pPr>
          </a:lstStyle>
          <a:p>
            <a:fld id="{E20D4416-D8A8-0B43-A8AF-38D206F23808}" type="datetime1">
              <a:rPr lang="it-IT" altLang="it-IT" smtClean="0"/>
              <a:t>10/05/20</a:t>
            </a:fld>
            <a:endParaRPr lang="it-IT" altLang="it-IT"/>
          </a:p>
        </p:txBody>
      </p:sp>
      <p:sp>
        <p:nvSpPr>
          <p:cNvPr id="3" name="Footer Placeholder 4">
            <a:extLst>
              <a:ext uri="{FF2B5EF4-FFF2-40B4-BE49-F238E27FC236}">
                <a16:creationId xmlns:a16="http://schemas.microsoft.com/office/drawing/2014/main" id="{75EAF244-6091-634F-A5AF-1E2F2CBD7F76}"/>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4" name="Slide Number Placeholder 5">
            <a:extLst>
              <a:ext uri="{FF2B5EF4-FFF2-40B4-BE49-F238E27FC236}">
                <a16:creationId xmlns:a16="http://schemas.microsoft.com/office/drawing/2014/main" id="{825F5C26-28CE-BB47-B228-A79ED46633CE}"/>
              </a:ext>
            </a:extLst>
          </p:cNvPr>
          <p:cNvSpPr>
            <a:spLocks noGrp="1"/>
          </p:cNvSpPr>
          <p:nvPr>
            <p:ph type="sldNum" sz="quarter" idx="12"/>
          </p:nvPr>
        </p:nvSpPr>
        <p:spPr/>
        <p:txBody>
          <a:bodyPr/>
          <a:lstStyle>
            <a:lvl1pPr>
              <a:defRPr/>
            </a:lvl1pPr>
          </a:lstStyle>
          <a:p>
            <a:fld id="{42E7757C-0F44-774C-BE6A-FE2EAF8A67B9}" type="slidenum">
              <a:rPr lang="it-IT" altLang="it-IT"/>
              <a:pPr/>
              <a:t>‹N›</a:t>
            </a:fld>
            <a:endParaRPr lang="it-IT" altLang="it-IT"/>
          </a:p>
        </p:txBody>
      </p:sp>
    </p:spTree>
    <p:extLst>
      <p:ext uri="{BB962C8B-B14F-4D97-AF65-F5344CB8AC3E}">
        <p14:creationId xmlns:p14="http://schemas.microsoft.com/office/powerpoint/2010/main" val="26062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3">
            <a:extLst>
              <a:ext uri="{FF2B5EF4-FFF2-40B4-BE49-F238E27FC236}">
                <a16:creationId xmlns:a16="http://schemas.microsoft.com/office/drawing/2014/main" id="{1D8090D1-92DD-894B-913F-BE30AF8F24EE}"/>
              </a:ext>
            </a:extLst>
          </p:cNvPr>
          <p:cNvSpPr>
            <a:spLocks noGrp="1"/>
          </p:cNvSpPr>
          <p:nvPr>
            <p:ph type="dt" sz="half" idx="10"/>
          </p:nvPr>
        </p:nvSpPr>
        <p:spPr/>
        <p:txBody>
          <a:bodyPr/>
          <a:lstStyle>
            <a:lvl1pPr>
              <a:defRPr/>
            </a:lvl1pPr>
          </a:lstStyle>
          <a:p>
            <a:fld id="{AA5B65DD-9FBD-EB4C-8FF8-47B329BFDE7D}" type="datetime1">
              <a:rPr lang="it-IT" altLang="it-IT" smtClean="0"/>
              <a:t>10/05/20</a:t>
            </a:fld>
            <a:endParaRPr lang="it-IT" altLang="it-IT"/>
          </a:p>
        </p:txBody>
      </p:sp>
      <p:sp>
        <p:nvSpPr>
          <p:cNvPr id="6" name="Footer Placeholder 4">
            <a:extLst>
              <a:ext uri="{FF2B5EF4-FFF2-40B4-BE49-F238E27FC236}">
                <a16:creationId xmlns:a16="http://schemas.microsoft.com/office/drawing/2014/main" id="{BD0CB19C-10F8-3946-9E14-CD7691EC173E}"/>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7" name="Slide Number Placeholder 5">
            <a:extLst>
              <a:ext uri="{FF2B5EF4-FFF2-40B4-BE49-F238E27FC236}">
                <a16:creationId xmlns:a16="http://schemas.microsoft.com/office/drawing/2014/main" id="{0666D2F5-8B8F-D94C-A294-EB8BD7AC66B7}"/>
              </a:ext>
            </a:extLst>
          </p:cNvPr>
          <p:cNvSpPr>
            <a:spLocks noGrp="1"/>
          </p:cNvSpPr>
          <p:nvPr>
            <p:ph type="sldNum" sz="quarter" idx="12"/>
          </p:nvPr>
        </p:nvSpPr>
        <p:spPr/>
        <p:txBody>
          <a:bodyPr/>
          <a:lstStyle>
            <a:lvl1pPr>
              <a:defRPr/>
            </a:lvl1pPr>
          </a:lstStyle>
          <a:p>
            <a:fld id="{FF25FAF0-A971-974E-B95B-378169B8E69B}" type="slidenum">
              <a:rPr lang="it-IT" altLang="it-IT"/>
              <a:pPr/>
              <a:t>‹N›</a:t>
            </a:fld>
            <a:endParaRPr lang="it-IT" altLang="it-IT"/>
          </a:p>
        </p:txBody>
      </p:sp>
    </p:spTree>
    <p:extLst>
      <p:ext uri="{BB962C8B-B14F-4D97-AF65-F5344CB8AC3E}">
        <p14:creationId xmlns:p14="http://schemas.microsoft.com/office/powerpoint/2010/main" val="3288551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3">
            <a:extLst>
              <a:ext uri="{FF2B5EF4-FFF2-40B4-BE49-F238E27FC236}">
                <a16:creationId xmlns:a16="http://schemas.microsoft.com/office/drawing/2014/main" id="{824CE85E-AA95-4947-9C18-6C325ADD7AD5}"/>
              </a:ext>
            </a:extLst>
          </p:cNvPr>
          <p:cNvSpPr>
            <a:spLocks noGrp="1"/>
          </p:cNvSpPr>
          <p:nvPr>
            <p:ph type="dt" sz="half" idx="10"/>
          </p:nvPr>
        </p:nvSpPr>
        <p:spPr/>
        <p:txBody>
          <a:bodyPr/>
          <a:lstStyle>
            <a:lvl1pPr>
              <a:defRPr/>
            </a:lvl1pPr>
          </a:lstStyle>
          <a:p>
            <a:fld id="{998FD9E2-C251-A942-8F9A-DC7B72C62540}" type="datetime1">
              <a:rPr lang="it-IT" altLang="it-IT" smtClean="0"/>
              <a:t>10/05/20</a:t>
            </a:fld>
            <a:endParaRPr lang="it-IT" altLang="it-IT"/>
          </a:p>
        </p:txBody>
      </p:sp>
      <p:sp>
        <p:nvSpPr>
          <p:cNvPr id="6" name="Footer Placeholder 4">
            <a:extLst>
              <a:ext uri="{FF2B5EF4-FFF2-40B4-BE49-F238E27FC236}">
                <a16:creationId xmlns:a16="http://schemas.microsoft.com/office/drawing/2014/main" id="{26BF38F5-5AF1-0149-9730-D629BBB49158}"/>
              </a:ext>
            </a:extLst>
          </p:cNvPr>
          <p:cNvSpPr>
            <a:spLocks noGrp="1"/>
          </p:cNvSpPr>
          <p:nvPr>
            <p:ph type="ftr" sz="quarter" idx="11"/>
          </p:nvPr>
        </p:nvSpPr>
        <p:spPr/>
        <p:txBody>
          <a:bodyPr/>
          <a:lstStyle>
            <a:lvl1pPr>
              <a:defRPr/>
            </a:lvl1pPr>
          </a:lstStyle>
          <a:p>
            <a:r>
              <a:rPr lang="it-IT" altLang="it-IT"/>
              <a:t>Ida Spagnuolo, Treccani Scuola 2015</a:t>
            </a:r>
          </a:p>
        </p:txBody>
      </p:sp>
      <p:sp>
        <p:nvSpPr>
          <p:cNvPr id="7" name="Slide Number Placeholder 5">
            <a:extLst>
              <a:ext uri="{FF2B5EF4-FFF2-40B4-BE49-F238E27FC236}">
                <a16:creationId xmlns:a16="http://schemas.microsoft.com/office/drawing/2014/main" id="{39FE54D1-EBB7-4949-A7E2-39011C8E6CC5}"/>
              </a:ext>
            </a:extLst>
          </p:cNvPr>
          <p:cNvSpPr>
            <a:spLocks noGrp="1"/>
          </p:cNvSpPr>
          <p:nvPr>
            <p:ph type="sldNum" sz="quarter" idx="12"/>
          </p:nvPr>
        </p:nvSpPr>
        <p:spPr/>
        <p:txBody>
          <a:bodyPr/>
          <a:lstStyle>
            <a:lvl1pPr>
              <a:defRPr/>
            </a:lvl1pPr>
          </a:lstStyle>
          <a:p>
            <a:fld id="{8741A779-3B04-A14C-B1FB-028B49DEB213}" type="slidenum">
              <a:rPr lang="it-IT" altLang="it-IT"/>
              <a:pPr/>
              <a:t>‹N›</a:t>
            </a:fld>
            <a:endParaRPr lang="it-IT" altLang="it-IT"/>
          </a:p>
        </p:txBody>
      </p:sp>
    </p:spTree>
    <p:extLst>
      <p:ext uri="{BB962C8B-B14F-4D97-AF65-F5344CB8AC3E}">
        <p14:creationId xmlns:p14="http://schemas.microsoft.com/office/powerpoint/2010/main" val="184803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7EF6E9-85E5-EB44-96DB-C4DA599A14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7" name="Text Placeholder 2">
            <a:extLst>
              <a:ext uri="{FF2B5EF4-FFF2-40B4-BE49-F238E27FC236}">
                <a16:creationId xmlns:a16="http://schemas.microsoft.com/office/drawing/2014/main" id="{0EE7D7D3-59DA-E74F-B0FF-A9B5EE8AA03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4" name="Date Placeholder 3">
            <a:extLst>
              <a:ext uri="{FF2B5EF4-FFF2-40B4-BE49-F238E27FC236}">
                <a16:creationId xmlns:a16="http://schemas.microsoft.com/office/drawing/2014/main" id="{12740AB3-253A-A141-917D-8613F0E2E40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22841627-EA92-D240-A879-440634C0D3EF}" type="datetime1">
              <a:rPr lang="it-IT" altLang="it-IT" smtClean="0"/>
              <a:t>10/05/20</a:t>
            </a:fld>
            <a:endParaRPr lang="it-IT" altLang="it-IT"/>
          </a:p>
        </p:txBody>
      </p:sp>
      <p:sp>
        <p:nvSpPr>
          <p:cNvPr id="5" name="Footer Placeholder 4">
            <a:extLst>
              <a:ext uri="{FF2B5EF4-FFF2-40B4-BE49-F238E27FC236}">
                <a16:creationId xmlns:a16="http://schemas.microsoft.com/office/drawing/2014/main" id="{BCD36BAF-A7C7-4047-8DF2-66950E51555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r>
              <a:rPr lang="it-IT" altLang="it-IT"/>
              <a:t>Ida Spagnuolo, Treccani Scuola 2015</a:t>
            </a:r>
          </a:p>
        </p:txBody>
      </p:sp>
      <p:sp>
        <p:nvSpPr>
          <p:cNvPr id="6" name="Slide Number Placeholder 5">
            <a:extLst>
              <a:ext uri="{FF2B5EF4-FFF2-40B4-BE49-F238E27FC236}">
                <a16:creationId xmlns:a16="http://schemas.microsoft.com/office/drawing/2014/main" id="{8DB0AF44-C6E7-8645-8013-87040D289E3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24C6425-55A7-A249-BBB2-244617D9A5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A5A2C6E-F93E-FA4F-8F08-E301A88E850A}"/>
              </a:ext>
            </a:extLst>
          </p:cNvPr>
          <p:cNvSpPr>
            <a:spLocks noGrp="1"/>
          </p:cNvSpPr>
          <p:nvPr>
            <p:ph type="ctrTitle"/>
          </p:nvPr>
        </p:nvSpPr>
        <p:spPr>
          <a:xfrm>
            <a:off x="899592" y="1518616"/>
            <a:ext cx="7772400" cy="1470025"/>
          </a:xfrm>
        </p:spPr>
        <p:txBody>
          <a:bodyPr/>
          <a:lstStyle/>
          <a:p>
            <a:pPr eaLnBrk="1" hangingPunct="1"/>
            <a:r>
              <a:rPr lang="it-IT" altLang="it-IT" b="1" dirty="0">
                <a:ea typeface="ＭＳ Ｐゴシック" panose="020B0600070205080204" pitchFamily="34" charset="-128"/>
              </a:rPr>
              <a:t>Geometria analitica nello spazio</a:t>
            </a:r>
          </a:p>
        </p:txBody>
      </p:sp>
      <p:sp>
        <p:nvSpPr>
          <p:cNvPr id="15363" name="Subtitle 2">
            <a:extLst>
              <a:ext uri="{FF2B5EF4-FFF2-40B4-BE49-F238E27FC236}">
                <a16:creationId xmlns:a16="http://schemas.microsoft.com/office/drawing/2014/main" id="{FC8119AB-1A66-9D4B-A962-4D5D11F79EEF}"/>
              </a:ext>
            </a:extLst>
          </p:cNvPr>
          <p:cNvSpPr>
            <a:spLocks noGrp="1"/>
          </p:cNvSpPr>
          <p:nvPr>
            <p:ph type="subTitle" idx="1"/>
          </p:nvPr>
        </p:nvSpPr>
        <p:spPr>
          <a:xfrm>
            <a:off x="1259632" y="3356992"/>
            <a:ext cx="6400800" cy="838200"/>
          </a:xfrm>
        </p:spPr>
        <p:txBody>
          <a:bodyPr/>
          <a:lstStyle/>
          <a:p>
            <a:pPr eaLnBrk="1" hangingPunct="1"/>
            <a:r>
              <a:rPr lang="it-IT" altLang="it-IT" sz="3600" b="1" dirty="0">
                <a:solidFill>
                  <a:srgbClr val="FF0000"/>
                </a:solidFill>
                <a:ea typeface="ＭＳ Ｐゴシック" panose="020B0600070205080204" pitchFamily="34" charset="-128"/>
              </a:rPr>
              <a:t>Sintesi</a:t>
            </a:r>
          </a:p>
        </p:txBody>
      </p:sp>
      <p:sp>
        <p:nvSpPr>
          <p:cNvPr id="15364" name="Footer Placeholder 3">
            <a:extLst>
              <a:ext uri="{FF2B5EF4-FFF2-40B4-BE49-F238E27FC236}">
                <a16:creationId xmlns:a16="http://schemas.microsoft.com/office/drawing/2014/main" id="{8FAFEBA7-A2D6-2248-A461-9C83239F10C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sp>
        <p:nvSpPr>
          <p:cNvPr id="2" name="Segnaposto numero diapositiva 1">
            <a:extLst>
              <a:ext uri="{FF2B5EF4-FFF2-40B4-BE49-F238E27FC236}">
                <a16:creationId xmlns:a16="http://schemas.microsoft.com/office/drawing/2014/main" id="{B727847A-E646-724E-8BBF-1B6D45B86436}"/>
              </a:ext>
            </a:extLst>
          </p:cNvPr>
          <p:cNvSpPr>
            <a:spLocks noGrp="1"/>
          </p:cNvSpPr>
          <p:nvPr>
            <p:ph type="sldNum" sz="quarter" idx="12"/>
          </p:nvPr>
        </p:nvSpPr>
        <p:spPr/>
        <p:txBody>
          <a:bodyPr/>
          <a:lstStyle/>
          <a:p>
            <a:fld id="{24DE0D9D-3233-C847-8913-06FC281C9620}" type="slidenum">
              <a:rPr lang="it-IT" altLang="it-IT" smtClean="0"/>
              <a:pPr/>
              <a:t>1</a:t>
            </a:fld>
            <a:endParaRPr lang="it-IT" alt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70BD7471-4F74-C540-A4DE-47DB1FF44544}"/>
              </a:ext>
            </a:extLst>
          </p:cNvPr>
          <p:cNvSpPr>
            <a:spLocks noGrp="1"/>
          </p:cNvSpPr>
          <p:nvPr>
            <p:ph type="title"/>
          </p:nvPr>
        </p:nvSpPr>
        <p:spPr>
          <a:xfrm>
            <a:off x="457200" y="457200"/>
            <a:ext cx="8229600" cy="792163"/>
          </a:xfrm>
        </p:spPr>
        <p:txBody>
          <a:bodyPr anchor="t"/>
          <a:lstStyle/>
          <a:p>
            <a:pPr eaLnBrk="1" hangingPunct="1"/>
            <a:r>
              <a:rPr lang="it-IT" altLang="it-IT" b="1">
                <a:ea typeface="ＭＳ Ｐゴシック" panose="020B0600070205080204" pitchFamily="34" charset="-128"/>
              </a:rPr>
              <a:t>Il flusso di un vettore </a:t>
            </a:r>
          </a:p>
        </p:txBody>
      </p:sp>
      <p:sp>
        <p:nvSpPr>
          <p:cNvPr id="22531" name="Footer Placeholder 7">
            <a:extLst>
              <a:ext uri="{FF2B5EF4-FFF2-40B4-BE49-F238E27FC236}">
                <a16:creationId xmlns:a16="http://schemas.microsoft.com/office/drawing/2014/main" id="{55BAB691-8099-1C45-9B58-F40AFFE8F8F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sp>
        <p:nvSpPr>
          <p:cNvPr id="22532" name="Rectangle 6">
            <a:extLst>
              <a:ext uri="{FF2B5EF4-FFF2-40B4-BE49-F238E27FC236}">
                <a16:creationId xmlns:a16="http://schemas.microsoft.com/office/drawing/2014/main" id="{FDDF7743-61BD-3F4F-BC16-7D350086F585}"/>
              </a:ext>
            </a:extLst>
          </p:cNvPr>
          <p:cNvSpPr>
            <a:spLocks noChangeArrowheads="1"/>
          </p:cNvSpPr>
          <p:nvPr/>
        </p:nvSpPr>
        <p:spPr bwMode="auto">
          <a:xfrm>
            <a:off x="145461" y="2651125"/>
            <a:ext cx="53117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Aft>
                <a:spcPts val="600"/>
              </a:spcAft>
              <a:buFontTx/>
              <a:buChar char="-"/>
            </a:pPr>
            <a:r>
              <a:rPr lang="it-IT" altLang="it-IT" sz="2800" dirty="0">
                <a:latin typeface="Arial Narrow" panose="020B0604020202020204" pitchFamily="34" charset="0"/>
              </a:rPr>
              <a:t>introduco un vettore superficie </a:t>
            </a:r>
            <a:r>
              <a:rPr lang="it-IT" altLang="it-IT" sz="2800" b="1" dirty="0">
                <a:latin typeface="Arial Narrow" panose="020B0604020202020204" pitchFamily="34" charset="0"/>
              </a:rPr>
              <a:t>∆</a:t>
            </a:r>
            <a:r>
              <a:rPr lang="it-IT" altLang="it-IT" sz="2800" b="1" dirty="0" err="1">
                <a:latin typeface="Arial Narrow" panose="020B0604020202020204" pitchFamily="34" charset="0"/>
              </a:rPr>
              <a:t>S</a:t>
            </a:r>
            <a:r>
              <a:rPr lang="it-IT" altLang="it-IT" sz="2800" dirty="0">
                <a:latin typeface="Arial Narrow" panose="020B0604020202020204" pitchFamily="34" charset="0"/>
              </a:rPr>
              <a:t> con modulo uguale all'area della superficie </a:t>
            </a:r>
            <a:r>
              <a:rPr lang="it-IT" altLang="it-IT" sz="2800" b="1" dirty="0" err="1">
                <a:latin typeface="Arial Narrow" panose="020B0604020202020204" pitchFamily="34" charset="0"/>
              </a:rPr>
              <a:t>S</a:t>
            </a:r>
            <a:r>
              <a:rPr lang="it-IT" altLang="it-IT" sz="2800" dirty="0">
                <a:latin typeface="Arial Narrow" panose="020B0604020202020204" pitchFamily="34" charset="0"/>
              </a:rPr>
              <a:t> e direzione perpendicolare ad </a:t>
            </a:r>
            <a:r>
              <a:rPr lang="it-IT" altLang="it-IT" sz="2800" b="1" dirty="0" err="1">
                <a:latin typeface="Arial Narrow" panose="020B0604020202020204" pitchFamily="34" charset="0"/>
              </a:rPr>
              <a:t>S</a:t>
            </a:r>
            <a:r>
              <a:rPr lang="it-IT" altLang="it-IT" sz="2800" dirty="0">
                <a:latin typeface="Arial Narrow" panose="020B0604020202020204" pitchFamily="34" charset="0"/>
              </a:rPr>
              <a:t>;</a:t>
            </a:r>
            <a:endParaRPr lang="it-IT" altLang="it-IT" sz="2800" dirty="0"/>
          </a:p>
        </p:txBody>
      </p:sp>
      <p:pic>
        <p:nvPicPr>
          <p:cNvPr id="22533" name="Immagine 6">
            <a:extLst>
              <a:ext uri="{FF2B5EF4-FFF2-40B4-BE49-F238E27FC236}">
                <a16:creationId xmlns:a16="http://schemas.microsoft.com/office/drawing/2014/main" id="{98A17047-769B-9349-AFD5-A28C6750D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073650"/>
            <a:ext cx="31242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magine 5">
            <a:extLst>
              <a:ext uri="{FF2B5EF4-FFF2-40B4-BE49-F238E27FC236}">
                <a16:creationId xmlns:a16="http://schemas.microsoft.com/office/drawing/2014/main" id="{0A5FAF23-2A61-6C40-B8D3-48C39C725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2270203"/>
            <a:ext cx="33782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27">
            <a:extLst>
              <a:ext uri="{FF2B5EF4-FFF2-40B4-BE49-F238E27FC236}">
                <a16:creationId xmlns:a16="http://schemas.microsoft.com/office/drawing/2014/main" id="{2177C236-54F2-3749-9A41-4870159EF2C4}"/>
              </a:ext>
            </a:extLst>
          </p:cNvPr>
          <p:cNvSpPr>
            <a:spLocks noChangeArrowheads="1"/>
          </p:cNvSpPr>
          <p:nvPr/>
        </p:nvSpPr>
        <p:spPr bwMode="auto">
          <a:xfrm>
            <a:off x="29428" y="452911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Aft>
                <a:spcPts val="600"/>
              </a:spcAft>
              <a:buFontTx/>
              <a:buChar char="-"/>
            </a:pPr>
            <a:r>
              <a:rPr lang="it-IT" altLang="it-IT" sz="2800" dirty="0">
                <a:latin typeface="Arial Narrow" panose="020B0604020202020204" pitchFamily="34" charset="0"/>
              </a:rPr>
              <a:t> calcolo il prodotto scalare dei vettori A e ΔS. </a:t>
            </a:r>
          </a:p>
        </p:txBody>
      </p:sp>
      <p:sp>
        <p:nvSpPr>
          <p:cNvPr id="22536" name="Rectangle 28">
            <a:extLst>
              <a:ext uri="{FF2B5EF4-FFF2-40B4-BE49-F238E27FC236}">
                <a16:creationId xmlns:a16="http://schemas.microsoft.com/office/drawing/2014/main" id="{2B531BE5-5370-AC41-8374-0DB1FAB05447}"/>
              </a:ext>
            </a:extLst>
          </p:cNvPr>
          <p:cNvSpPr>
            <a:spLocks noChangeArrowheads="1"/>
          </p:cNvSpPr>
          <p:nvPr/>
        </p:nvSpPr>
        <p:spPr bwMode="auto">
          <a:xfrm>
            <a:off x="228600" y="1249363"/>
            <a:ext cx="7848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3" indent="-4763"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it-IT" altLang="it-IT" sz="2800">
                <a:latin typeface="Arial Narrow" panose="020B0604020202020204" pitchFamily="34" charset="0"/>
              </a:rPr>
              <a:t>Il flusso di un campo vettoriale  </a:t>
            </a:r>
            <a:r>
              <a:rPr lang="it-IT" altLang="it-IT" sz="2800" b="1">
                <a:latin typeface="Arial Narrow" panose="020B0604020202020204" pitchFamily="34" charset="0"/>
              </a:rPr>
              <a:t>A</a:t>
            </a:r>
            <a:r>
              <a:rPr lang="it-IT" altLang="it-IT" sz="2800">
                <a:latin typeface="Arial Narrow" panose="020B0604020202020204" pitchFamily="34" charset="0"/>
              </a:rPr>
              <a:t> è una grandezza scalare legata al campo e alla superficie S rispetto alla quale viene calcolato. Per calcolare il flusso </a:t>
            </a:r>
            <a:r>
              <a:rPr lang="it-IT" altLang="it-IT" sz="2800">
                <a:ea typeface="ＭＳ Ｐゴシック" panose="020B0600070205080204" pitchFamily="34" charset="-128"/>
              </a:rPr>
              <a:t>Φ:</a:t>
            </a:r>
          </a:p>
        </p:txBody>
      </p:sp>
      <p:sp>
        <p:nvSpPr>
          <p:cNvPr id="2" name="Segnaposto numero diapositiva 1">
            <a:extLst>
              <a:ext uri="{FF2B5EF4-FFF2-40B4-BE49-F238E27FC236}">
                <a16:creationId xmlns:a16="http://schemas.microsoft.com/office/drawing/2014/main" id="{45A0C9C3-4B5D-8942-AD78-5FFC176E6B7A}"/>
              </a:ext>
            </a:extLst>
          </p:cNvPr>
          <p:cNvSpPr>
            <a:spLocks noGrp="1"/>
          </p:cNvSpPr>
          <p:nvPr>
            <p:ph type="sldNum" sz="quarter" idx="12"/>
          </p:nvPr>
        </p:nvSpPr>
        <p:spPr/>
        <p:txBody>
          <a:bodyPr/>
          <a:lstStyle/>
          <a:p>
            <a:fld id="{11BED364-91FB-314F-9349-3BB89CB3DB0D}" type="slidenum">
              <a:rPr lang="it-IT" altLang="it-IT" smtClean="0"/>
              <a:pPr/>
              <a:t>10</a:t>
            </a:fld>
            <a:endParaRPr lang="it-IT" alt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70BD7471-4F74-C540-A4DE-47DB1FF44544}"/>
              </a:ext>
            </a:extLst>
          </p:cNvPr>
          <p:cNvSpPr>
            <a:spLocks noGrp="1"/>
          </p:cNvSpPr>
          <p:nvPr>
            <p:ph type="title"/>
          </p:nvPr>
        </p:nvSpPr>
        <p:spPr>
          <a:xfrm>
            <a:off x="457200" y="764704"/>
            <a:ext cx="8229600" cy="792163"/>
          </a:xfrm>
        </p:spPr>
        <p:txBody>
          <a:bodyPr anchor="t"/>
          <a:lstStyle/>
          <a:p>
            <a:pPr eaLnBrk="1" hangingPunct="1"/>
            <a:r>
              <a:rPr lang="it-IT" altLang="it-IT" b="1" dirty="0">
                <a:ea typeface="ＭＳ Ｐゴシック" panose="020B0600070205080204" pitchFamily="34" charset="-128"/>
              </a:rPr>
              <a:t>Problemi riassuntivi</a:t>
            </a:r>
          </a:p>
        </p:txBody>
      </p:sp>
      <p:sp>
        <p:nvSpPr>
          <p:cNvPr id="22531" name="Footer Placeholder 7">
            <a:extLst>
              <a:ext uri="{FF2B5EF4-FFF2-40B4-BE49-F238E27FC236}">
                <a16:creationId xmlns:a16="http://schemas.microsoft.com/office/drawing/2014/main" id="{55BAB691-8099-1C45-9B58-F40AFFE8F8F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sp>
        <p:nvSpPr>
          <p:cNvPr id="2" name="CasellaDiTesto 1">
            <a:extLst>
              <a:ext uri="{FF2B5EF4-FFF2-40B4-BE49-F238E27FC236}">
                <a16:creationId xmlns:a16="http://schemas.microsoft.com/office/drawing/2014/main" id="{2F041292-35A2-564D-8F69-9773D905E9F1}"/>
              </a:ext>
            </a:extLst>
          </p:cNvPr>
          <p:cNvSpPr txBox="1"/>
          <p:nvPr/>
        </p:nvSpPr>
        <p:spPr>
          <a:xfrm>
            <a:off x="899592" y="1772816"/>
            <a:ext cx="7344816" cy="954107"/>
          </a:xfrm>
          <a:prstGeom prst="rect">
            <a:avLst/>
          </a:prstGeom>
          <a:noFill/>
        </p:spPr>
        <p:txBody>
          <a:bodyPr wrap="square" rtlCol="0">
            <a:spAutoFit/>
          </a:bodyPr>
          <a:lstStyle/>
          <a:p>
            <a:r>
              <a:rPr lang="it-IT" sz="2800" b="1" dirty="0"/>
              <a:t>Per completare la tua preparazione lavora con la scheda di problemi ed esercizi</a:t>
            </a:r>
          </a:p>
        </p:txBody>
      </p:sp>
      <p:sp>
        <p:nvSpPr>
          <p:cNvPr id="3" name="Segnaposto numero diapositiva 2">
            <a:extLst>
              <a:ext uri="{FF2B5EF4-FFF2-40B4-BE49-F238E27FC236}">
                <a16:creationId xmlns:a16="http://schemas.microsoft.com/office/drawing/2014/main" id="{EB2E6022-174D-2743-AB22-4777AA9D6F52}"/>
              </a:ext>
            </a:extLst>
          </p:cNvPr>
          <p:cNvSpPr>
            <a:spLocks noGrp="1"/>
          </p:cNvSpPr>
          <p:nvPr>
            <p:ph type="sldNum" sz="quarter" idx="12"/>
          </p:nvPr>
        </p:nvSpPr>
        <p:spPr/>
        <p:txBody>
          <a:bodyPr/>
          <a:lstStyle/>
          <a:p>
            <a:fld id="{11BED364-91FB-314F-9349-3BB89CB3DB0D}" type="slidenum">
              <a:rPr lang="it-IT" altLang="it-IT" smtClean="0"/>
              <a:pPr/>
              <a:t>11</a:t>
            </a:fld>
            <a:endParaRPr lang="it-IT" altLang="it-IT"/>
          </a:p>
        </p:txBody>
      </p:sp>
    </p:spTree>
    <p:extLst>
      <p:ext uri="{BB962C8B-B14F-4D97-AF65-F5344CB8AC3E}">
        <p14:creationId xmlns:p14="http://schemas.microsoft.com/office/powerpoint/2010/main" val="7442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A5A2C6E-F93E-FA4F-8F08-E301A88E850A}"/>
              </a:ext>
            </a:extLst>
          </p:cNvPr>
          <p:cNvSpPr>
            <a:spLocks noGrp="1"/>
          </p:cNvSpPr>
          <p:nvPr>
            <p:ph type="ctrTitle"/>
          </p:nvPr>
        </p:nvSpPr>
        <p:spPr>
          <a:xfrm>
            <a:off x="685800" y="332656"/>
            <a:ext cx="7772400" cy="1470025"/>
          </a:xfrm>
        </p:spPr>
        <p:txBody>
          <a:bodyPr/>
          <a:lstStyle/>
          <a:p>
            <a:pPr eaLnBrk="1" hangingPunct="1"/>
            <a:r>
              <a:rPr lang="it-IT" altLang="it-IT" b="1" dirty="0">
                <a:ea typeface="ＭＳ Ｐゴシック" panose="020B0600070205080204" pitchFamily="34" charset="-128"/>
              </a:rPr>
              <a:t>Un video per sintetizzare quello che hai appreso finora</a:t>
            </a:r>
          </a:p>
        </p:txBody>
      </p:sp>
      <p:sp>
        <p:nvSpPr>
          <p:cNvPr id="15364" name="Footer Placeholder 3">
            <a:extLst>
              <a:ext uri="{FF2B5EF4-FFF2-40B4-BE49-F238E27FC236}">
                <a16:creationId xmlns:a16="http://schemas.microsoft.com/office/drawing/2014/main" id="{8FAFEBA7-A2D6-2248-A461-9C83239F10C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pic>
        <p:nvPicPr>
          <p:cNvPr id="4" name="1a.Three Dimensional Coordinate Systems Planes, Cylinder.mp4">
            <a:hlinkClick r:id="" action="ppaction://media"/>
            <a:extLst>
              <a:ext uri="{FF2B5EF4-FFF2-40B4-BE49-F238E27FC236}">
                <a16:creationId xmlns:a16="http://schemas.microsoft.com/office/drawing/2014/main" id="{933A56AB-7AB8-0745-AA23-310A911D25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744684"/>
            <a:ext cx="8172400" cy="4596975"/>
          </a:xfrm>
          <a:prstGeom prst="rect">
            <a:avLst/>
          </a:prstGeom>
        </p:spPr>
      </p:pic>
      <p:sp>
        <p:nvSpPr>
          <p:cNvPr id="2" name="Segnaposto numero diapositiva 1">
            <a:extLst>
              <a:ext uri="{FF2B5EF4-FFF2-40B4-BE49-F238E27FC236}">
                <a16:creationId xmlns:a16="http://schemas.microsoft.com/office/drawing/2014/main" id="{BEF2FBC9-9DC0-8846-86C1-145A27E632E5}"/>
              </a:ext>
            </a:extLst>
          </p:cNvPr>
          <p:cNvSpPr>
            <a:spLocks noGrp="1"/>
          </p:cNvSpPr>
          <p:nvPr>
            <p:ph type="sldNum" sz="quarter" idx="12"/>
          </p:nvPr>
        </p:nvSpPr>
        <p:spPr/>
        <p:txBody>
          <a:bodyPr/>
          <a:lstStyle/>
          <a:p>
            <a:fld id="{24DE0D9D-3233-C847-8913-06FC281C9620}" type="slidenum">
              <a:rPr lang="it-IT" altLang="it-IT" smtClean="0"/>
              <a:pPr/>
              <a:t>2</a:t>
            </a:fld>
            <a:endParaRPr lang="it-IT" altLang="it-IT"/>
          </a:p>
        </p:txBody>
      </p:sp>
    </p:spTree>
    <p:extLst>
      <p:ext uri="{BB962C8B-B14F-4D97-AF65-F5344CB8AC3E}">
        <p14:creationId xmlns:p14="http://schemas.microsoft.com/office/powerpoint/2010/main" val="22842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A5A2C6E-F93E-FA4F-8F08-E301A88E850A}"/>
              </a:ext>
            </a:extLst>
          </p:cNvPr>
          <p:cNvSpPr>
            <a:spLocks noGrp="1"/>
          </p:cNvSpPr>
          <p:nvPr>
            <p:ph type="ctrTitle"/>
          </p:nvPr>
        </p:nvSpPr>
        <p:spPr>
          <a:xfrm>
            <a:off x="899592" y="1518616"/>
            <a:ext cx="7772400" cy="1470025"/>
          </a:xfrm>
        </p:spPr>
        <p:txBody>
          <a:bodyPr/>
          <a:lstStyle/>
          <a:p>
            <a:pPr eaLnBrk="1" hangingPunct="1"/>
            <a:r>
              <a:rPr lang="it-IT" altLang="it-IT" b="1" dirty="0">
                <a:ea typeface="ＭＳ Ｐゴシック" panose="020B0600070205080204" pitchFamily="34" charset="-128"/>
              </a:rPr>
              <a:t>Geometria analitica nello spazio</a:t>
            </a:r>
          </a:p>
        </p:txBody>
      </p:sp>
      <p:sp>
        <p:nvSpPr>
          <p:cNvPr id="15363" name="Subtitle 2">
            <a:extLst>
              <a:ext uri="{FF2B5EF4-FFF2-40B4-BE49-F238E27FC236}">
                <a16:creationId xmlns:a16="http://schemas.microsoft.com/office/drawing/2014/main" id="{FC8119AB-1A66-9D4B-A962-4D5D11F79EEF}"/>
              </a:ext>
            </a:extLst>
          </p:cNvPr>
          <p:cNvSpPr>
            <a:spLocks noGrp="1"/>
          </p:cNvSpPr>
          <p:nvPr>
            <p:ph type="subTitle" idx="1"/>
          </p:nvPr>
        </p:nvSpPr>
        <p:spPr>
          <a:xfrm>
            <a:off x="1259632" y="3356992"/>
            <a:ext cx="6400800" cy="838200"/>
          </a:xfrm>
        </p:spPr>
        <p:txBody>
          <a:bodyPr/>
          <a:lstStyle/>
          <a:p>
            <a:pPr eaLnBrk="1" hangingPunct="1"/>
            <a:r>
              <a:rPr lang="it-IT" altLang="it-IT" sz="3600" b="1" dirty="0">
                <a:solidFill>
                  <a:srgbClr val="FF0000"/>
                </a:solidFill>
                <a:ea typeface="ＭＳ Ｐゴシック" panose="020B0600070205080204" pitchFamily="34" charset="-128"/>
              </a:rPr>
              <a:t>Approfondimenti</a:t>
            </a:r>
          </a:p>
        </p:txBody>
      </p:sp>
      <p:sp>
        <p:nvSpPr>
          <p:cNvPr id="15364" name="Footer Placeholder 3">
            <a:extLst>
              <a:ext uri="{FF2B5EF4-FFF2-40B4-BE49-F238E27FC236}">
                <a16:creationId xmlns:a16="http://schemas.microsoft.com/office/drawing/2014/main" id="{8FAFEBA7-A2D6-2248-A461-9C83239F10C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sp>
        <p:nvSpPr>
          <p:cNvPr id="2" name="Segnaposto numero diapositiva 1">
            <a:extLst>
              <a:ext uri="{FF2B5EF4-FFF2-40B4-BE49-F238E27FC236}">
                <a16:creationId xmlns:a16="http://schemas.microsoft.com/office/drawing/2014/main" id="{0CB2C1F0-B65E-A84C-B3EA-3D3F74753DBF}"/>
              </a:ext>
            </a:extLst>
          </p:cNvPr>
          <p:cNvSpPr>
            <a:spLocks noGrp="1"/>
          </p:cNvSpPr>
          <p:nvPr>
            <p:ph type="sldNum" sz="quarter" idx="12"/>
          </p:nvPr>
        </p:nvSpPr>
        <p:spPr/>
        <p:txBody>
          <a:bodyPr/>
          <a:lstStyle/>
          <a:p>
            <a:fld id="{24DE0D9D-3233-C847-8913-06FC281C9620}" type="slidenum">
              <a:rPr lang="it-IT" altLang="it-IT" smtClean="0"/>
              <a:pPr/>
              <a:t>3</a:t>
            </a:fld>
            <a:endParaRPr lang="it-IT" altLang="it-IT"/>
          </a:p>
        </p:txBody>
      </p:sp>
    </p:spTree>
    <p:extLst>
      <p:ext uri="{BB962C8B-B14F-4D97-AF65-F5344CB8AC3E}">
        <p14:creationId xmlns:p14="http://schemas.microsoft.com/office/powerpoint/2010/main" val="311047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884C39BB-15B2-CC4E-A057-50364547690E}"/>
              </a:ext>
            </a:extLst>
          </p:cNvPr>
          <p:cNvSpPr>
            <a:spLocks noGrp="1"/>
          </p:cNvSpPr>
          <p:nvPr>
            <p:ph type="title"/>
          </p:nvPr>
        </p:nvSpPr>
        <p:spPr>
          <a:xfrm>
            <a:off x="457200" y="274638"/>
            <a:ext cx="8229600" cy="922337"/>
          </a:xfrm>
        </p:spPr>
        <p:txBody>
          <a:bodyPr/>
          <a:lstStyle/>
          <a:p>
            <a:pPr eaLnBrk="1" hangingPunct="1"/>
            <a:r>
              <a:rPr lang="it-IT" altLang="it-IT" sz="3600">
                <a:ea typeface="ＭＳ Ｐゴシック" panose="020B0600070205080204" pitchFamily="34" charset="-128"/>
              </a:rPr>
              <a:t>Ancora distanze …</a:t>
            </a:r>
          </a:p>
        </p:txBody>
      </p:sp>
      <p:sp>
        <p:nvSpPr>
          <p:cNvPr id="16387" name="Segnaposto testo 2">
            <a:extLst>
              <a:ext uri="{FF2B5EF4-FFF2-40B4-BE49-F238E27FC236}">
                <a16:creationId xmlns:a16="http://schemas.microsoft.com/office/drawing/2014/main" id="{E372151F-8A09-4442-96E3-C15B3A87E71D}"/>
              </a:ext>
            </a:extLst>
          </p:cNvPr>
          <p:cNvSpPr>
            <a:spLocks noGrp="1"/>
          </p:cNvSpPr>
          <p:nvPr>
            <p:ph type="body" idx="1"/>
          </p:nvPr>
        </p:nvSpPr>
        <p:spPr>
          <a:xfrm>
            <a:off x="457200" y="1628775"/>
            <a:ext cx="4040188" cy="576263"/>
          </a:xfrm>
        </p:spPr>
        <p:txBody>
          <a:bodyPr/>
          <a:lstStyle/>
          <a:p>
            <a:pPr algn="ctr" eaLnBrk="1" hangingPunct="1"/>
            <a:r>
              <a:rPr lang="it-IT" altLang="it-IT">
                <a:solidFill>
                  <a:srgbClr val="0070C0"/>
                </a:solidFill>
                <a:ea typeface="ＭＳ Ｐゴシック" panose="020B0600070205080204" pitchFamily="34" charset="-128"/>
              </a:rPr>
              <a:t>Nel piano: punto - retta</a:t>
            </a:r>
          </a:p>
        </p:txBody>
      </p:sp>
      <p:pic>
        <p:nvPicPr>
          <p:cNvPr id="16388" name="Segnaposto contenuto 7">
            <a:extLst>
              <a:ext uri="{FF2B5EF4-FFF2-40B4-BE49-F238E27FC236}">
                <a16:creationId xmlns:a16="http://schemas.microsoft.com/office/drawing/2014/main" id="{14131991-B28B-E847-A6B2-F11F08A115CF}"/>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2636838"/>
            <a:ext cx="4648200" cy="1782762"/>
          </a:xfrm>
        </p:spPr>
      </p:pic>
      <p:sp>
        <p:nvSpPr>
          <p:cNvPr id="16389" name="Segnaposto piè di pagina 9">
            <a:extLst>
              <a:ext uri="{FF2B5EF4-FFF2-40B4-BE49-F238E27FC236}">
                <a16:creationId xmlns:a16="http://schemas.microsoft.com/office/drawing/2014/main" id="{16865DB5-1084-5546-9B61-B9AF60988BE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pic>
        <p:nvPicPr>
          <p:cNvPr id="16390" name="Picture 2">
            <a:extLst>
              <a:ext uri="{FF2B5EF4-FFF2-40B4-BE49-F238E27FC236}">
                <a16:creationId xmlns:a16="http://schemas.microsoft.com/office/drawing/2014/main" id="{2C7C4583-4AE6-F649-9528-32E45ACF336A}"/>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456113" y="2133600"/>
            <a:ext cx="4562475" cy="3527425"/>
          </a:xfrm>
        </p:spPr>
      </p:pic>
      <p:sp>
        <p:nvSpPr>
          <p:cNvPr id="2" name="Segnaposto numero diapositiva 1">
            <a:extLst>
              <a:ext uri="{FF2B5EF4-FFF2-40B4-BE49-F238E27FC236}">
                <a16:creationId xmlns:a16="http://schemas.microsoft.com/office/drawing/2014/main" id="{374C0813-8F8F-A043-8A22-80C62F34CF22}"/>
              </a:ext>
            </a:extLst>
          </p:cNvPr>
          <p:cNvSpPr>
            <a:spLocks noGrp="1"/>
          </p:cNvSpPr>
          <p:nvPr>
            <p:ph type="sldNum" sz="quarter" idx="12"/>
          </p:nvPr>
        </p:nvSpPr>
        <p:spPr/>
        <p:txBody>
          <a:bodyPr/>
          <a:lstStyle/>
          <a:p>
            <a:fld id="{F1DA185D-0D07-AC4E-BFDE-CA3E43C0D027}" type="slidenum">
              <a:rPr lang="it-IT" altLang="it-IT" smtClean="0"/>
              <a:pPr/>
              <a:t>4</a:t>
            </a:fld>
            <a:endParaRPr lang="it-IT" altLang="it-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01C0C197-DBFA-364D-A7D5-E5718BF7A05C}"/>
              </a:ext>
            </a:extLst>
          </p:cNvPr>
          <p:cNvSpPr>
            <a:spLocks noGrp="1"/>
          </p:cNvSpPr>
          <p:nvPr>
            <p:ph type="title"/>
          </p:nvPr>
        </p:nvSpPr>
        <p:spPr>
          <a:xfrm>
            <a:off x="457200" y="274638"/>
            <a:ext cx="8229600" cy="922337"/>
          </a:xfrm>
        </p:spPr>
        <p:txBody>
          <a:bodyPr/>
          <a:lstStyle/>
          <a:p>
            <a:pPr eaLnBrk="1" hangingPunct="1"/>
            <a:r>
              <a:rPr lang="it-IT" altLang="it-IT" sz="3600">
                <a:ea typeface="ＭＳ Ｐゴシック" panose="020B0600070205080204" pitchFamily="34" charset="-128"/>
              </a:rPr>
              <a:t>Ancora distanze </a:t>
            </a:r>
            <a:r>
              <a:rPr lang="it-IT" altLang="it-IT">
                <a:ea typeface="ＭＳ Ｐゴシック" panose="020B0600070205080204" pitchFamily="34" charset="-128"/>
              </a:rPr>
              <a:t>…</a:t>
            </a:r>
          </a:p>
        </p:txBody>
      </p:sp>
      <p:sp>
        <p:nvSpPr>
          <p:cNvPr id="17411" name="Segnaposto testo 4">
            <a:extLst>
              <a:ext uri="{FF2B5EF4-FFF2-40B4-BE49-F238E27FC236}">
                <a16:creationId xmlns:a16="http://schemas.microsoft.com/office/drawing/2014/main" id="{B19D8E4F-8A51-A948-AD66-66CEAF094D4F}"/>
              </a:ext>
            </a:extLst>
          </p:cNvPr>
          <p:cNvSpPr>
            <a:spLocks noGrp="1"/>
          </p:cNvSpPr>
          <p:nvPr>
            <p:ph type="body" sz="quarter" idx="3"/>
          </p:nvPr>
        </p:nvSpPr>
        <p:spPr>
          <a:xfrm>
            <a:off x="4724400" y="1916113"/>
            <a:ext cx="4041775" cy="504825"/>
          </a:xfrm>
        </p:spPr>
        <p:txBody>
          <a:bodyPr anchor="t"/>
          <a:lstStyle/>
          <a:p>
            <a:pPr algn="ctr" eaLnBrk="1" hangingPunct="1"/>
            <a:r>
              <a:rPr lang="it-IT" altLang="it-IT">
                <a:solidFill>
                  <a:srgbClr val="FF0000"/>
                </a:solidFill>
                <a:ea typeface="ＭＳ Ｐゴシック" panose="020B0600070205080204" pitchFamily="34" charset="-128"/>
              </a:rPr>
              <a:t>Nello spazio: punto - piano</a:t>
            </a:r>
          </a:p>
        </p:txBody>
      </p:sp>
      <p:pic>
        <p:nvPicPr>
          <p:cNvPr id="17412" name="Segnaposto contenuto 6">
            <a:extLst>
              <a:ext uri="{FF2B5EF4-FFF2-40B4-BE49-F238E27FC236}">
                <a16:creationId xmlns:a16="http://schemas.microsoft.com/office/drawing/2014/main" id="{63898AD9-76B3-4649-8872-37EFFFDCACA0}"/>
              </a:ext>
            </a:extLst>
          </p:cNvPr>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670425" y="2819400"/>
            <a:ext cx="4473575" cy="1752600"/>
          </a:xfrm>
        </p:spPr>
      </p:pic>
      <p:sp>
        <p:nvSpPr>
          <p:cNvPr id="17413" name="Segnaposto piè di pagina 9">
            <a:extLst>
              <a:ext uri="{FF2B5EF4-FFF2-40B4-BE49-F238E27FC236}">
                <a16:creationId xmlns:a16="http://schemas.microsoft.com/office/drawing/2014/main" id="{A5A1C728-C391-C74C-A225-71C75284EF4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pic>
        <p:nvPicPr>
          <p:cNvPr id="17414" name="Picture 3">
            <a:extLst>
              <a:ext uri="{FF2B5EF4-FFF2-40B4-BE49-F238E27FC236}">
                <a16:creationId xmlns:a16="http://schemas.microsoft.com/office/drawing/2014/main" id="{76CE6A8D-D4D1-2447-AFBD-7C8C3965E9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2463" y="1557338"/>
            <a:ext cx="4113212" cy="4464050"/>
          </a:xfrm>
        </p:spPr>
      </p:pic>
      <p:sp>
        <p:nvSpPr>
          <p:cNvPr id="2" name="Segnaposto numero diapositiva 1">
            <a:extLst>
              <a:ext uri="{FF2B5EF4-FFF2-40B4-BE49-F238E27FC236}">
                <a16:creationId xmlns:a16="http://schemas.microsoft.com/office/drawing/2014/main" id="{EE5C223F-32BB-564E-8F01-B70A1DEBD4B2}"/>
              </a:ext>
            </a:extLst>
          </p:cNvPr>
          <p:cNvSpPr>
            <a:spLocks noGrp="1"/>
          </p:cNvSpPr>
          <p:nvPr>
            <p:ph type="sldNum" sz="quarter" idx="12"/>
          </p:nvPr>
        </p:nvSpPr>
        <p:spPr/>
        <p:txBody>
          <a:bodyPr/>
          <a:lstStyle/>
          <a:p>
            <a:fld id="{F1DA185D-0D07-AC4E-BFDE-CA3E43C0D027}" type="slidenum">
              <a:rPr lang="it-IT" altLang="it-IT" smtClean="0"/>
              <a:pPr/>
              <a:t>5</a:t>
            </a:fld>
            <a:endParaRPr lang="it-IT" alt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3">
            <a:extLst>
              <a:ext uri="{FF2B5EF4-FFF2-40B4-BE49-F238E27FC236}">
                <a16:creationId xmlns:a16="http://schemas.microsoft.com/office/drawing/2014/main" id="{33972B05-D484-FF4C-858E-01FF3871443D}"/>
              </a:ext>
            </a:extLst>
          </p:cNvPr>
          <p:cNvSpPr>
            <a:spLocks noGrp="1"/>
          </p:cNvSpPr>
          <p:nvPr>
            <p:ph type="title"/>
          </p:nvPr>
        </p:nvSpPr>
        <p:spPr/>
        <p:txBody>
          <a:bodyPr/>
          <a:lstStyle/>
          <a:p>
            <a:pPr eaLnBrk="1" hangingPunct="1"/>
            <a:r>
              <a:rPr lang="it-IT" altLang="it-IT">
                <a:ea typeface="ＭＳ Ｐゴシック" panose="020B0600070205080204" pitchFamily="34" charset="-128"/>
              </a:rPr>
              <a:t>Intersezione sfera - piano</a:t>
            </a:r>
          </a:p>
        </p:txBody>
      </p:sp>
      <p:sp>
        <p:nvSpPr>
          <p:cNvPr id="36867" name="Segnaposto contenuto 4">
            <a:extLst>
              <a:ext uri="{FF2B5EF4-FFF2-40B4-BE49-F238E27FC236}">
                <a16:creationId xmlns:a16="http://schemas.microsoft.com/office/drawing/2014/main" id="{73111A5A-24A6-A44F-97FF-B2F1CE4ED7F5}"/>
              </a:ext>
            </a:extLst>
          </p:cNvPr>
          <p:cNvSpPr>
            <a:spLocks noGrp="1"/>
          </p:cNvSpPr>
          <p:nvPr>
            <p:ph sz="half" idx="1"/>
          </p:nvPr>
        </p:nvSpPr>
        <p:spPr>
          <a:xfrm>
            <a:off x="352425" y="1600200"/>
            <a:ext cx="4723631" cy="3124200"/>
          </a:xfrm>
        </p:spPr>
        <p:txBody>
          <a:bodyPr>
            <a:normAutofit/>
          </a:bodyPr>
          <a:lstStyle/>
          <a:p>
            <a:pPr marL="4763" indent="-4763" eaLnBrk="1" hangingPunct="1">
              <a:lnSpc>
                <a:spcPct val="90000"/>
              </a:lnSpc>
              <a:buFont typeface="Arial" panose="020B0604020202020204" pitchFamily="34" charset="0"/>
              <a:buNone/>
            </a:pPr>
            <a:r>
              <a:rPr lang="it-IT" altLang="it-IT" sz="2400" dirty="0">
                <a:ea typeface="ＭＳ Ｐゴシック" panose="020B0600070205080204" pitchFamily="34" charset="-128"/>
              </a:rPr>
              <a:t>L’intersezione di una sfera </a:t>
            </a:r>
            <a:r>
              <a:rPr lang="it-IT" altLang="it-IT" sz="2400" dirty="0" err="1">
                <a:ea typeface="ＭＳ Ｐゴシック" panose="020B0600070205080204" pitchFamily="34" charset="-128"/>
              </a:rPr>
              <a:t>S</a:t>
            </a:r>
            <a:r>
              <a:rPr lang="it-IT" altLang="it-IT" sz="2400" dirty="0">
                <a:ea typeface="ＭＳ Ｐゴシック" panose="020B0600070205080204" pitchFamily="34" charset="-128"/>
              </a:rPr>
              <a:t> di centro C e raggio </a:t>
            </a:r>
            <a:r>
              <a:rPr lang="it-IT" altLang="it-IT" sz="2400" dirty="0" err="1">
                <a:ea typeface="ＭＳ Ｐゴシック" panose="020B0600070205080204" pitchFamily="34" charset="-128"/>
              </a:rPr>
              <a:t>R</a:t>
            </a:r>
            <a:r>
              <a:rPr lang="it-IT" altLang="it-IT" sz="2400" dirty="0">
                <a:ea typeface="ＭＳ Ｐゴシック" panose="020B0600070205080204" pitchFamily="34" charset="-128"/>
              </a:rPr>
              <a:t> con un piano </a:t>
            </a:r>
            <a:r>
              <a:rPr lang="el-GR" altLang="it-IT" sz="2400" dirty="0">
                <a:ea typeface="ＭＳ Ｐゴシック" panose="020B0600070205080204" pitchFamily="34" charset="-128"/>
              </a:rPr>
              <a:t>α</a:t>
            </a:r>
            <a:r>
              <a:rPr lang="it-IT" altLang="it-IT" sz="2400" dirty="0">
                <a:ea typeface="ＭＳ Ｐゴシック" panose="020B0600070205080204" pitchFamily="34" charset="-128"/>
              </a:rPr>
              <a:t> è una circonferenza </a:t>
            </a:r>
            <a:r>
              <a:rPr lang="el-GR" altLang="it-IT" sz="2400" dirty="0">
                <a:ea typeface="ＭＳ Ｐゴシック" panose="020B0600070205080204" pitchFamily="34" charset="-128"/>
              </a:rPr>
              <a:t>γ</a:t>
            </a:r>
            <a:endParaRPr lang="it-IT" altLang="it-IT" sz="2400" dirty="0">
              <a:ea typeface="ＭＳ Ｐゴシック" panose="020B0600070205080204" pitchFamily="34" charset="-128"/>
            </a:endParaRPr>
          </a:p>
          <a:p>
            <a:pPr marL="4763" indent="-4763" eaLnBrk="1" hangingPunct="1">
              <a:lnSpc>
                <a:spcPct val="90000"/>
              </a:lnSpc>
              <a:buFont typeface="Arial" panose="020B0604020202020204" pitchFamily="34" charset="0"/>
              <a:buNone/>
            </a:pPr>
            <a:r>
              <a:rPr lang="it-IT" altLang="it-IT" sz="2400" dirty="0">
                <a:ea typeface="ＭＳ Ｐゴシック" panose="020B0600070205080204" pitchFamily="34" charset="-128"/>
              </a:rPr>
              <a:t>Per determinare raggio </a:t>
            </a:r>
            <a:r>
              <a:rPr lang="it-IT" altLang="it-IT" sz="2400" dirty="0" err="1">
                <a:ea typeface="ＭＳ Ｐゴシック" panose="020B0600070205080204" pitchFamily="34" charset="-128"/>
              </a:rPr>
              <a:t>r</a:t>
            </a:r>
            <a:r>
              <a:rPr lang="it-IT" altLang="it-IT" sz="2400" dirty="0">
                <a:ea typeface="ＭＳ Ｐゴシック" panose="020B0600070205080204" pitchFamily="34" charset="-128"/>
              </a:rPr>
              <a:t> e centro A  di </a:t>
            </a:r>
            <a:r>
              <a:rPr lang="el-GR" altLang="it-IT" sz="2400" dirty="0">
                <a:ea typeface="ＭＳ Ｐゴシック" panose="020B0600070205080204" pitchFamily="34" charset="-128"/>
              </a:rPr>
              <a:t>γ </a:t>
            </a:r>
            <a:r>
              <a:rPr lang="it-IT" altLang="it-IT" sz="2400" dirty="0">
                <a:ea typeface="ＭＳ Ｐゴシック" panose="020B0600070205080204" pitchFamily="34" charset="-128"/>
              </a:rPr>
              <a:t>occorre tener presente che:</a:t>
            </a:r>
          </a:p>
          <a:p>
            <a:pPr marL="368300" indent="-368300" eaLnBrk="1" hangingPunct="1">
              <a:lnSpc>
                <a:spcPct val="90000"/>
              </a:lnSpc>
            </a:pPr>
            <a:r>
              <a:rPr lang="it-IT" altLang="it-IT" sz="2400" dirty="0">
                <a:ea typeface="ＭＳ Ｐゴシック" panose="020B0600070205080204" pitchFamily="34" charset="-128"/>
              </a:rPr>
              <a:t>la retta per C e perpendicolare ad </a:t>
            </a:r>
            <a:r>
              <a:rPr lang="el-GR" altLang="it-IT" sz="2400" dirty="0">
                <a:ea typeface="ＭＳ Ｐゴシック" panose="020B0600070205080204" pitchFamily="34" charset="-128"/>
              </a:rPr>
              <a:t>α</a:t>
            </a:r>
            <a:r>
              <a:rPr lang="it-IT" altLang="it-IT" sz="2400" dirty="0">
                <a:ea typeface="ＭＳ Ｐゴシック" panose="020B0600070205080204" pitchFamily="34" charset="-128"/>
              </a:rPr>
              <a:t>, passa per A</a:t>
            </a:r>
          </a:p>
          <a:p>
            <a:pPr marL="368300" indent="-368300" eaLnBrk="1" hangingPunct="1">
              <a:lnSpc>
                <a:spcPct val="90000"/>
              </a:lnSpc>
            </a:pPr>
            <a:r>
              <a:rPr lang="it-IT" altLang="it-IT" sz="2400" dirty="0">
                <a:ea typeface="ＭＳ Ｐゴシック" panose="020B0600070205080204" pitchFamily="34" charset="-128"/>
              </a:rPr>
              <a:t> CA è la distanza  di C dal piano </a:t>
            </a:r>
            <a:r>
              <a:rPr lang="el-GR" altLang="it-IT" sz="2400" dirty="0">
                <a:ea typeface="ＭＳ Ｐゴシック" panose="020B0600070205080204" pitchFamily="34" charset="-128"/>
              </a:rPr>
              <a:t>α</a:t>
            </a:r>
            <a:r>
              <a:rPr lang="it-IT" altLang="it-IT" sz="2400" dirty="0">
                <a:ea typeface="ＭＳ Ｐゴシック" panose="020B0600070205080204" pitchFamily="34" charset="-128"/>
              </a:rPr>
              <a:t>. </a:t>
            </a:r>
          </a:p>
        </p:txBody>
      </p:sp>
      <p:sp>
        <p:nvSpPr>
          <p:cNvPr id="18436" name="Footer Placeholder 5">
            <a:extLst>
              <a:ext uri="{FF2B5EF4-FFF2-40B4-BE49-F238E27FC236}">
                <a16:creationId xmlns:a16="http://schemas.microsoft.com/office/drawing/2014/main" id="{BE9B8B4A-AF53-FE41-A9BA-9FD03A4EDF5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ea typeface="ＭＳ Ｐゴシック" panose="020B0600070205080204" pitchFamily="34" charset="-128"/>
              </a:rPr>
              <a:t>Ida Spagnuolo, Treccani Scuola 2015</a:t>
            </a:r>
          </a:p>
        </p:txBody>
      </p:sp>
      <p:pic>
        <p:nvPicPr>
          <p:cNvPr id="18437" name="Segnaposto contenuto 6">
            <a:extLst>
              <a:ext uri="{FF2B5EF4-FFF2-40B4-BE49-F238E27FC236}">
                <a16:creationId xmlns:a16="http://schemas.microsoft.com/office/drawing/2014/main" id="{E13FB3F4-085F-4544-BF52-F69EDBBF6EF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161769" y="1916832"/>
            <a:ext cx="3990975"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a:extLst>
              <a:ext uri="{FF2B5EF4-FFF2-40B4-BE49-F238E27FC236}">
                <a16:creationId xmlns:a16="http://schemas.microsoft.com/office/drawing/2014/main" id="{46A9DCA2-32EA-0B43-AD02-D655A88241EF}"/>
              </a:ext>
            </a:extLst>
          </p:cNvPr>
          <p:cNvSpPr>
            <a:spLocks noGrp="1"/>
          </p:cNvSpPr>
          <p:nvPr>
            <p:ph type="sldNum" sz="quarter" idx="12"/>
          </p:nvPr>
        </p:nvSpPr>
        <p:spPr/>
        <p:txBody>
          <a:bodyPr/>
          <a:lstStyle/>
          <a:p>
            <a:fld id="{DB79B3EC-2065-B942-BE3C-C76103961650}" type="slidenum">
              <a:rPr lang="it-IT" altLang="it-IT" smtClean="0"/>
              <a:pPr/>
              <a:t>6</a:t>
            </a:fld>
            <a:endParaRPr lang="it-IT" alt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5E4C2BF3-501C-554D-B7EB-8F887A08BEA9}"/>
              </a:ext>
            </a:extLst>
          </p:cNvPr>
          <p:cNvSpPr>
            <a:spLocks noGrp="1"/>
          </p:cNvSpPr>
          <p:nvPr>
            <p:ph type="title"/>
          </p:nvPr>
        </p:nvSpPr>
        <p:spPr>
          <a:xfrm>
            <a:off x="457200" y="1417638"/>
            <a:ext cx="8229600" cy="1143000"/>
          </a:xfrm>
        </p:spPr>
        <p:txBody>
          <a:bodyPr/>
          <a:lstStyle/>
          <a:p>
            <a:pPr eaLnBrk="1" hangingPunct="1"/>
            <a:r>
              <a:rPr lang="it-IT" altLang="it-IT" sz="4000" b="1">
                <a:ea typeface="ＭＳ Ｐゴシック" panose="020B0600070205080204" pitchFamily="34" charset="-128"/>
              </a:rPr>
              <a:t>Piano e vettore normale in fisica</a:t>
            </a:r>
          </a:p>
        </p:txBody>
      </p:sp>
      <p:sp>
        <p:nvSpPr>
          <p:cNvPr id="19459" name="Segnaposto piè di pagina 5">
            <a:extLst>
              <a:ext uri="{FF2B5EF4-FFF2-40B4-BE49-F238E27FC236}">
                <a16:creationId xmlns:a16="http://schemas.microsoft.com/office/drawing/2014/main" id="{290F0C4F-8AB0-114C-AC20-12101373A44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sp>
        <p:nvSpPr>
          <p:cNvPr id="2" name="Segnaposto numero diapositiva 1">
            <a:extLst>
              <a:ext uri="{FF2B5EF4-FFF2-40B4-BE49-F238E27FC236}">
                <a16:creationId xmlns:a16="http://schemas.microsoft.com/office/drawing/2014/main" id="{4C180AE9-D76B-6446-8C50-588682889A4B}"/>
              </a:ext>
            </a:extLst>
          </p:cNvPr>
          <p:cNvSpPr>
            <a:spLocks noGrp="1"/>
          </p:cNvSpPr>
          <p:nvPr>
            <p:ph type="sldNum" sz="quarter" idx="12"/>
          </p:nvPr>
        </p:nvSpPr>
        <p:spPr/>
        <p:txBody>
          <a:bodyPr/>
          <a:lstStyle/>
          <a:p>
            <a:fld id="{DB79B3EC-2065-B942-BE3C-C76103961650}" type="slidenum">
              <a:rPr lang="it-IT" altLang="it-IT" smtClean="0"/>
              <a:pPr/>
              <a:t>7</a:t>
            </a:fld>
            <a:endParaRPr lang="it-IT" alt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133F5C74-038C-434F-B65B-8B86A4885618}"/>
              </a:ext>
            </a:extLst>
          </p:cNvPr>
          <p:cNvSpPr>
            <a:spLocks noGrp="1"/>
          </p:cNvSpPr>
          <p:nvPr>
            <p:ph type="title"/>
          </p:nvPr>
        </p:nvSpPr>
        <p:spPr/>
        <p:txBody>
          <a:bodyPr/>
          <a:lstStyle/>
          <a:p>
            <a:pPr eaLnBrk="1" hangingPunct="1"/>
            <a:r>
              <a:rPr lang="it-IT" altLang="it-IT" sz="3200" b="1">
                <a:ea typeface="ＭＳ Ｐゴシック" panose="020B0600070205080204" pitchFamily="34" charset="-128"/>
              </a:rPr>
              <a:t>Piano e vettore normale in geometria analitica</a:t>
            </a:r>
          </a:p>
        </p:txBody>
      </p:sp>
      <p:sp>
        <p:nvSpPr>
          <p:cNvPr id="20483" name="Segnaposto contenuto 4">
            <a:extLst>
              <a:ext uri="{FF2B5EF4-FFF2-40B4-BE49-F238E27FC236}">
                <a16:creationId xmlns:a16="http://schemas.microsoft.com/office/drawing/2014/main" id="{646E620B-B0DA-DF4D-A1FF-5BA7E851D7DE}"/>
              </a:ext>
            </a:extLst>
          </p:cNvPr>
          <p:cNvSpPr>
            <a:spLocks noGrp="1"/>
          </p:cNvSpPr>
          <p:nvPr>
            <p:ph sz="half" idx="1"/>
          </p:nvPr>
        </p:nvSpPr>
        <p:spPr>
          <a:xfrm>
            <a:off x="304800" y="2362200"/>
            <a:ext cx="3810000" cy="2209800"/>
          </a:xfrm>
        </p:spPr>
        <p:txBody>
          <a:bodyPr/>
          <a:lstStyle/>
          <a:p>
            <a:pPr marL="4763" indent="22225" eaLnBrk="1" hangingPunct="1">
              <a:buFont typeface="Arial" panose="020B0604020202020204" pitchFamily="34" charset="0"/>
              <a:buNone/>
            </a:pPr>
            <a:r>
              <a:rPr lang="it-IT" altLang="it-IT" b="1">
                <a:ea typeface="ＭＳ Ｐゴシック" panose="020B0600070205080204" pitchFamily="34" charset="-128"/>
              </a:rPr>
              <a:t>In geometria analitica dello spazio ogni piano </a:t>
            </a:r>
            <a:r>
              <a:rPr lang="el-GR" altLang="it-IT" b="1">
                <a:ea typeface="ＭＳ Ｐゴシック" panose="020B0600070205080204" pitchFamily="34" charset="-128"/>
              </a:rPr>
              <a:t>α</a:t>
            </a:r>
            <a:r>
              <a:rPr lang="it-IT" altLang="it-IT" b="1">
                <a:ea typeface="ＭＳ Ｐゴシック" panose="020B0600070205080204" pitchFamily="34" charset="-128"/>
              </a:rPr>
              <a:t> è caratterizzato dal </a:t>
            </a:r>
            <a:r>
              <a:rPr lang="it-IT" altLang="it-IT" b="1" i="1">
                <a:ea typeface="ＭＳ Ｐゴシック" panose="020B0600070205080204" pitchFamily="34" charset="-128"/>
              </a:rPr>
              <a:t>vettore normale </a:t>
            </a:r>
            <a:r>
              <a:rPr lang="it-IT" altLang="it-IT" b="1">
                <a:ea typeface="ＭＳ Ｐゴシック" panose="020B0600070205080204" pitchFamily="34" charset="-128"/>
              </a:rPr>
              <a:t>v, che è perpendicolare ad  </a:t>
            </a:r>
            <a:r>
              <a:rPr lang="el-GR" altLang="it-IT" b="1">
                <a:ea typeface="ＭＳ Ｐゴシック" panose="020B0600070205080204" pitchFamily="34" charset="-128"/>
              </a:rPr>
              <a:t>α</a:t>
            </a:r>
            <a:r>
              <a:rPr lang="it-IT" altLang="it-IT" b="1">
                <a:ea typeface="ＭＳ Ｐゴシック" panose="020B0600070205080204" pitchFamily="34" charset="-128"/>
              </a:rPr>
              <a:t>.</a:t>
            </a:r>
          </a:p>
        </p:txBody>
      </p:sp>
      <p:pic>
        <p:nvPicPr>
          <p:cNvPr id="20484" name="Picture 6">
            <a:extLst>
              <a:ext uri="{FF2B5EF4-FFF2-40B4-BE49-F238E27FC236}">
                <a16:creationId xmlns:a16="http://schemas.microsoft.com/office/drawing/2014/main" id="{C412CBC1-F558-2D41-B26F-9E00A4CAE5A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1773238"/>
            <a:ext cx="4794250" cy="3743325"/>
          </a:xfrm>
        </p:spPr>
      </p:pic>
      <p:sp>
        <p:nvSpPr>
          <p:cNvPr id="20485" name="Segnaposto piè di pagina 5">
            <a:extLst>
              <a:ext uri="{FF2B5EF4-FFF2-40B4-BE49-F238E27FC236}">
                <a16:creationId xmlns:a16="http://schemas.microsoft.com/office/drawing/2014/main" id="{66D2D4CE-C731-264C-ACE8-6AC1DD86039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sp>
        <p:nvSpPr>
          <p:cNvPr id="2" name="Segnaposto numero diapositiva 1">
            <a:extLst>
              <a:ext uri="{FF2B5EF4-FFF2-40B4-BE49-F238E27FC236}">
                <a16:creationId xmlns:a16="http://schemas.microsoft.com/office/drawing/2014/main" id="{A646BBAD-0507-514B-9372-B532899CAC82}"/>
              </a:ext>
            </a:extLst>
          </p:cNvPr>
          <p:cNvSpPr>
            <a:spLocks noGrp="1"/>
          </p:cNvSpPr>
          <p:nvPr>
            <p:ph type="sldNum" sz="quarter" idx="12"/>
          </p:nvPr>
        </p:nvSpPr>
        <p:spPr/>
        <p:txBody>
          <a:bodyPr/>
          <a:lstStyle/>
          <a:p>
            <a:fld id="{DB79B3EC-2065-B942-BE3C-C76103961650}" type="slidenum">
              <a:rPr lang="it-IT" altLang="it-IT" smtClean="0"/>
              <a:pPr/>
              <a:t>8</a:t>
            </a:fld>
            <a:endParaRPr lang="it-IT" altLang="it-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DEAB66BC-51B2-4D47-8E64-72697D446449}"/>
              </a:ext>
            </a:extLst>
          </p:cNvPr>
          <p:cNvSpPr>
            <a:spLocks noGrp="1"/>
          </p:cNvSpPr>
          <p:nvPr>
            <p:ph type="title"/>
          </p:nvPr>
        </p:nvSpPr>
        <p:spPr/>
        <p:txBody>
          <a:bodyPr/>
          <a:lstStyle/>
          <a:p>
            <a:pPr eaLnBrk="1" hangingPunct="1"/>
            <a:r>
              <a:rPr lang="it-IT" altLang="it-IT" sz="3200" b="1">
                <a:ea typeface="ＭＳ Ｐゴシック" panose="020B0600070205080204" pitchFamily="34" charset="-128"/>
              </a:rPr>
              <a:t>Piano e vettore normale in fisica</a:t>
            </a:r>
            <a:endParaRPr lang="it-IT" altLang="it-IT" sz="3200">
              <a:ea typeface="ＭＳ Ｐゴシック" panose="020B0600070205080204" pitchFamily="34" charset="-128"/>
            </a:endParaRPr>
          </a:p>
        </p:txBody>
      </p:sp>
      <p:sp>
        <p:nvSpPr>
          <p:cNvPr id="21507" name="Segnaposto contenuto 4">
            <a:extLst>
              <a:ext uri="{FF2B5EF4-FFF2-40B4-BE49-F238E27FC236}">
                <a16:creationId xmlns:a16="http://schemas.microsoft.com/office/drawing/2014/main" id="{A1BED819-B73C-4848-A9D1-B2DD5574ECB0}"/>
              </a:ext>
            </a:extLst>
          </p:cNvPr>
          <p:cNvSpPr>
            <a:spLocks noGrp="1"/>
          </p:cNvSpPr>
          <p:nvPr>
            <p:ph idx="1"/>
          </p:nvPr>
        </p:nvSpPr>
        <p:spPr/>
        <p:txBody>
          <a:bodyPr/>
          <a:lstStyle/>
          <a:p>
            <a:pPr marL="4763" indent="-4763" eaLnBrk="1" hangingPunct="1">
              <a:buFont typeface="Arial" panose="020B0604020202020204" pitchFamily="34" charset="0"/>
              <a:buNone/>
            </a:pPr>
            <a:r>
              <a:rPr lang="it-IT" altLang="it-IT" sz="2800">
                <a:ea typeface="ＭＳ Ｐゴシック" panose="020B0600070205080204" pitchFamily="34" charset="-128"/>
              </a:rPr>
              <a:t>Il vettore v perpendicolare al piano </a:t>
            </a:r>
            <a:r>
              <a:rPr lang="el-GR" altLang="it-IT" sz="2800">
                <a:ea typeface="ＭＳ Ｐゴシック" panose="020B0600070205080204" pitchFamily="34" charset="-128"/>
              </a:rPr>
              <a:t>α</a:t>
            </a:r>
            <a:r>
              <a:rPr lang="it-IT" altLang="it-IT" sz="2800">
                <a:ea typeface="ＭＳ Ｐゴシック" panose="020B0600070205080204" pitchFamily="34" charset="-128"/>
              </a:rPr>
              <a:t> è molto importante in fisica, quando si parla  di flusso di un vettore attraverso una superficie. Il concetto viene introdotto nella teoria dei fluidi perché legato alla quantità di fluido che passa attraverso la sezione di un condotto</a:t>
            </a:r>
            <a:r>
              <a:rPr lang="it-IT" altLang="it-IT">
                <a:ea typeface="ＭＳ Ｐゴシック" panose="020B0600070205080204" pitchFamily="34" charset="-128"/>
              </a:rPr>
              <a:t>.</a:t>
            </a:r>
          </a:p>
          <a:p>
            <a:pPr marL="4763" indent="-4763" eaLnBrk="1" hangingPunct="1"/>
            <a:endParaRPr lang="it-IT" altLang="it-IT">
              <a:ea typeface="ＭＳ Ｐゴシック" panose="020B0600070205080204" pitchFamily="34" charset="-128"/>
            </a:endParaRPr>
          </a:p>
        </p:txBody>
      </p:sp>
      <p:pic>
        <p:nvPicPr>
          <p:cNvPr id="21508" name="Immagine 5">
            <a:extLst>
              <a:ext uri="{FF2B5EF4-FFF2-40B4-BE49-F238E27FC236}">
                <a16:creationId xmlns:a16="http://schemas.microsoft.com/office/drawing/2014/main" id="{BF036CBB-7489-EE40-9098-C61F5D57C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3887788"/>
            <a:ext cx="38957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Footer Placeholder 4">
            <a:extLst>
              <a:ext uri="{FF2B5EF4-FFF2-40B4-BE49-F238E27FC236}">
                <a16:creationId xmlns:a16="http://schemas.microsoft.com/office/drawing/2014/main" id="{BE2B12F9-B822-CE4B-9ECC-96A4F514323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it-IT" altLang="it-IT" sz="1200">
                <a:solidFill>
                  <a:srgbClr val="898989"/>
                </a:solidFill>
                <a:latin typeface="Calibri" panose="020F0502020204030204" pitchFamily="34" charset="0"/>
              </a:rPr>
              <a:t>Ida Spagnuolo, Treccani Scuola 2015</a:t>
            </a:r>
          </a:p>
        </p:txBody>
      </p:sp>
      <p:sp>
        <p:nvSpPr>
          <p:cNvPr id="2" name="Segnaposto numero diapositiva 1">
            <a:extLst>
              <a:ext uri="{FF2B5EF4-FFF2-40B4-BE49-F238E27FC236}">
                <a16:creationId xmlns:a16="http://schemas.microsoft.com/office/drawing/2014/main" id="{643B3A0F-F2C3-F040-82AD-713D48E66B5C}"/>
              </a:ext>
            </a:extLst>
          </p:cNvPr>
          <p:cNvSpPr>
            <a:spLocks noGrp="1"/>
          </p:cNvSpPr>
          <p:nvPr>
            <p:ph type="sldNum" sz="quarter" idx="12"/>
          </p:nvPr>
        </p:nvSpPr>
        <p:spPr/>
        <p:txBody>
          <a:bodyPr/>
          <a:lstStyle/>
          <a:p>
            <a:fld id="{11BED364-91FB-314F-9349-3BB89CB3DB0D}" type="slidenum">
              <a:rPr lang="it-IT" altLang="it-IT" smtClean="0"/>
              <a:pPr/>
              <a:t>9</a:t>
            </a:fld>
            <a:endParaRPr lang="it-IT" altLang="it-I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TotalTime>
  <Words>342</Words>
  <Application>Microsoft Macintosh PowerPoint</Application>
  <PresentationFormat>Presentazione su schermo (4:3)</PresentationFormat>
  <Paragraphs>47</Paragraphs>
  <Slides>11</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11</vt:i4>
      </vt:variant>
    </vt:vector>
  </HeadingPairs>
  <TitlesOfParts>
    <vt:vector size="16" baseType="lpstr">
      <vt:lpstr>ＭＳ Ｐゴシック</vt:lpstr>
      <vt:lpstr>Arial</vt:lpstr>
      <vt:lpstr>Arial Narrow</vt:lpstr>
      <vt:lpstr>Calibri</vt:lpstr>
      <vt:lpstr>Office Theme</vt:lpstr>
      <vt:lpstr>Geometria analitica nello spazio</vt:lpstr>
      <vt:lpstr>Un video per sintetizzare quello che hai appreso finora</vt:lpstr>
      <vt:lpstr>Geometria analitica nello spazio</vt:lpstr>
      <vt:lpstr>Ancora distanze …</vt:lpstr>
      <vt:lpstr>Ancora distanze …</vt:lpstr>
      <vt:lpstr>Intersezione sfera - piano</vt:lpstr>
      <vt:lpstr>Piano e vettore normale in fisica</vt:lpstr>
      <vt:lpstr>Piano e vettore normale in geometria analitica</vt:lpstr>
      <vt:lpstr>Piano e vettore normale in fisica</vt:lpstr>
      <vt:lpstr>Il flusso di un vettore </vt:lpstr>
      <vt:lpstr>Problemi riassuntivi</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Equazioni di piani e sfere</dc:title>
  <dc:creator>Daniela</dc:creator>
  <cp:lastModifiedBy>Microsoft Office User</cp:lastModifiedBy>
  <cp:revision>27</cp:revision>
  <dcterms:created xsi:type="dcterms:W3CDTF">2015-11-26T09:04:37Z</dcterms:created>
  <dcterms:modified xsi:type="dcterms:W3CDTF">2020-05-10T14:01:21Z</dcterms:modified>
</cp:coreProperties>
</file>