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95" r:id="rId2"/>
    <p:sldId id="413" r:id="rId3"/>
    <p:sldId id="412" r:id="rId4"/>
    <p:sldId id="394" r:id="rId5"/>
    <p:sldId id="383" r:id="rId6"/>
    <p:sldId id="404" r:id="rId7"/>
    <p:sldId id="405" r:id="rId8"/>
    <p:sldId id="407" r:id="rId9"/>
    <p:sldId id="414" r:id="rId10"/>
    <p:sldId id="406" r:id="rId11"/>
    <p:sldId id="408" r:id="rId12"/>
    <p:sldId id="409" r:id="rId13"/>
    <p:sldId id="410" r:id="rId14"/>
    <p:sldId id="415" r:id="rId15"/>
    <p:sldId id="411" r:id="rId16"/>
  </p:sldIdLst>
  <p:sldSz cx="9144000" cy="6858000" type="screen4x3"/>
  <p:notesSz cx="6858000" cy="9144000"/>
  <p:custShowLst>
    <p:custShow name="Bolzano" id="0">
      <p:sldLst/>
    </p:custShow>
    <p:custShow name="Cantor" id="1">
      <p:sldLst/>
    </p:custShow>
    <p:custShow name="Hilbert" id="2">
      <p:sldLst/>
    </p:custShow>
    <p:custShow name="Archimede" id="3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D"/>
    <a:srgbClr val="FEF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33"/>
  </p:normalViewPr>
  <p:slideViewPr>
    <p:cSldViewPr snapToGrid="0">
      <p:cViewPr varScale="1">
        <p:scale>
          <a:sx n="86" d="100"/>
          <a:sy n="86" d="100"/>
        </p:scale>
        <p:origin x="5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A8F1EEE2-CEB8-3D4B-9D48-475CCAC84C5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 altLang="it-IT"/>
              <a:t>L'infinito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ADF0950E-C1EB-D749-BF03-CE7A9189D0C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it-IT" altLang="it-IT"/>
              <a:t>20/09/02</a:t>
            </a:r>
          </a:p>
        </p:txBody>
      </p:sp>
      <p:sp>
        <p:nvSpPr>
          <p:cNvPr id="118788" name="Rectangle 4">
            <a:extLst>
              <a:ext uri="{FF2B5EF4-FFF2-40B4-BE49-F238E27FC236}">
                <a16:creationId xmlns:a16="http://schemas.microsoft.com/office/drawing/2014/main" id="{33EF67AC-87A6-2941-B9E3-C2989BED798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 altLang="it-IT"/>
              <a:t>Liceo Scientifico "Laurana" - Urbino</a:t>
            </a:r>
          </a:p>
        </p:txBody>
      </p:sp>
      <p:sp>
        <p:nvSpPr>
          <p:cNvPr id="118789" name="Rectangle 5">
            <a:extLst>
              <a:ext uri="{FF2B5EF4-FFF2-40B4-BE49-F238E27FC236}">
                <a16:creationId xmlns:a16="http://schemas.microsoft.com/office/drawing/2014/main" id="{5AFECDB7-648B-EA49-8409-19F358989B5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F3A66E-15C8-D448-B092-146A3F7E111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874AF11-A53A-0D4D-802D-2C05741D3EC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 altLang="it-IT"/>
              <a:t>L'infinito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1EAE19DB-277F-6C4C-AC16-8C54E079643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it-IT" altLang="it-IT"/>
              <a:t>20/09/02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C58B0205-5014-404D-A3C7-08F0A7CFBE7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EA8E71DB-AC47-B745-B9E3-7D64A92DCC5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ADAE5515-2BB5-BF44-81F7-FC080B65D2F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 altLang="it-IT"/>
              <a:t>Liceo Scientifico "Laurana" - Urbino</a:t>
            </a:r>
          </a:p>
        </p:txBody>
      </p:sp>
      <p:sp>
        <p:nvSpPr>
          <p:cNvPr id="52231" name="Rectangle 7">
            <a:extLst>
              <a:ext uri="{FF2B5EF4-FFF2-40B4-BE49-F238E27FC236}">
                <a16:creationId xmlns:a16="http://schemas.microsoft.com/office/drawing/2014/main" id="{47244A82-60CD-8441-8A21-1C23BEA793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DC1568-07B7-544E-AD19-1A262A8C38A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B2ACD71-54FA-AB48-8E30-3B56535009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6B4B916-5B89-1B42-AE3A-94C26F67678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CE35FCB2-AF5D-B24B-B277-E3DD3E590E2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2EB8EB04-D331-614D-8FFF-0E1E33D143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E2DB85C-6FD9-8A46-BC20-8D205A8DBB18}" type="slidenum">
              <a:rPr lang="it-IT" altLang="it-IT" sz="1200"/>
              <a:pPr eaLnBrk="1" hangingPunct="1"/>
              <a:t>1</a:t>
            </a:fld>
            <a:endParaRPr lang="it-IT" altLang="it-IT" sz="1200"/>
          </a:p>
        </p:txBody>
      </p:sp>
      <p:sp>
        <p:nvSpPr>
          <p:cNvPr id="16390" name="Rectangle 2">
            <a:extLst>
              <a:ext uri="{FF2B5EF4-FFF2-40B4-BE49-F238E27FC236}">
                <a16:creationId xmlns:a16="http://schemas.microsoft.com/office/drawing/2014/main" id="{3266F3FC-ABC6-B54D-BD53-E6C109FB1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91" name="Rectangle 3">
            <a:extLst>
              <a:ext uri="{FF2B5EF4-FFF2-40B4-BE49-F238E27FC236}">
                <a16:creationId xmlns:a16="http://schemas.microsoft.com/office/drawing/2014/main" id="{0CD8CF2E-367B-C04D-A327-061BF69C4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D5A85BE-AADE-094C-92E2-65EFF3E6BF2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8BAFEE5-B3FA-024B-AFFB-3D017E09E2E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8676" name="Rectangle 6">
            <a:extLst>
              <a:ext uri="{FF2B5EF4-FFF2-40B4-BE49-F238E27FC236}">
                <a16:creationId xmlns:a16="http://schemas.microsoft.com/office/drawing/2014/main" id="{2D4C35EB-50B0-FF43-B184-EB2FF2D1D13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8677" name="Rectangle 7">
            <a:extLst>
              <a:ext uri="{FF2B5EF4-FFF2-40B4-BE49-F238E27FC236}">
                <a16:creationId xmlns:a16="http://schemas.microsoft.com/office/drawing/2014/main" id="{D49AADE5-853E-EC48-A98F-4D62D61D28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3564E0A-BE2D-AF46-A238-DD0901ED538C}" type="slidenum">
              <a:rPr lang="it-IT" altLang="it-IT" sz="1200"/>
              <a:pPr eaLnBrk="1" hangingPunct="1"/>
              <a:t>10</a:t>
            </a:fld>
            <a:endParaRPr lang="it-IT" altLang="it-IT" sz="1200"/>
          </a:p>
        </p:txBody>
      </p:sp>
      <p:sp>
        <p:nvSpPr>
          <p:cNvPr id="28678" name="Rectangle 2">
            <a:extLst>
              <a:ext uri="{FF2B5EF4-FFF2-40B4-BE49-F238E27FC236}">
                <a16:creationId xmlns:a16="http://schemas.microsoft.com/office/drawing/2014/main" id="{01DBD391-2CD7-4A45-B3C9-C9B12A4AC8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9" name="Rectangle 3">
            <a:extLst>
              <a:ext uri="{FF2B5EF4-FFF2-40B4-BE49-F238E27FC236}">
                <a16:creationId xmlns:a16="http://schemas.microsoft.com/office/drawing/2014/main" id="{191E1A39-375C-D643-8127-C6AEDC0CA7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3CAC299-668B-7D4F-A99A-6D02BD9BD33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CEAA4A7-5A91-7540-AB76-E066067008B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0724" name="Rectangle 6">
            <a:extLst>
              <a:ext uri="{FF2B5EF4-FFF2-40B4-BE49-F238E27FC236}">
                <a16:creationId xmlns:a16="http://schemas.microsoft.com/office/drawing/2014/main" id="{EDB126C5-BE65-D34B-A103-F4AD4D83336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86452D1F-F600-E846-A757-1A628E94C3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E464DAC-B5B5-E54B-81C9-ADB2B5D832A7}" type="slidenum">
              <a:rPr lang="it-IT" altLang="it-IT" sz="1200"/>
              <a:pPr eaLnBrk="1" hangingPunct="1"/>
              <a:t>11</a:t>
            </a:fld>
            <a:endParaRPr lang="it-IT" altLang="it-IT" sz="1200"/>
          </a:p>
        </p:txBody>
      </p:sp>
      <p:sp>
        <p:nvSpPr>
          <p:cNvPr id="30726" name="Rectangle 2">
            <a:extLst>
              <a:ext uri="{FF2B5EF4-FFF2-40B4-BE49-F238E27FC236}">
                <a16:creationId xmlns:a16="http://schemas.microsoft.com/office/drawing/2014/main" id="{2A7A7231-1C1F-3C4C-8423-76BA166683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7" name="Rectangle 3">
            <a:extLst>
              <a:ext uri="{FF2B5EF4-FFF2-40B4-BE49-F238E27FC236}">
                <a16:creationId xmlns:a16="http://schemas.microsoft.com/office/drawing/2014/main" id="{020701E3-2BD3-1C4E-9022-45BB4BEF3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7BB14A1-5D0F-8F48-87ED-FBA4D8F3B5A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9DA6A7D-130F-AC40-96CF-962EC2F4386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2772" name="Rectangle 6">
            <a:extLst>
              <a:ext uri="{FF2B5EF4-FFF2-40B4-BE49-F238E27FC236}">
                <a16:creationId xmlns:a16="http://schemas.microsoft.com/office/drawing/2014/main" id="{46B534D2-244B-E14B-8376-6A3EA4E9511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2773" name="Rectangle 7">
            <a:extLst>
              <a:ext uri="{FF2B5EF4-FFF2-40B4-BE49-F238E27FC236}">
                <a16:creationId xmlns:a16="http://schemas.microsoft.com/office/drawing/2014/main" id="{E036E61F-BEAD-EB43-9CE3-30D21D8A73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D7196E-FF5E-9B44-92BA-90C7229A579B}" type="slidenum">
              <a:rPr lang="it-IT" altLang="it-IT" sz="1200"/>
              <a:pPr eaLnBrk="1" hangingPunct="1"/>
              <a:t>12</a:t>
            </a:fld>
            <a:endParaRPr lang="it-IT" altLang="it-IT" sz="1200"/>
          </a:p>
        </p:txBody>
      </p:sp>
      <p:sp>
        <p:nvSpPr>
          <p:cNvPr id="32774" name="Rectangle 2">
            <a:extLst>
              <a:ext uri="{FF2B5EF4-FFF2-40B4-BE49-F238E27FC236}">
                <a16:creationId xmlns:a16="http://schemas.microsoft.com/office/drawing/2014/main" id="{11D841B6-0A88-A942-8CED-D777ADF8EB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5" name="Rectangle 3">
            <a:extLst>
              <a:ext uri="{FF2B5EF4-FFF2-40B4-BE49-F238E27FC236}">
                <a16:creationId xmlns:a16="http://schemas.microsoft.com/office/drawing/2014/main" id="{301EC782-384A-E646-8225-64C6A7060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26F9904-FB7E-B744-9D20-6D1F78DCEA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6F6F9A0-7BA3-9345-9539-A275453BCB5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DBA8201A-1AE3-9244-8234-47E735316CC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4821" name="Rectangle 7">
            <a:extLst>
              <a:ext uri="{FF2B5EF4-FFF2-40B4-BE49-F238E27FC236}">
                <a16:creationId xmlns:a16="http://schemas.microsoft.com/office/drawing/2014/main" id="{0E6EA9BB-13C7-2A4A-BDDD-61176A618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08A2A6-A485-9540-8167-BF50B235E411}" type="slidenum">
              <a:rPr lang="it-IT" altLang="it-IT" sz="1200"/>
              <a:pPr eaLnBrk="1" hangingPunct="1"/>
              <a:t>13</a:t>
            </a:fld>
            <a:endParaRPr lang="it-IT" altLang="it-IT" sz="1200"/>
          </a:p>
        </p:txBody>
      </p:sp>
      <p:sp>
        <p:nvSpPr>
          <p:cNvPr id="34822" name="Rectangle 2">
            <a:extLst>
              <a:ext uri="{FF2B5EF4-FFF2-40B4-BE49-F238E27FC236}">
                <a16:creationId xmlns:a16="http://schemas.microsoft.com/office/drawing/2014/main" id="{965F1E6B-FEBF-9341-A645-6AF0055D67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3" name="Rectangle 3">
            <a:extLst>
              <a:ext uri="{FF2B5EF4-FFF2-40B4-BE49-F238E27FC236}">
                <a16:creationId xmlns:a16="http://schemas.microsoft.com/office/drawing/2014/main" id="{11BBD20F-967F-3644-835F-434595D97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26F9904-FB7E-B744-9D20-6D1F78DCEA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6F6F9A0-7BA3-9345-9539-A275453BCB5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DBA8201A-1AE3-9244-8234-47E735316CC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4821" name="Rectangle 7">
            <a:extLst>
              <a:ext uri="{FF2B5EF4-FFF2-40B4-BE49-F238E27FC236}">
                <a16:creationId xmlns:a16="http://schemas.microsoft.com/office/drawing/2014/main" id="{0E6EA9BB-13C7-2A4A-BDDD-61176A618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08A2A6-A485-9540-8167-BF50B235E411}" type="slidenum">
              <a:rPr lang="it-IT" altLang="it-IT" sz="1200"/>
              <a:pPr eaLnBrk="1" hangingPunct="1"/>
              <a:t>14</a:t>
            </a:fld>
            <a:endParaRPr lang="it-IT" altLang="it-IT" sz="1200"/>
          </a:p>
        </p:txBody>
      </p:sp>
      <p:sp>
        <p:nvSpPr>
          <p:cNvPr id="34822" name="Rectangle 2">
            <a:extLst>
              <a:ext uri="{FF2B5EF4-FFF2-40B4-BE49-F238E27FC236}">
                <a16:creationId xmlns:a16="http://schemas.microsoft.com/office/drawing/2014/main" id="{965F1E6B-FEBF-9341-A645-6AF0055D67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3" name="Rectangle 3">
            <a:extLst>
              <a:ext uri="{FF2B5EF4-FFF2-40B4-BE49-F238E27FC236}">
                <a16:creationId xmlns:a16="http://schemas.microsoft.com/office/drawing/2014/main" id="{11BBD20F-967F-3644-835F-434595D97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1440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70424D2-7380-DE4F-8054-626C931C97C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D878E10-6F58-3E45-996A-9468305B80C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6868" name="Rectangle 6">
            <a:extLst>
              <a:ext uri="{FF2B5EF4-FFF2-40B4-BE49-F238E27FC236}">
                <a16:creationId xmlns:a16="http://schemas.microsoft.com/office/drawing/2014/main" id="{5D74BA08-39AD-D744-A8D5-CE1A281FA08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6869" name="Rectangle 7">
            <a:extLst>
              <a:ext uri="{FF2B5EF4-FFF2-40B4-BE49-F238E27FC236}">
                <a16:creationId xmlns:a16="http://schemas.microsoft.com/office/drawing/2014/main" id="{3403EF8D-8FDC-9A43-B862-4CA4192442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B2F9BFA-F6E2-2D49-958B-BFA5E705FAC5}" type="slidenum">
              <a:rPr lang="it-IT" altLang="it-IT" sz="1200"/>
              <a:pPr eaLnBrk="1" hangingPunct="1"/>
              <a:t>15</a:t>
            </a:fld>
            <a:endParaRPr lang="it-IT" altLang="it-IT" sz="1200"/>
          </a:p>
        </p:txBody>
      </p:sp>
      <p:sp>
        <p:nvSpPr>
          <p:cNvPr id="36870" name="Rectangle 2">
            <a:extLst>
              <a:ext uri="{FF2B5EF4-FFF2-40B4-BE49-F238E27FC236}">
                <a16:creationId xmlns:a16="http://schemas.microsoft.com/office/drawing/2014/main" id="{92450987-5897-DA4A-A313-F2856BD2BC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71" name="Rectangle 3">
            <a:extLst>
              <a:ext uri="{FF2B5EF4-FFF2-40B4-BE49-F238E27FC236}">
                <a16:creationId xmlns:a16="http://schemas.microsoft.com/office/drawing/2014/main" id="{309B166C-4FAB-4E45-B5CC-387D94DD9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B2ACD71-54FA-AB48-8E30-3B56535009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6B4B916-5B89-1B42-AE3A-94C26F67678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CE35FCB2-AF5D-B24B-B277-E3DD3E590E2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2EB8EB04-D331-614D-8FFF-0E1E33D143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E2DB85C-6FD9-8A46-BC20-8D205A8DBB18}" type="slidenum">
              <a:rPr lang="it-IT" altLang="it-IT" sz="1200"/>
              <a:pPr eaLnBrk="1" hangingPunct="1"/>
              <a:t>2</a:t>
            </a:fld>
            <a:endParaRPr lang="it-IT" altLang="it-IT" sz="1200"/>
          </a:p>
        </p:txBody>
      </p:sp>
      <p:sp>
        <p:nvSpPr>
          <p:cNvPr id="16390" name="Rectangle 2">
            <a:extLst>
              <a:ext uri="{FF2B5EF4-FFF2-40B4-BE49-F238E27FC236}">
                <a16:creationId xmlns:a16="http://schemas.microsoft.com/office/drawing/2014/main" id="{3266F3FC-ABC6-B54D-BD53-E6C109FB1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91" name="Rectangle 3">
            <a:extLst>
              <a:ext uri="{FF2B5EF4-FFF2-40B4-BE49-F238E27FC236}">
                <a16:creationId xmlns:a16="http://schemas.microsoft.com/office/drawing/2014/main" id="{0CD8CF2E-367B-C04D-A327-061BF69C4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0057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B2ACD71-54FA-AB48-8E30-3B56535009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6B4B916-5B89-1B42-AE3A-94C26F67678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CE35FCB2-AF5D-B24B-B277-E3DD3E590E2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2EB8EB04-D331-614D-8FFF-0E1E33D143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E2DB85C-6FD9-8A46-BC20-8D205A8DBB18}" type="slidenum">
              <a:rPr lang="it-IT" altLang="it-IT" sz="1200"/>
              <a:pPr eaLnBrk="1" hangingPunct="1"/>
              <a:t>3</a:t>
            </a:fld>
            <a:endParaRPr lang="it-IT" altLang="it-IT" sz="1200"/>
          </a:p>
        </p:txBody>
      </p:sp>
      <p:sp>
        <p:nvSpPr>
          <p:cNvPr id="16390" name="Rectangle 2">
            <a:extLst>
              <a:ext uri="{FF2B5EF4-FFF2-40B4-BE49-F238E27FC236}">
                <a16:creationId xmlns:a16="http://schemas.microsoft.com/office/drawing/2014/main" id="{3266F3FC-ABC6-B54D-BD53-E6C109FB1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91" name="Rectangle 3">
            <a:extLst>
              <a:ext uri="{FF2B5EF4-FFF2-40B4-BE49-F238E27FC236}">
                <a16:creationId xmlns:a16="http://schemas.microsoft.com/office/drawing/2014/main" id="{0CD8CF2E-367B-C04D-A327-061BF69C4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4844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58B6612-06E1-9446-8D22-E03637CC9F4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463484B-CFBF-4142-9E62-C44FFFCFE10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18436" name="Rectangle 6">
            <a:extLst>
              <a:ext uri="{FF2B5EF4-FFF2-40B4-BE49-F238E27FC236}">
                <a16:creationId xmlns:a16="http://schemas.microsoft.com/office/drawing/2014/main" id="{60F34D46-E0D9-8D45-9727-68B3E7ED82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6789DB09-2A93-194C-B5F8-58EB3C2E0C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7D0F36-0466-264A-BE5F-11E317FE37C1}" type="slidenum">
              <a:rPr lang="it-IT" altLang="it-IT" sz="1200"/>
              <a:pPr eaLnBrk="1" hangingPunct="1"/>
              <a:t>4</a:t>
            </a:fld>
            <a:endParaRPr lang="it-IT" altLang="it-IT" sz="1200"/>
          </a:p>
        </p:txBody>
      </p:sp>
      <p:sp>
        <p:nvSpPr>
          <p:cNvPr id="18438" name="Rectangle 2">
            <a:extLst>
              <a:ext uri="{FF2B5EF4-FFF2-40B4-BE49-F238E27FC236}">
                <a16:creationId xmlns:a16="http://schemas.microsoft.com/office/drawing/2014/main" id="{65172EFF-F751-0841-AD4D-7D6DB48A71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9" name="Rectangle 3">
            <a:extLst>
              <a:ext uri="{FF2B5EF4-FFF2-40B4-BE49-F238E27FC236}">
                <a16:creationId xmlns:a16="http://schemas.microsoft.com/office/drawing/2014/main" id="{EA14CFA8-C3E0-6D42-AD6E-35815AFCE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8146CAA-0A36-E745-879B-46F42C4A486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B002144-5085-F246-9DDC-629B302CB5E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0484" name="Rectangle 6">
            <a:extLst>
              <a:ext uri="{FF2B5EF4-FFF2-40B4-BE49-F238E27FC236}">
                <a16:creationId xmlns:a16="http://schemas.microsoft.com/office/drawing/2014/main" id="{9D42A84E-0082-2C40-9568-BDAFBD5B56E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0485" name="Rectangle 7">
            <a:extLst>
              <a:ext uri="{FF2B5EF4-FFF2-40B4-BE49-F238E27FC236}">
                <a16:creationId xmlns:a16="http://schemas.microsoft.com/office/drawing/2014/main" id="{FB273331-09DF-7B4A-B87D-ACC5260AF6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07BC3B6-4BCF-ED47-B326-88A094D4A9E1}" type="slidenum">
              <a:rPr lang="it-IT" altLang="it-IT" sz="1200"/>
              <a:pPr eaLnBrk="1" hangingPunct="1"/>
              <a:t>5</a:t>
            </a:fld>
            <a:endParaRPr lang="it-IT" altLang="it-IT" sz="1200"/>
          </a:p>
        </p:txBody>
      </p:sp>
      <p:sp>
        <p:nvSpPr>
          <p:cNvPr id="20486" name="Rectangle 2">
            <a:extLst>
              <a:ext uri="{FF2B5EF4-FFF2-40B4-BE49-F238E27FC236}">
                <a16:creationId xmlns:a16="http://schemas.microsoft.com/office/drawing/2014/main" id="{E333C90F-645C-C94B-BED5-7D1D45194A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7" name="Rectangle 3">
            <a:extLst>
              <a:ext uri="{FF2B5EF4-FFF2-40B4-BE49-F238E27FC236}">
                <a16:creationId xmlns:a16="http://schemas.microsoft.com/office/drawing/2014/main" id="{DF28E21B-31BB-BB46-BB28-A80C0976C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16B3DA7-66F4-1A40-9831-B6BD213C4DB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9CC370D-28D5-BA4E-8B50-D0F5AE0F6B4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2532" name="Rectangle 6">
            <a:extLst>
              <a:ext uri="{FF2B5EF4-FFF2-40B4-BE49-F238E27FC236}">
                <a16:creationId xmlns:a16="http://schemas.microsoft.com/office/drawing/2014/main" id="{37BDDF50-F8FF-874E-8260-2BACDC8C1BA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2533" name="Rectangle 7">
            <a:extLst>
              <a:ext uri="{FF2B5EF4-FFF2-40B4-BE49-F238E27FC236}">
                <a16:creationId xmlns:a16="http://schemas.microsoft.com/office/drawing/2014/main" id="{24A45A5C-3ECD-EA49-B26A-B4294BF8A9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105DAD-C319-8844-B9E6-9B1F1FC7193E}" type="slidenum">
              <a:rPr lang="it-IT" altLang="it-IT" sz="1200"/>
              <a:pPr eaLnBrk="1" hangingPunct="1"/>
              <a:t>6</a:t>
            </a:fld>
            <a:endParaRPr lang="it-IT" altLang="it-IT" sz="1200"/>
          </a:p>
        </p:txBody>
      </p:sp>
      <p:sp>
        <p:nvSpPr>
          <p:cNvPr id="22534" name="Rectangle 2">
            <a:extLst>
              <a:ext uri="{FF2B5EF4-FFF2-40B4-BE49-F238E27FC236}">
                <a16:creationId xmlns:a16="http://schemas.microsoft.com/office/drawing/2014/main" id="{0A66613D-B90D-CB48-8FED-B3DBE7FA3B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5" name="Rectangle 3">
            <a:extLst>
              <a:ext uri="{FF2B5EF4-FFF2-40B4-BE49-F238E27FC236}">
                <a16:creationId xmlns:a16="http://schemas.microsoft.com/office/drawing/2014/main" id="{6AA74F3A-9C2D-F04C-AA40-46C8BA115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CC43E7F-0C6F-4643-AC87-6D4E193C244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4A3D21C-1253-1340-A906-2A098FF44F9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4580" name="Rectangle 6">
            <a:extLst>
              <a:ext uri="{FF2B5EF4-FFF2-40B4-BE49-F238E27FC236}">
                <a16:creationId xmlns:a16="http://schemas.microsoft.com/office/drawing/2014/main" id="{6C87DE5E-52D2-5948-84D2-096FA1F83D2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4581" name="Rectangle 7">
            <a:extLst>
              <a:ext uri="{FF2B5EF4-FFF2-40B4-BE49-F238E27FC236}">
                <a16:creationId xmlns:a16="http://schemas.microsoft.com/office/drawing/2014/main" id="{3C292986-E667-0545-BA0F-9DA020ED39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987F9F1-6909-E342-8DC1-0475AB050E6A}" type="slidenum">
              <a:rPr lang="it-IT" altLang="it-IT" sz="1200"/>
              <a:pPr eaLnBrk="1" hangingPunct="1"/>
              <a:t>7</a:t>
            </a:fld>
            <a:endParaRPr lang="it-IT" altLang="it-IT" sz="1200"/>
          </a:p>
        </p:txBody>
      </p:sp>
      <p:sp>
        <p:nvSpPr>
          <p:cNvPr id="24582" name="Rectangle 2">
            <a:extLst>
              <a:ext uri="{FF2B5EF4-FFF2-40B4-BE49-F238E27FC236}">
                <a16:creationId xmlns:a16="http://schemas.microsoft.com/office/drawing/2014/main" id="{B0877A1A-D187-9A4F-BB20-7612BF5FB9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3" name="Rectangle 3">
            <a:extLst>
              <a:ext uri="{FF2B5EF4-FFF2-40B4-BE49-F238E27FC236}">
                <a16:creationId xmlns:a16="http://schemas.microsoft.com/office/drawing/2014/main" id="{B4AB804F-873C-1A42-9B14-5729F82BD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152049C-3915-7F4D-9531-2A910666227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E012217-3665-DD44-8328-B5C5F7C502B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6628" name="Rectangle 6">
            <a:extLst>
              <a:ext uri="{FF2B5EF4-FFF2-40B4-BE49-F238E27FC236}">
                <a16:creationId xmlns:a16="http://schemas.microsoft.com/office/drawing/2014/main" id="{D14AE2D1-8B3B-9C45-905A-0EBBBD35621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6629" name="Rectangle 7">
            <a:extLst>
              <a:ext uri="{FF2B5EF4-FFF2-40B4-BE49-F238E27FC236}">
                <a16:creationId xmlns:a16="http://schemas.microsoft.com/office/drawing/2014/main" id="{BB435F03-BB9A-DA4C-8DDC-F668285F9A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6810BCC-BD65-B047-9BA5-B47E770F57AA}" type="slidenum">
              <a:rPr lang="it-IT" altLang="it-IT" sz="1200"/>
              <a:pPr eaLnBrk="1" hangingPunct="1"/>
              <a:t>8</a:t>
            </a:fld>
            <a:endParaRPr lang="it-IT" altLang="it-IT" sz="1200"/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D50E042F-6954-4A4D-97BA-5CA6709BB6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31" name="Rectangle 3">
            <a:extLst>
              <a:ext uri="{FF2B5EF4-FFF2-40B4-BE49-F238E27FC236}">
                <a16:creationId xmlns:a16="http://schemas.microsoft.com/office/drawing/2014/main" id="{3808BE9C-4FB6-B44A-B699-A5F6B657EE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152049C-3915-7F4D-9531-2A910666227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E012217-3665-DD44-8328-B5C5F7C502B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6628" name="Rectangle 6">
            <a:extLst>
              <a:ext uri="{FF2B5EF4-FFF2-40B4-BE49-F238E27FC236}">
                <a16:creationId xmlns:a16="http://schemas.microsoft.com/office/drawing/2014/main" id="{D14AE2D1-8B3B-9C45-905A-0EBBBD35621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6629" name="Rectangle 7">
            <a:extLst>
              <a:ext uri="{FF2B5EF4-FFF2-40B4-BE49-F238E27FC236}">
                <a16:creationId xmlns:a16="http://schemas.microsoft.com/office/drawing/2014/main" id="{BB435F03-BB9A-DA4C-8DDC-F668285F9A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6810BCC-BD65-B047-9BA5-B47E770F57AA}" type="slidenum">
              <a:rPr lang="it-IT" altLang="it-IT" sz="1200"/>
              <a:pPr eaLnBrk="1" hangingPunct="1"/>
              <a:t>9</a:t>
            </a:fld>
            <a:endParaRPr lang="it-IT" altLang="it-IT" sz="1200"/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D50E042F-6954-4A4D-97BA-5CA6709BB6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31" name="Rectangle 3">
            <a:extLst>
              <a:ext uri="{FF2B5EF4-FFF2-40B4-BE49-F238E27FC236}">
                <a16:creationId xmlns:a16="http://schemas.microsoft.com/office/drawing/2014/main" id="{3808BE9C-4FB6-B44A-B699-A5F6B657EE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2230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0">
            <a:extLst>
              <a:ext uri="{FF2B5EF4-FFF2-40B4-BE49-F238E27FC236}">
                <a16:creationId xmlns:a16="http://schemas.microsoft.com/office/drawing/2014/main" id="{EAD91B16-E292-7F48-B908-D0BD827A86E1}"/>
              </a:ext>
            </a:extLst>
          </p:cNvPr>
          <p:cNvGrpSpPr>
            <a:grpSpLocks/>
          </p:cNvGrpSpPr>
          <p:nvPr/>
        </p:nvGrpSpPr>
        <p:grpSpPr bwMode="auto">
          <a:xfrm>
            <a:off x="-257175" y="-23813"/>
            <a:ext cx="9518650" cy="7229476"/>
            <a:chOff x="-162" y="-15"/>
            <a:chExt cx="5996" cy="4554"/>
          </a:xfrm>
        </p:grpSpPr>
        <p:grpSp>
          <p:nvGrpSpPr>
            <p:cNvPr id="5" name="Group 109">
              <a:extLst>
                <a:ext uri="{FF2B5EF4-FFF2-40B4-BE49-F238E27FC236}">
                  <a16:creationId xmlns:a16="http://schemas.microsoft.com/office/drawing/2014/main" id="{2DC604F9-B46C-E24F-948A-86C3E440C0B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62" y="-14"/>
              <a:ext cx="5996" cy="4553"/>
              <a:chOff x="-162" y="-14"/>
              <a:chExt cx="5996" cy="4553"/>
            </a:xfrm>
          </p:grpSpPr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51BD171A-FA15-8C46-88F5-8F1ABD32D0E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14" y="299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FD97F2EE-6B65-E94F-9C58-C6C2926C4B2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200" y="2586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CD904D3D-103C-DE45-A080-238D92CDD91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288" y="3047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7CB6D62E-CBE5-BF40-A694-C27027E605C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609" y="3558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B57C2B81-EC3B-1C4F-A013-4528660C660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80" y="1830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id="{06EFD7B9-9113-6047-BCCE-AF24C4AA28A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206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9251D691-9CA2-7D48-AF3F-CB7707FDFD9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2254" y="189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6DFC07C2-6302-C842-A3BD-F9D274810FC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2956" y="338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2E462BB9-AD68-264E-8136-9F926BA794A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21" y="3000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CA01CD8D-7F08-0C49-BBFF-771E0D61FD6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3615" y="375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id="{3E51DA80-DCBF-BD42-8B7E-6BF01493465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018034">
                <a:off x="1966" y="3575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7D06CFD3-3201-9243-86DE-FE12B2C482C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3400" y="3066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A37A9050-1807-FC4F-B19C-8465E500808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3188" y="2264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id="{08979A6C-D77C-A945-9413-67AAA050E88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1796" y="2358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id="{6EC7968C-7599-0F42-89AC-6CFF8FCB8AB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227" y="273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id="{0A5B2808-9718-B44D-9D4A-BE8522E9C56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3" y="2578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856E365D-A6F2-8D4C-8F2F-B98B9AEB0DC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3" y="3003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7" name="Freeform 21">
                <a:extLst>
                  <a:ext uri="{FF2B5EF4-FFF2-40B4-BE49-F238E27FC236}">
                    <a16:creationId xmlns:a16="http://schemas.microsoft.com/office/drawing/2014/main" id="{75DAF5A9-7EE5-9E4B-BA74-7BD802E7796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-2130091">
                <a:off x="738" y="3742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id="{CA7D25BD-30F9-8347-9259-87F0F429CD8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21" y="195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id="{299B428C-F52D-1047-8ED4-DE8526EB613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002" y="2055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id="{8B90F961-D1BD-EE49-89E8-4CC71871088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-73" y="200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2302D982-52AA-6F4C-BE3D-646798275F5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869" y="337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F1CEE6EF-7FD2-B940-A54B-C9E303DE019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-14" y="2956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id="{70705371-59BD-E243-8429-3AF37B4921B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1516" y="3727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id="{89D37AB0-0029-DD41-B4AC-A25C3290E91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508134">
                <a:off x="-25" y="3520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id="{866DD6B1-B5A0-2142-BC5D-C6DEE52B394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1169" y="290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id="{BB8FCBFD-4E58-0D4B-8AEB-C44B4B0F35C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945" y="2040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id="{4D01E4A0-9C30-AA48-A6D2-416B17A5042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501" y="2218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8" name="Freeform 32">
                <a:extLst>
                  <a:ext uri="{FF2B5EF4-FFF2-40B4-BE49-F238E27FC236}">
                    <a16:creationId xmlns:a16="http://schemas.microsoft.com/office/drawing/2014/main" id="{33742E0B-EF38-7044-BB5C-3258894A022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210" y="87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9" name="Freeform 33">
                <a:extLst>
                  <a:ext uri="{FF2B5EF4-FFF2-40B4-BE49-F238E27FC236}">
                    <a16:creationId xmlns:a16="http://schemas.microsoft.com/office/drawing/2014/main" id="{E4A85BDC-2BB3-4746-838D-C5CFF31B688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96" y="466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0" name="Freeform 34">
                <a:extLst>
                  <a:ext uri="{FF2B5EF4-FFF2-40B4-BE49-F238E27FC236}">
                    <a16:creationId xmlns:a16="http://schemas.microsoft.com/office/drawing/2014/main" id="{C4F7CD2D-FEE4-5A45-BBB7-99AE856429A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-20" y="1119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1" name="Freeform 35">
                <a:extLst>
                  <a:ext uri="{FF2B5EF4-FFF2-40B4-BE49-F238E27FC236}">
                    <a16:creationId xmlns:a16="http://schemas.microsoft.com/office/drawing/2014/main" id="{24582C0C-4E03-BF45-A70E-A5446C2C794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21" y="1630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2" name="Freeform 36">
                <a:extLst>
                  <a:ext uri="{FF2B5EF4-FFF2-40B4-BE49-F238E27FC236}">
                    <a16:creationId xmlns:a16="http://schemas.microsoft.com/office/drawing/2014/main" id="{CDA4169C-A2B6-B94D-A4A8-00392F6FC67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04" y="-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3" name="Freeform 37">
                <a:extLst>
                  <a:ext uri="{FF2B5EF4-FFF2-40B4-BE49-F238E27FC236}">
                    <a16:creationId xmlns:a16="http://schemas.microsoft.com/office/drawing/2014/main" id="{84D4EFFE-246D-3C40-AEFF-4EE78DEF600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985" y="99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4" name="Freeform 38">
                <a:extLst>
                  <a:ext uri="{FF2B5EF4-FFF2-40B4-BE49-F238E27FC236}">
                    <a16:creationId xmlns:a16="http://schemas.microsoft.com/office/drawing/2014/main" id="{12E44E05-0CC7-8C4D-B64E-51CF4101D37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185" y="-9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5" name="Freeform 39">
                <a:extLst>
                  <a:ext uri="{FF2B5EF4-FFF2-40B4-BE49-F238E27FC236}">
                    <a16:creationId xmlns:a16="http://schemas.microsoft.com/office/drawing/2014/main" id="{F28A2E48-4564-434A-929F-3F61DEAD49D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852" y="126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6" name="Freeform 40">
                <a:extLst>
                  <a:ext uri="{FF2B5EF4-FFF2-40B4-BE49-F238E27FC236}">
                    <a16:creationId xmlns:a16="http://schemas.microsoft.com/office/drawing/2014/main" id="{8631FF2D-B3A9-D343-B3D0-74AB7892231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5" y="952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7" name="Freeform 41">
                <a:extLst>
                  <a:ext uri="{FF2B5EF4-FFF2-40B4-BE49-F238E27FC236}">
                    <a16:creationId xmlns:a16="http://schemas.microsoft.com/office/drawing/2014/main" id="{B728DF12-41B0-7340-82E6-2A74F2E6C21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1487" y="1463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8" name="Freeform 42">
                <a:extLst>
                  <a:ext uri="{FF2B5EF4-FFF2-40B4-BE49-F238E27FC236}">
                    <a16:creationId xmlns:a16="http://schemas.microsoft.com/office/drawing/2014/main" id="{7FD82045-A87A-0541-84E9-BC6F81D9FC2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-162" y="1684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9" name="Freeform 43">
                <a:extLst>
                  <a:ext uri="{FF2B5EF4-FFF2-40B4-BE49-F238E27FC236}">
                    <a16:creationId xmlns:a16="http://schemas.microsoft.com/office/drawing/2014/main" id="{5AF921FD-ACE9-1E4E-9685-B1382E1AF6E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1296" y="94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0" name="Freeform 44">
                <a:extLst>
                  <a:ext uri="{FF2B5EF4-FFF2-40B4-BE49-F238E27FC236}">
                    <a16:creationId xmlns:a16="http://schemas.microsoft.com/office/drawing/2014/main" id="{D1E04FDB-9BA4-AB40-9E34-6E427404D35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928" y="84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1" name="Freeform 45">
                <a:extLst>
                  <a:ext uri="{FF2B5EF4-FFF2-40B4-BE49-F238E27FC236}">
                    <a16:creationId xmlns:a16="http://schemas.microsoft.com/office/drawing/2014/main" id="{0F6A9886-378C-4B43-A815-B01A00786BA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-20" y="238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2" name="Freeform 46">
                <a:extLst>
                  <a:ext uri="{FF2B5EF4-FFF2-40B4-BE49-F238E27FC236}">
                    <a16:creationId xmlns:a16="http://schemas.microsoft.com/office/drawing/2014/main" id="{4F8FC7D1-E2EE-2E4C-86A3-C9E06352CAB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05" y="87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3" name="Freeform 47">
                <a:extLst>
                  <a:ext uri="{FF2B5EF4-FFF2-40B4-BE49-F238E27FC236}">
                    <a16:creationId xmlns:a16="http://schemas.microsoft.com/office/drawing/2014/main" id="{CA5F3F31-A188-FF40-AD4B-C0B70A89612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191" y="466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4" name="Freeform 48">
                <a:extLst>
                  <a:ext uri="{FF2B5EF4-FFF2-40B4-BE49-F238E27FC236}">
                    <a16:creationId xmlns:a16="http://schemas.microsoft.com/office/drawing/2014/main" id="{8F95167F-8E20-0C4F-8EEA-6B2569C61BA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75" y="1119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5" name="Freeform 49">
                <a:extLst>
                  <a:ext uri="{FF2B5EF4-FFF2-40B4-BE49-F238E27FC236}">
                    <a16:creationId xmlns:a16="http://schemas.microsoft.com/office/drawing/2014/main" id="{BAA25D29-38A0-A844-8793-A9B8C72ABFF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16" y="1630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6" name="Freeform 50">
                <a:extLst>
                  <a:ext uri="{FF2B5EF4-FFF2-40B4-BE49-F238E27FC236}">
                    <a16:creationId xmlns:a16="http://schemas.microsoft.com/office/drawing/2014/main" id="{9239F9D5-ED13-074B-98E5-D166975AA2F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899" y="-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7" name="Freeform 51">
                <a:extLst>
                  <a:ext uri="{FF2B5EF4-FFF2-40B4-BE49-F238E27FC236}">
                    <a16:creationId xmlns:a16="http://schemas.microsoft.com/office/drawing/2014/main" id="{687BB84A-4DA2-8143-BB5A-F826BFC6544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0" y="99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8" name="Freeform 52">
                <a:extLst>
                  <a:ext uri="{FF2B5EF4-FFF2-40B4-BE49-F238E27FC236}">
                    <a16:creationId xmlns:a16="http://schemas.microsoft.com/office/drawing/2014/main" id="{65FB7197-F614-0649-963F-14286E36EEF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2005" y="51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9" name="Freeform 53">
                <a:extLst>
                  <a:ext uri="{FF2B5EF4-FFF2-40B4-BE49-F238E27FC236}">
                    <a16:creationId xmlns:a16="http://schemas.microsoft.com/office/drawing/2014/main" id="{0096F759-C144-4949-ABF7-5622D3EB5B5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2947" y="126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0" name="Freeform 54">
                <a:extLst>
                  <a:ext uri="{FF2B5EF4-FFF2-40B4-BE49-F238E27FC236}">
                    <a16:creationId xmlns:a16="http://schemas.microsoft.com/office/drawing/2014/main" id="{FD1C108E-06F0-3149-880B-733F409FF11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08" y="1072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1" name="Freeform 55">
                <a:extLst>
                  <a:ext uri="{FF2B5EF4-FFF2-40B4-BE49-F238E27FC236}">
                    <a16:creationId xmlns:a16="http://schemas.microsoft.com/office/drawing/2014/main" id="{97EC21FE-45CB-9C46-A1A2-CA0CE6DD961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3582" y="1463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2" name="Freeform 56">
                <a:extLst>
                  <a:ext uri="{FF2B5EF4-FFF2-40B4-BE49-F238E27FC236}">
                    <a16:creationId xmlns:a16="http://schemas.microsoft.com/office/drawing/2014/main" id="{8EE8F394-7081-6E4F-AC53-5C6928348E9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1933" y="1684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3" name="Freeform 57">
                <a:extLst>
                  <a:ext uri="{FF2B5EF4-FFF2-40B4-BE49-F238E27FC236}">
                    <a16:creationId xmlns:a16="http://schemas.microsoft.com/office/drawing/2014/main" id="{ACD12ACB-0B25-C243-A1C3-28C3A1F2F33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3391" y="94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4" name="Freeform 58">
                <a:extLst>
                  <a:ext uri="{FF2B5EF4-FFF2-40B4-BE49-F238E27FC236}">
                    <a16:creationId xmlns:a16="http://schemas.microsoft.com/office/drawing/2014/main" id="{8F6A4F9E-DC3E-3149-B7AB-12E29195175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3023" y="84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5" name="Freeform 59">
                <a:extLst>
                  <a:ext uri="{FF2B5EF4-FFF2-40B4-BE49-F238E27FC236}">
                    <a16:creationId xmlns:a16="http://schemas.microsoft.com/office/drawing/2014/main" id="{C7E6846F-C365-2A42-9671-8AD4154F402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1847" y="238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6" name="Freeform 60">
                <a:extLst>
                  <a:ext uri="{FF2B5EF4-FFF2-40B4-BE49-F238E27FC236}">
                    <a16:creationId xmlns:a16="http://schemas.microsoft.com/office/drawing/2014/main" id="{73CE3241-90A6-3744-B7CC-ECF46528DD2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flipH="1">
                <a:off x="5075" y="867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7" name="Freeform 61">
                <a:extLst>
                  <a:ext uri="{FF2B5EF4-FFF2-40B4-BE49-F238E27FC236}">
                    <a16:creationId xmlns:a16="http://schemas.microsoft.com/office/drawing/2014/main" id="{23462070-B3B7-2643-A20E-E08ED3C4EFC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87" y="475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8" name="Freeform 62">
                <a:extLst>
                  <a:ext uri="{FF2B5EF4-FFF2-40B4-BE49-F238E27FC236}">
                    <a16:creationId xmlns:a16="http://schemas.microsoft.com/office/drawing/2014/main" id="{1BEC2B5A-25AA-FA46-9D46-2AE526C3B9E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171" y="1128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9" name="Freeform 63">
                <a:extLst>
                  <a:ext uri="{FF2B5EF4-FFF2-40B4-BE49-F238E27FC236}">
                    <a16:creationId xmlns:a16="http://schemas.microsoft.com/office/drawing/2014/main" id="{657D163F-17BA-1945-BE24-A538E9C15CA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92" y="157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0" name="Freeform 64">
                <a:extLst>
                  <a:ext uri="{FF2B5EF4-FFF2-40B4-BE49-F238E27FC236}">
                    <a16:creationId xmlns:a16="http://schemas.microsoft.com/office/drawing/2014/main" id="{9A0EBCB8-39E8-FF45-92DB-CEA2909CAB6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28" y="24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1" name="Freeform 65">
                <a:extLst>
                  <a:ext uri="{FF2B5EF4-FFF2-40B4-BE49-F238E27FC236}">
                    <a16:creationId xmlns:a16="http://schemas.microsoft.com/office/drawing/2014/main" id="{69455F01-0E11-744C-8DAE-DCBDA42B53F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4137" y="-4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2" name="Freeform 66">
                <a:extLst>
                  <a:ext uri="{FF2B5EF4-FFF2-40B4-BE49-F238E27FC236}">
                    <a16:creationId xmlns:a16="http://schemas.microsoft.com/office/drawing/2014/main" id="{57EC3BCA-E3FB-1148-80F6-70A67D12A1E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5043" y="127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3" name="Freeform 67">
                <a:extLst>
                  <a:ext uri="{FF2B5EF4-FFF2-40B4-BE49-F238E27FC236}">
                    <a16:creationId xmlns:a16="http://schemas.microsoft.com/office/drawing/2014/main" id="{9A8E7B1E-C9D4-0647-876E-44D2F353EA7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328" y="949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4" name="Freeform 68">
                <a:extLst>
                  <a:ext uri="{FF2B5EF4-FFF2-40B4-BE49-F238E27FC236}">
                    <a16:creationId xmlns:a16="http://schemas.microsoft.com/office/drawing/2014/main" id="{D648AFA2-6780-C746-AF41-046966F41C6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5172" y="321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5" name="Freeform 69">
                <a:extLst>
                  <a:ext uri="{FF2B5EF4-FFF2-40B4-BE49-F238E27FC236}">
                    <a16:creationId xmlns:a16="http://schemas.microsoft.com/office/drawing/2014/main" id="{791A9894-D6FB-8D44-82FA-B5C069C1BA7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4161" y="1609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6" name="Freeform 70">
                <a:extLst>
                  <a:ext uri="{FF2B5EF4-FFF2-40B4-BE49-F238E27FC236}">
                    <a16:creationId xmlns:a16="http://schemas.microsoft.com/office/drawing/2014/main" id="{1FA1EDDC-482D-9344-BC6B-5CBC415C931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4899" y="77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7" name="Freeform 71">
                <a:extLst>
                  <a:ext uri="{FF2B5EF4-FFF2-40B4-BE49-F238E27FC236}">
                    <a16:creationId xmlns:a16="http://schemas.microsoft.com/office/drawing/2014/main" id="{6ACC7811-05BC-0249-A096-3F1ACBABEAD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1011466" flipV="1">
                <a:off x="5122" y="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8" name="Freeform 72">
                <a:extLst>
                  <a:ext uri="{FF2B5EF4-FFF2-40B4-BE49-F238E27FC236}">
                    <a16:creationId xmlns:a16="http://schemas.microsoft.com/office/drawing/2014/main" id="{9F108C82-8532-F640-8C89-BD9EA8285D7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3823" y="463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9" name="Freeform 73">
                <a:extLst>
                  <a:ext uri="{FF2B5EF4-FFF2-40B4-BE49-F238E27FC236}">
                    <a16:creationId xmlns:a16="http://schemas.microsoft.com/office/drawing/2014/main" id="{7CE67A89-372F-1242-AB29-3DE5A66CBDF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521641">
                <a:off x="5097" y="2955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0" name="Freeform 74">
                <a:extLst>
                  <a:ext uri="{FF2B5EF4-FFF2-40B4-BE49-F238E27FC236}">
                    <a16:creationId xmlns:a16="http://schemas.microsoft.com/office/drawing/2014/main" id="{3AC62893-3505-0A4C-920C-AF8EC1FDD3D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87" y="2587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1" name="Freeform 75">
                <a:extLst>
                  <a:ext uri="{FF2B5EF4-FFF2-40B4-BE49-F238E27FC236}">
                    <a16:creationId xmlns:a16="http://schemas.microsoft.com/office/drawing/2014/main" id="{762706EF-FA06-DB48-9556-9B7900698D8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171" y="3240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2" name="Freeform 76">
                <a:extLst>
                  <a:ext uri="{FF2B5EF4-FFF2-40B4-BE49-F238E27FC236}">
                    <a16:creationId xmlns:a16="http://schemas.microsoft.com/office/drawing/2014/main" id="{9F6E4989-BD9A-D04D-959A-DBC2232761C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844778">
                <a:off x="5044" y="3610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3" name="Freeform 77">
                <a:extLst>
                  <a:ext uri="{FF2B5EF4-FFF2-40B4-BE49-F238E27FC236}">
                    <a16:creationId xmlns:a16="http://schemas.microsoft.com/office/drawing/2014/main" id="{7F62686C-E4E2-744C-AD43-567D2D9553A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52" y="204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4" name="Freeform 78">
                <a:extLst>
                  <a:ext uri="{FF2B5EF4-FFF2-40B4-BE49-F238E27FC236}">
                    <a16:creationId xmlns:a16="http://schemas.microsoft.com/office/drawing/2014/main" id="{2EEE3D35-4CD8-D24B-B0BD-F8C90C143B0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4101" y="201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5" name="Freeform 79">
                <a:extLst>
                  <a:ext uri="{FF2B5EF4-FFF2-40B4-BE49-F238E27FC236}">
                    <a16:creationId xmlns:a16="http://schemas.microsoft.com/office/drawing/2014/main" id="{638B69C1-34FC-D641-AC96-A008A91A7A6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4923" y="368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6" name="Freeform 80">
                <a:extLst>
                  <a:ext uri="{FF2B5EF4-FFF2-40B4-BE49-F238E27FC236}">
                    <a16:creationId xmlns:a16="http://schemas.microsoft.com/office/drawing/2014/main" id="{70EACD27-7229-8D4A-8EF3-90AEFC5E05F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004" y="3193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7" name="Freeform 81">
                <a:extLst>
                  <a:ext uri="{FF2B5EF4-FFF2-40B4-BE49-F238E27FC236}">
                    <a16:creationId xmlns:a16="http://schemas.microsoft.com/office/drawing/2014/main" id="{6970B6CA-6A34-414F-ABCE-3E79479FE62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820033">
                <a:off x="4161" y="3637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8" name="Freeform 82">
                <a:extLst>
                  <a:ext uri="{FF2B5EF4-FFF2-40B4-BE49-F238E27FC236}">
                    <a16:creationId xmlns:a16="http://schemas.microsoft.com/office/drawing/2014/main" id="{0D5F6768-5E45-8344-A2FB-DA928E945BF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4587" y="257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9" name="Freeform 83">
                <a:extLst>
                  <a:ext uri="{FF2B5EF4-FFF2-40B4-BE49-F238E27FC236}">
                    <a16:creationId xmlns:a16="http://schemas.microsoft.com/office/drawing/2014/main" id="{EF3017CA-D5AF-9747-889B-4C884794B6C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5949041" flipV="1">
                <a:off x="5116" y="210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00" name="Freeform 84">
                <a:extLst>
                  <a:ext uri="{FF2B5EF4-FFF2-40B4-BE49-F238E27FC236}">
                    <a16:creationId xmlns:a16="http://schemas.microsoft.com/office/drawing/2014/main" id="{9CBF1515-58A9-9A4E-9DFE-4C901B0FF37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3979" y="2419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6" name="Group 105">
              <a:extLst>
                <a:ext uri="{FF2B5EF4-FFF2-40B4-BE49-F238E27FC236}">
                  <a16:creationId xmlns:a16="http://schemas.microsoft.com/office/drawing/2014/main" id="{55499344-921D-BD42-84CC-58A14C56D72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76" y="1885"/>
              <a:ext cx="5577" cy="1275"/>
              <a:chOff x="76" y="1885"/>
              <a:chExt cx="5577" cy="1275"/>
            </a:xfrm>
          </p:grpSpPr>
          <p:sp>
            <p:nvSpPr>
              <p:cNvPr id="7" name="Freeform 91">
                <a:extLst>
                  <a:ext uri="{FF2B5EF4-FFF2-40B4-BE49-F238E27FC236}">
                    <a16:creationId xmlns:a16="http://schemas.microsoft.com/office/drawing/2014/main" id="{1B65D9C4-A632-B64D-B37C-C2F61762D4AD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3632084">
                <a:off x="225" y="2083"/>
                <a:ext cx="1123" cy="1031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solidFill>
                <a:srgbClr val="808080">
                  <a:alpha val="50000"/>
                </a:srgb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grpSp>
            <p:nvGrpSpPr>
              <p:cNvPr id="8" name="Group 85">
                <a:extLst>
                  <a:ext uri="{FF2B5EF4-FFF2-40B4-BE49-F238E27FC236}">
                    <a16:creationId xmlns:a16="http://schemas.microsoft.com/office/drawing/2014/main" id="{FE97BF19-8757-5848-B55E-1B349D939C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2221"/>
                <a:ext cx="5509" cy="141"/>
                <a:chOff x="150" y="543"/>
                <a:chExt cx="5309" cy="200"/>
              </a:xfrm>
            </p:grpSpPr>
            <p:sp>
              <p:nvSpPr>
                <p:cNvPr id="18" name="AutoShape 86">
                  <a:extLst>
                    <a:ext uri="{FF2B5EF4-FFF2-40B4-BE49-F238E27FC236}">
                      <a16:creationId xmlns:a16="http://schemas.microsoft.com/office/drawing/2014/main" id="{C4CC3F47-9DE2-A646-9C74-987A322C21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150" y="543"/>
                  <a:ext cx="5309" cy="2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80808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9" name="Rectangle 87">
                  <a:extLst>
                    <a:ext uri="{FF2B5EF4-FFF2-40B4-BE49-F238E27FC236}">
                      <a16:creationId xmlns:a16="http://schemas.microsoft.com/office/drawing/2014/main" id="{47D42AD4-5029-4E4C-9BCE-3C5E49A974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175" y="600"/>
                  <a:ext cx="5251" cy="50"/>
                </a:xfrm>
                <a:prstGeom prst="rect">
                  <a:avLst/>
                </a:prstGeom>
                <a:solidFill>
                  <a:srgbClr val="808080">
                    <a:alpha val="50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</p:grpSp>
          <p:grpSp>
            <p:nvGrpSpPr>
              <p:cNvPr id="9" name="Group 88">
                <a:extLst>
                  <a:ext uri="{FF2B5EF4-FFF2-40B4-BE49-F238E27FC236}">
                    <a16:creationId xmlns:a16="http://schemas.microsoft.com/office/drawing/2014/main" id="{BEB74FD0-0CA3-0B45-99C8-9407B741C7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" y="2164"/>
                <a:ext cx="5509" cy="141"/>
                <a:chOff x="150" y="543"/>
                <a:chExt cx="5309" cy="200"/>
              </a:xfrm>
            </p:grpSpPr>
            <p:sp>
              <p:nvSpPr>
                <p:cNvPr id="16" name="AutoShape 89">
                  <a:extLst>
                    <a:ext uri="{FF2B5EF4-FFF2-40B4-BE49-F238E27FC236}">
                      <a16:creationId xmlns:a16="http://schemas.microsoft.com/office/drawing/2014/main" id="{E9E1A57D-6867-1444-84D9-CDF0C0F1A5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" y="543"/>
                  <a:ext cx="5309" cy="200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B2B2B2">
                        <a:gamma/>
                        <a:shade val="46275"/>
                        <a:invGamma/>
                      </a:srgbClr>
                    </a:gs>
                    <a:gs pos="50000">
                      <a:srgbClr val="B2B2B2"/>
                    </a:gs>
                    <a:gs pos="100000">
                      <a:srgbClr val="B2B2B2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7" name="Rectangle 90">
                  <a:extLst>
                    <a:ext uri="{FF2B5EF4-FFF2-40B4-BE49-F238E27FC236}">
                      <a16:creationId xmlns:a16="http://schemas.microsoft.com/office/drawing/2014/main" id="{B7022115-0EFE-8144-8BE2-25241C7CF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" y="600"/>
                  <a:ext cx="5251" cy="50"/>
                </a:xfrm>
                <a:prstGeom prst="rect">
                  <a:avLst/>
                </a:prstGeom>
                <a:gradFill rotWithShape="0">
                  <a:gsLst>
                    <a:gs pos="0">
                      <a:srgbClr val="B2B2B2"/>
                    </a:gs>
                    <a:gs pos="50000">
                      <a:srgbClr val="B2B2B2">
                        <a:gamma/>
                        <a:tint val="27451"/>
                        <a:invGamma/>
                      </a:srgbClr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</p:grpSp>
          <p:grpSp>
            <p:nvGrpSpPr>
              <p:cNvPr id="10" name="Group 92">
                <a:extLst>
                  <a:ext uri="{FF2B5EF4-FFF2-40B4-BE49-F238E27FC236}">
                    <a16:creationId xmlns:a16="http://schemas.microsoft.com/office/drawing/2014/main" id="{F0067D3F-9CBA-B74D-9058-32602B5952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629538">
                <a:off x="242" y="1922"/>
                <a:ext cx="1025" cy="952"/>
                <a:chOff x="1088" y="916"/>
                <a:chExt cx="2844" cy="2639"/>
              </a:xfrm>
            </p:grpSpPr>
            <p:sp>
              <p:nvSpPr>
                <p:cNvPr id="11" name="Freeform 93">
                  <a:extLst>
                    <a:ext uri="{FF2B5EF4-FFF2-40B4-BE49-F238E27FC236}">
                      <a16:creationId xmlns:a16="http://schemas.microsoft.com/office/drawing/2014/main" id="{5F99B384-AD34-B645-89E6-DF21F937B1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1" y="945"/>
                  <a:ext cx="2844" cy="2609"/>
                </a:xfrm>
                <a:custGeom>
                  <a:avLst/>
                  <a:gdLst/>
                  <a:ahLst/>
                  <a:cxnLst>
                    <a:cxn ang="0">
                      <a:pos x="17" y="180"/>
                    </a:cxn>
                    <a:cxn ang="0">
                      <a:pos x="284" y="720"/>
                    </a:cxn>
                    <a:cxn ang="0">
                      <a:pos x="380" y="687"/>
                    </a:cxn>
                    <a:cxn ang="0">
                      <a:pos x="647" y="249"/>
                    </a:cxn>
                    <a:cxn ang="0">
                      <a:pos x="716" y="138"/>
                    </a:cxn>
                    <a:cxn ang="0">
                      <a:pos x="182" y="0"/>
                    </a:cxn>
                    <a:cxn ang="0">
                      <a:pos x="17" y="180"/>
                    </a:cxn>
                  </a:cxnLst>
                  <a:rect l="0" t="0" r="r" b="b"/>
                  <a:pathLst>
                    <a:path w="866" h="795">
                      <a:moveTo>
                        <a:pt x="17" y="180"/>
                      </a:moveTo>
                      <a:cubicBezTo>
                        <a:pt x="49" y="413"/>
                        <a:pt x="206" y="636"/>
                        <a:pt x="284" y="720"/>
                      </a:cubicBezTo>
                      <a:cubicBezTo>
                        <a:pt x="359" y="795"/>
                        <a:pt x="422" y="771"/>
                        <a:pt x="380" y="687"/>
                      </a:cubicBezTo>
                      <a:cubicBezTo>
                        <a:pt x="284" y="378"/>
                        <a:pt x="197" y="183"/>
                        <a:pt x="647" y="249"/>
                      </a:cubicBezTo>
                      <a:cubicBezTo>
                        <a:pt x="866" y="276"/>
                        <a:pt x="791" y="175"/>
                        <a:pt x="716" y="138"/>
                      </a:cubicBezTo>
                      <a:cubicBezTo>
                        <a:pt x="575" y="63"/>
                        <a:pt x="317" y="6"/>
                        <a:pt x="182" y="0"/>
                      </a:cubicBezTo>
                      <a:cubicBezTo>
                        <a:pt x="95" y="0"/>
                        <a:pt x="0" y="32"/>
                        <a:pt x="17" y="1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mpd="sng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2" name="Freeform 94">
                  <a:extLst>
                    <a:ext uri="{FF2B5EF4-FFF2-40B4-BE49-F238E27FC236}">
                      <a16:creationId xmlns:a16="http://schemas.microsoft.com/office/drawing/2014/main" id="{A66DEE96-EB18-B841-9335-CE8FED7E5C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" y="960"/>
                  <a:ext cx="641" cy="1913"/>
                </a:xfrm>
                <a:custGeom>
                  <a:avLst/>
                  <a:gdLst/>
                  <a:ahLst/>
                  <a:cxnLst>
                    <a:cxn ang="0">
                      <a:pos x="209" y="42"/>
                    </a:cxn>
                    <a:cxn ang="0">
                      <a:pos x="1" y="551"/>
                    </a:cxn>
                    <a:cxn ang="0">
                      <a:pos x="218" y="1319"/>
                    </a:cxn>
                    <a:cxn ang="0">
                      <a:pos x="518" y="1845"/>
                    </a:cxn>
                    <a:cxn ang="0">
                      <a:pos x="551" y="1761"/>
                    </a:cxn>
                    <a:cxn ang="0">
                      <a:pos x="259" y="1060"/>
                    </a:cxn>
                    <a:cxn ang="0">
                      <a:pos x="218" y="559"/>
                    </a:cxn>
                    <a:cxn ang="0">
                      <a:pos x="343" y="192"/>
                    </a:cxn>
                    <a:cxn ang="0">
                      <a:pos x="476" y="117"/>
                    </a:cxn>
                    <a:cxn ang="0">
                      <a:pos x="635" y="58"/>
                    </a:cxn>
                    <a:cxn ang="0">
                      <a:pos x="518" y="8"/>
                    </a:cxn>
                    <a:cxn ang="0">
                      <a:pos x="326" y="8"/>
                    </a:cxn>
                    <a:cxn ang="0">
                      <a:pos x="209" y="42"/>
                    </a:cxn>
                  </a:cxnLst>
                  <a:rect l="0" t="0" r="r" b="b"/>
                  <a:pathLst>
                    <a:path w="642" h="1919">
                      <a:moveTo>
                        <a:pt x="209" y="42"/>
                      </a:moveTo>
                      <a:cubicBezTo>
                        <a:pt x="59" y="125"/>
                        <a:pt x="0" y="338"/>
                        <a:pt x="1" y="551"/>
                      </a:cubicBezTo>
                      <a:cubicBezTo>
                        <a:pt x="2" y="764"/>
                        <a:pt x="132" y="1103"/>
                        <a:pt x="218" y="1319"/>
                      </a:cubicBezTo>
                      <a:cubicBezTo>
                        <a:pt x="304" y="1535"/>
                        <a:pt x="462" y="1771"/>
                        <a:pt x="518" y="1845"/>
                      </a:cubicBezTo>
                      <a:cubicBezTo>
                        <a:pt x="574" y="1919"/>
                        <a:pt x="594" y="1892"/>
                        <a:pt x="551" y="1761"/>
                      </a:cubicBezTo>
                      <a:cubicBezTo>
                        <a:pt x="508" y="1630"/>
                        <a:pt x="314" y="1260"/>
                        <a:pt x="259" y="1060"/>
                      </a:cubicBezTo>
                      <a:cubicBezTo>
                        <a:pt x="204" y="860"/>
                        <a:pt x="204" y="704"/>
                        <a:pt x="218" y="559"/>
                      </a:cubicBezTo>
                      <a:cubicBezTo>
                        <a:pt x="232" y="414"/>
                        <a:pt x="300" y="266"/>
                        <a:pt x="343" y="192"/>
                      </a:cubicBezTo>
                      <a:cubicBezTo>
                        <a:pt x="386" y="118"/>
                        <a:pt x="427" y="139"/>
                        <a:pt x="476" y="117"/>
                      </a:cubicBezTo>
                      <a:cubicBezTo>
                        <a:pt x="525" y="95"/>
                        <a:pt x="628" y="76"/>
                        <a:pt x="635" y="58"/>
                      </a:cubicBezTo>
                      <a:cubicBezTo>
                        <a:pt x="642" y="40"/>
                        <a:pt x="569" y="16"/>
                        <a:pt x="518" y="8"/>
                      </a:cubicBezTo>
                      <a:cubicBezTo>
                        <a:pt x="467" y="0"/>
                        <a:pt x="378" y="2"/>
                        <a:pt x="326" y="8"/>
                      </a:cubicBezTo>
                      <a:cubicBezTo>
                        <a:pt x="274" y="14"/>
                        <a:pt x="259" y="0"/>
                        <a:pt x="209" y="4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75686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3" name="Freeform 95">
                  <a:extLst>
                    <a:ext uri="{FF2B5EF4-FFF2-40B4-BE49-F238E27FC236}">
                      <a16:creationId xmlns:a16="http://schemas.microsoft.com/office/drawing/2014/main" id="{C9B1A116-21BE-344F-A450-D6E6371ABA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9" y="915"/>
                  <a:ext cx="2411" cy="629"/>
                </a:xfrm>
                <a:custGeom>
                  <a:avLst/>
                  <a:gdLst/>
                  <a:ahLst/>
                  <a:cxnLst>
                    <a:cxn ang="0">
                      <a:pos x="11" y="117"/>
                    </a:cxn>
                    <a:cxn ang="0">
                      <a:pos x="250" y="10"/>
                    </a:cxn>
                    <a:cxn ang="0">
                      <a:pos x="765" y="58"/>
                    </a:cxn>
                    <a:cxn ang="0">
                      <a:pos x="1574" y="256"/>
                    </a:cxn>
                    <a:cxn ang="0">
                      <a:pos x="2162" y="470"/>
                    </a:cxn>
                    <a:cxn ang="0">
                      <a:pos x="2359" y="586"/>
                    </a:cxn>
                    <a:cxn ang="0">
                      <a:pos x="2307" y="601"/>
                    </a:cxn>
                    <a:cxn ang="0">
                      <a:pos x="1741" y="415"/>
                    </a:cxn>
                    <a:cxn ang="0">
                      <a:pos x="874" y="212"/>
                    </a:cxn>
                    <a:cxn ang="0">
                      <a:pos x="382" y="179"/>
                    </a:cxn>
                    <a:cxn ang="0">
                      <a:pos x="198" y="270"/>
                    </a:cxn>
                    <a:cxn ang="0">
                      <a:pos x="31" y="187"/>
                    </a:cxn>
                    <a:cxn ang="0">
                      <a:pos x="11" y="117"/>
                    </a:cxn>
                  </a:cxnLst>
                  <a:rect l="0" t="0" r="r" b="b"/>
                  <a:pathLst>
                    <a:path w="2411" h="630">
                      <a:moveTo>
                        <a:pt x="11" y="117"/>
                      </a:moveTo>
                      <a:cubicBezTo>
                        <a:pt x="41" y="92"/>
                        <a:pt x="124" y="20"/>
                        <a:pt x="250" y="10"/>
                      </a:cubicBezTo>
                      <a:cubicBezTo>
                        <a:pt x="375" y="0"/>
                        <a:pt x="545" y="18"/>
                        <a:pt x="765" y="58"/>
                      </a:cubicBezTo>
                      <a:cubicBezTo>
                        <a:pt x="986" y="100"/>
                        <a:pt x="1341" y="187"/>
                        <a:pt x="1574" y="256"/>
                      </a:cubicBezTo>
                      <a:cubicBezTo>
                        <a:pt x="1807" y="324"/>
                        <a:pt x="2032" y="415"/>
                        <a:pt x="2162" y="470"/>
                      </a:cubicBezTo>
                      <a:cubicBezTo>
                        <a:pt x="2293" y="525"/>
                        <a:pt x="2336" y="565"/>
                        <a:pt x="2359" y="586"/>
                      </a:cubicBezTo>
                      <a:cubicBezTo>
                        <a:pt x="2383" y="607"/>
                        <a:pt x="2411" y="630"/>
                        <a:pt x="2307" y="601"/>
                      </a:cubicBezTo>
                      <a:cubicBezTo>
                        <a:pt x="2204" y="573"/>
                        <a:pt x="1980" y="481"/>
                        <a:pt x="1741" y="415"/>
                      </a:cubicBezTo>
                      <a:cubicBezTo>
                        <a:pt x="1502" y="351"/>
                        <a:pt x="1100" y="251"/>
                        <a:pt x="874" y="212"/>
                      </a:cubicBezTo>
                      <a:cubicBezTo>
                        <a:pt x="648" y="173"/>
                        <a:pt x="495" y="169"/>
                        <a:pt x="382" y="179"/>
                      </a:cubicBezTo>
                      <a:cubicBezTo>
                        <a:pt x="269" y="189"/>
                        <a:pt x="256" y="269"/>
                        <a:pt x="198" y="270"/>
                      </a:cubicBezTo>
                      <a:cubicBezTo>
                        <a:pt x="140" y="271"/>
                        <a:pt x="62" y="212"/>
                        <a:pt x="31" y="187"/>
                      </a:cubicBezTo>
                      <a:cubicBezTo>
                        <a:pt x="0" y="162"/>
                        <a:pt x="15" y="132"/>
                        <a:pt x="11" y="11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75686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4" name="Freeform 96">
                  <a:extLst>
                    <a:ext uri="{FF2B5EF4-FFF2-40B4-BE49-F238E27FC236}">
                      <a16:creationId xmlns:a16="http://schemas.microsoft.com/office/drawing/2014/main" id="{7AB7FA2A-4C7B-0440-BB0B-33CF385CB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7" y="1618"/>
                  <a:ext cx="1548" cy="1500"/>
                </a:xfrm>
                <a:custGeom>
                  <a:avLst/>
                  <a:gdLst/>
                  <a:ahLst/>
                  <a:cxnLst>
                    <a:cxn ang="0">
                      <a:pos x="54" y="275"/>
                    </a:cxn>
                    <a:cxn ang="0">
                      <a:pos x="388" y="33"/>
                    </a:cxn>
                    <a:cxn ang="0">
                      <a:pos x="1323" y="74"/>
                    </a:cxn>
                    <a:cxn ang="0">
                      <a:pos x="1448" y="149"/>
                    </a:cxn>
                    <a:cxn ang="0">
                      <a:pos x="730" y="108"/>
                    </a:cxn>
                    <a:cxn ang="0">
                      <a:pos x="305" y="216"/>
                    </a:cxn>
                    <a:cxn ang="0">
                      <a:pos x="146" y="525"/>
                    </a:cxn>
                    <a:cxn ang="0">
                      <a:pos x="246" y="1126"/>
                    </a:cxn>
                    <a:cxn ang="0">
                      <a:pos x="338" y="1435"/>
                    </a:cxn>
                    <a:cxn ang="0">
                      <a:pos x="280" y="1435"/>
                    </a:cxn>
                    <a:cxn ang="0">
                      <a:pos x="121" y="1034"/>
                    </a:cxn>
                    <a:cxn ang="0">
                      <a:pos x="38" y="617"/>
                    </a:cxn>
                    <a:cxn ang="0">
                      <a:pos x="54" y="275"/>
                    </a:cxn>
                  </a:cxnLst>
                  <a:rect l="0" t="0" r="r" b="b"/>
                  <a:pathLst>
                    <a:path w="1547" h="1502">
                      <a:moveTo>
                        <a:pt x="54" y="275"/>
                      </a:moveTo>
                      <a:cubicBezTo>
                        <a:pt x="112" y="178"/>
                        <a:pt x="177" y="66"/>
                        <a:pt x="388" y="33"/>
                      </a:cubicBezTo>
                      <a:cubicBezTo>
                        <a:pt x="599" y="0"/>
                        <a:pt x="1146" y="55"/>
                        <a:pt x="1323" y="74"/>
                      </a:cubicBezTo>
                      <a:cubicBezTo>
                        <a:pt x="1500" y="93"/>
                        <a:pt x="1547" y="143"/>
                        <a:pt x="1448" y="149"/>
                      </a:cubicBezTo>
                      <a:cubicBezTo>
                        <a:pt x="1349" y="155"/>
                        <a:pt x="920" y="97"/>
                        <a:pt x="730" y="108"/>
                      </a:cubicBezTo>
                      <a:cubicBezTo>
                        <a:pt x="540" y="119"/>
                        <a:pt x="402" y="147"/>
                        <a:pt x="305" y="216"/>
                      </a:cubicBezTo>
                      <a:cubicBezTo>
                        <a:pt x="208" y="285"/>
                        <a:pt x="156" y="373"/>
                        <a:pt x="146" y="525"/>
                      </a:cubicBezTo>
                      <a:cubicBezTo>
                        <a:pt x="136" y="677"/>
                        <a:pt x="214" y="974"/>
                        <a:pt x="246" y="1126"/>
                      </a:cubicBezTo>
                      <a:cubicBezTo>
                        <a:pt x="278" y="1278"/>
                        <a:pt x="332" y="1383"/>
                        <a:pt x="338" y="1435"/>
                      </a:cubicBezTo>
                      <a:cubicBezTo>
                        <a:pt x="344" y="1487"/>
                        <a:pt x="316" y="1502"/>
                        <a:pt x="280" y="1435"/>
                      </a:cubicBezTo>
                      <a:cubicBezTo>
                        <a:pt x="244" y="1368"/>
                        <a:pt x="161" y="1170"/>
                        <a:pt x="121" y="1034"/>
                      </a:cubicBezTo>
                      <a:cubicBezTo>
                        <a:pt x="81" y="898"/>
                        <a:pt x="49" y="743"/>
                        <a:pt x="38" y="617"/>
                      </a:cubicBezTo>
                      <a:cubicBezTo>
                        <a:pt x="27" y="491"/>
                        <a:pt x="0" y="375"/>
                        <a:pt x="54" y="275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tint val="15294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5" name="Freeform 97">
                  <a:extLst>
                    <a:ext uri="{FF2B5EF4-FFF2-40B4-BE49-F238E27FC236}">
                      <a16:creationId xmlns:a16="http://schemas.microsoft.com/office/drawing/2014/main" id="{5F5DED24-0BE7-1C4A-88AA-CC87765739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1" y="1439"/>
                  <a:ext cx="918" cy="909"/>
                </a:xfrm>
                <a:custGeom>
                  <a:avLst/>
                  <a:gdLst/>
                  <a:ahLst/>
                  <a:cxnLst>
                    <a:cxn ang="0">
                      <a:pos x="14" y="164"/>
                    </a:cxn>
                    <a:cxn ang="0">
                      <a:pos x="216" y="33"/>
                    </a:cxn>
                    <a:cxn ang="0">
                      <a:pos x="871" y="217"/>
                    </a:cxn>
                    <a:cxn ang="0">
                      <a:pos x="613" y="258"/>
                    </a:cxn>
                    <a:cxn ang="0">
                      <a:pos x="396" y="400"/>
                    </a:cxn>
                    <a:cxn ang="0">
                      <a:pos x="287" y="576"/>
                    </a:cxn>
                    <a:cxn ang="0">
                      <a:pos x="262" y="843"/>
                    </a:cxn>
                    <a:cxn ang="0">
                      <a:pos x="14" y="164"/>
                    </a:cxn>
                  </a:cxnLst>
                  <a:rect l="0" t="0" r="r" b="b"/>
                  <a:pathLst>
                    <a:path w="921" h="912">
                      <a:moveTo>
                        <a:pt x="14" y="164"/>
                      </a:moveTo>
                      <a:cubicBezTo>
                        <a:pt x="0" y="66"/>
                        <a:pt x="67" y="0"/>
                        <a:pt x="216" y="33"/>
                      </a:cubicBezTo>
                      <a:cubicBezTo>
                        <a:pt x="419" y="54"/>
                        <a:pt x="487" y="8"/>
                        <a:pt x="871" y="217"/>
                      </a:cubicBezTo>
                      <a:cubicBezTo>
                        <a:pt x="921" y="234"/>
                        <a:pt x="692" y="228"/>
                        <a:pt x="613" y="258"/>
                      </a:cubicBezTo>
                      <a:cubicBezTo>
                        <a:pt x="534" y="288"/>
                        <a:pt x="450" y="347"/>
                        <a:pt x="396" y="400"/>
                      </a:cubicBezTo>
                      <a:cubicBezTo>
                        <a:pt x="342" y="453"/>
                        <a:pt x="309" y="502"/>
                        <a:pt x="287" y="576"/>
                      </a:cubicBezTo>
                      <a:cubicBezTo>
                        <a:pt x="265" y="650"/>
                        <a:pt x="308" y="912"/>
                        <a:pt x="262" y="843"/>
                      </a:cubicBezTo>
                      <a:cubicBezTo>
                        <a:pt x="45" y="626"/>
                        <a:pt x="59" y="295"/>
                        <a:pt x="14" y="16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12157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</p:grpSp>
        </p:grpSp>
      </p:grpSp>
      <p:sp>
        <p:nvSpPr>
          <p:cNvPr id="10353" name="Rectangle 113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209800"/>
            <a:ext cx="6858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10354" name="Rectangle 1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886200"/>
            <a:ext cx="53340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101" name="Rectangle 115">
            <a:extLst>
              <a:ext uri="{FF2B5EF4-FFF2-40B4-BE49-F238E27FC236}">
                <a16:creationId xmlns:a16="http://schemas.microsoft.com/office/drawing/2014/main" id="{D92E551A-76B5-BF46-8C3E-123E18062B9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102" name="Rectangle 116">
            <a:extLst>
              <a:ext uri="{FF2B5EF4-FFF2-40B4-BE49-F238E27FC236}">
                <a16:creationId xmlns:a16="http://schemas.microsoft.com/office/drawing/2014/main" id="{BCAB3D96-6625-A343-98B9-39ECDED788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Treccani Scuola 2012</a:t>
            </a:r>
          </a:p>
        </p:txBody>
      </p:sp>
      <p:sp>
        <p:nvSpPr>
          <p:cNvPr id="103" name="Rectangle 117">
            <a:extLst>
              <a:ext uri="{FF2B5EF4-FFF2-40B4-BE49-F238E27FC236}">
                <a16:creationId xmlns:a16="http://schemas.microsoft.com/office/drawing/2014/main" id="{F43F47A2-2DA0-EA4E-9D35-E24A7113F0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0BE90D-DF4E-CD48-B330-A5F1C6FA033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556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387">
            <a:extLst>
              <a:ext uri="{FF2B5EF4-FFF2-40B4-BE49-F238E27FC236}">
                <a16:creationId xmlns:a16="http://schemas.microsoft.com/office/drawing/2014/main" id="{61B3349A-6773-4E49-9ACA-71A1FD38F1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388">
            <a:extLst>
              <a:ext uri="{FF2B5EF4-FFF2-40B4-BE49-F238E27FC236}">
                <a16:creationId xmlns:a16="http://schemas.microsoft.com/office/drawing/2014/main" id="{CDC71EC0-A9F7-7744-8ECE-1A011B9E1F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Treccani Scuola 2012</a:t>
            </a:r>
          </a:p>
        </p:txBody>
      </p:sp>
      <p:sp>
        <p:nvSpPr>
          <p:cNvPr id="6" name="Rectangle 389">
            <a:extLst>
              <a:ext uri="{FF2B5EF4-FFF2-40B4-BE49-F238E27FC236}">
                <a16:creationId xmlns:a16="http://schemas.microsoft.com/office/drawing/2014/main" id="{8FCA1DF2-E756-FA4D-A8EC-9D9CB4F5C2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2B22A-8589-3B42-85AB-D73A7BBE55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056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387">
            <a:extLst>
              <a:ext uri="{FF2B5EF4-FFF2-40B4-BE49-F238E27FC236}">
                <a16:creationId xmlns:a16="http://schemas.microsoft.com/office/drawing/2014/main" id="{01C3C105-2B5C-7B4A-B3BF-7388D66B10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388">
            <a:extLst>
              <a:ext uri="{FF2B5EF4-FFF2-40B4-BE49-F238E27FC236}">
                <a16:creationId xmlns:a16="http://schemas.microsoft.com/office/drawing/2014/main" id="{A666C72E-0304-C141-8764-A5BCE1791F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Treccani Scuola 2012</a:t>
            </a:r>
          </a:p>
        </p:txBody>
      </p:sp>
      <p:sp>
        <p:nvSpPr>
          <p:cNvPr id="6" name="Rectangle 389">
            <a:extLst>
              <a:ext uri="{FF2B5EF4-FFF2-40B4-BE49-F238E27FC236}">
                <a16:creationId xmlns:a16="http://schemas.microsoft.com/office/drawing/2014/main" id="{BBCC9405-B4AD-0C40-8826-7B1568CB35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DF017-5E5E-FD4A-96CC-7078CF2EDED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244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387">
            <a:extLst>
              <a:ext uri="{FF2B5EF4-FFF2-40B4-BE49-F238E27FC236}">
                <a16:creationId xmlns:a16="http://schemas.microsoft.com/office/drawing/2014/main" id="{D07730E7-03CD-BE49-AC5A-771CF7FE06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388">
            <a:extLst>
              <a:ext uri="{FF2B5EF4-FFF2-40B4-BE49-F238E27FC236}">
                <a16:creationId xmlns:a16="http://schemas.microsoft.com/office/drawing/2014/main" id="{73B633FD-285A-8443-BFBD-3E9844BF04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Treccani Scuola 2012</a:t>
            </a:r>
          </a:p>
        </p:txBody>
      </p:sp>
      <p:sp>
        <p:nvSpPr>
          <p:cNvPr id="6" name="Rectangle 389">
            <a:extLst>
              <a:ext uri="{FF2B5EF4-FFF2-40B4-BE49-F238E27FC236}">
                <a16:creationId xmlns:a16="http://schemas.microsoft.com/office/drawing/2014/main" id="{76055948-A28F-0E49-B45D-D9002D5176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70EFF-BEC8-9044-A039-E8D57115E92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146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387">
            <a:extLst>
              <a:ext uri="{FF2B5EF4-FFF2-40B4-BE49-F238E27FC236}">
                <a16:creationId xmlns:a16="http://schemas.microsoft.com/office/drawing/2014/main" id="{B27638FD-E03E-B145-B057-8EEABF7702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388">
            <a:extLst>
              <a:ext uri="{FF2B5EF4-FFF2-40B4-BE49-F238E27FC236}">
                <a16:creationId xmlns:a16="http://schemas.microsoft.com/office/drawing/2014/main" id="{795925AD-CC05-3542-B2FF-B486E0585A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Treccani Scuola 2012</a:t>
            </a:r>
          </a:p>
        </p:txBody>
      </p:sp>
      <p:sp>
        <p:nvSpPr>
          <p:cNvPr id="6" name="Rectangle 389">
            <a:extLst>
              <a:ext uri="{FF2B5EF4-FFF2-40B4-BE49-F238E27FC236}">
                <a16:creationId xmlns:a16="http://schemas.microsoft.com/office/drawing/2014/main" id="{B280145F-8967-A444-8494-30A4297B6C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5AC11-1DB5-E34F-B92F-A75A8ADA5B3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13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387">
            <a:extLst>
              <a:ext uri="{FF2B5EF4-FFF2-40B4-BE49-F238E27FC236}">
                <a16:creationId xmlns:a16="http://schemas.microsoft.com/office/drawing/2014/main" id="{234BD76B-E812-E749-91DC-86482E587A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388">
            <a:extLst>
              <a:ext uri="{FF2B5EF4-FFF2-40B4-BE49-F238E27FC236}">
                <a16:creationId xmlns:a16="http://schemas.microsoft.com/office/drawing/2014/main" id="{2998336A-FCEA-8243-922D-B8A9B10650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Treccani Scuola 2012</a:t>
            </a:r>
          </a:p>
        </p:txBody>
      </p:sp>
      <p:sp>
        <p:nvSpPr>
          <p:cNvPr id="7" name="Rectangle 389">
            <a:extLst>
              <a:ext uri="{FF2B5EF4-FFF2-40B4-BE49-F238E27FC236}">
                <a16:creationId xmlns:a16="http://schemas.microsoft.com/office/drawing/2014/main" id="{73934999-A53B-124F-9ABA-D466EB9A39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EAFFB-7E30-FC44-A1F2-455931B3279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129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387">
            <a:extLst>
              <a:ext uri="{FF2B5EF4-FFF2-40B4-BE49-F238E27FC236}">
                <a16:creationId xmlns:a16="http://schemas.microsoft.com/office/drawing/2014/main" id="{6E14781C-7D40-984E-97F1-C753098AD7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Rectangle 388">
            <a:extLst>
              <a:ext uri="{FF2B5EF4-FFF2-40B4-BE49-F238E27FC236}">
                <a16:creationId xmlns:a16="http://schemas.microsoft.com/office/drawing/2014/main" id="{38D1078E-324D-F04E-ACC4-6538960BA4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Treccani Scuola 2012</a:t>
            </a:r>
          </a:p>
        </p:txBody>
      </p:sp>
      <p:sp>
        <p:nvSpPr>
          <p:cNvPr id="9" name="Rectangle 389">
            <a:extLst>
              <a:ext uri="{FF2B5EF4-FFF2-40B4-BE49-F238E27FC236}">
                <a16:creationId xmlns:a16="http://schemas.microsoft.com/office/drawing/2014/main" id="{93D5B09E-7C02-F844-B3CE-A4392A2E3A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B5A1C-9E30-0448-A855-2BBEE0B88C3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763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387">
            <a:extLst>
              <a:ext uri="{FF2B5EF4-FFF2-40B4-BE49-F238E27FC236}">
                <a16:creationId xmlns:a16="http://schemas.microsoft.com/office/drawing/2014/main" id="{86D8580B-F25C-1D4A-BF25-A5C65A6814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Rectangle 388">
            <a:extLst>
              <a:ext uri="{FF2B5EF4-FFF2-40B4-BE49-F238E27FC236}">
                <a16:creationId xmlns:a16="http://schemas.microsoft.com/office/drawing/2014/main" id="{AE4359B7-E00C-BB48-B7F5-50FD8E5301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Treccani Scuola 2012</a:t>
            </a:r>
          </a:p>
        </p:txBody>
      </p:sp>
      <p:sp>
        <p:nvSpPr>
          <p:cNvPr id="5" name="Rectangle 389">
            <a:extLst>
              <a:ext uri="{FF2B5EF4-FFF2-40B4-BE49-F238E27FC236}">
                <a16:creationId xmlns:a16="http://schemas.microsoft.com/office/drawing/2014/main" id="{53EE39CB-DC3E-814B-A064-B74F9896B9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251B9-EEE7-1742-BB5A-7D34E9927FF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833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7">
            <a:extLst>
              <a:ext uri="{FF2B5EF4-FFF2-40B4-BE49-F238E27FC236}">
                <a16:creationId xmlns:a16="http://schemas.microsoft.com/office/drawing/2014/main" id="{DB66A3F1-E4FC-F14E-9934-15E917D8E9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Rectangle 388">
            <a:extLst>
              <a:ext uri="{FF2B5EF4-FFF2-40B4-BE49-F238E27FC236}">
                <a16:creationId xmlns:a16="http://schemas.microsoft.com/office/drawing/2014/main" id="{E7D4EA64-1BDC-C442-A954-F148BEA06A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Treccani Scuola 2012</a:t>
            </a:r>
          </a:p>
        </p:txBody>
      </p:sp>
      <p:sp>
        <p:nvSpPr>
          <p:cNvPr id="4" name="Rectangle 389">
            <a:extLst>
              <a:ext uri="{FF2B5EF4-FFF2-40B4-BE49-F238E27FC236}">
                <a16:creationId xmlns:a16="http://schemas.microsoft.com/office/drawing/2014/main" id="{BE185182-C9E7-354D-BCA6-18963787DB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25249-C638-B54B-A344-F61573622F0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55635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387">
            <a:extLst>
              <a:ext uri="{FF2B5EF4-FFF2-40B4-BE49-F238E27FC236}">
                <a16:creationId xmlns:a16="http://schemas.microsoft.com/office/drawing/2014/main" id="{AD94F5A9-217F-4645-A370-9DDA4E0BF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388">
            <a:extLst>
              <a:ext uri="{FF2B5EF4-FFF2-40B4-BE49-F238E27FC236}">
                <a16:creationId xmlns:a16="http://schemas.microsoft.com/office/drawing/2014/main" id="{A9C80A24-514B-4B4F-997C-E49E443956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Treccani Scuola 2012</a:t>
            </a:r>
          </a:p>
        </p:txBody>
      </p:sp>
      <p:sp>
        <p:nvSpPr>
          <p:cNvPr id="7" name="Rectangle 389">
            <a:extLst>
              <a:ext uri="{FF2B5EF4-FFF2-40B4-BE49-F238E27FC236}">
                <a16:creationId xmlns:a16="http://schemas.microsoft.com/office/drawing/2014/main" id="{F5266015-2B4D-8D4B-8C4E-C06731C394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38CEA-F467-D24C-A230-9F9DCBB421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369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387">
            <a:extLst>
              <a:ext uri="{FF2B5EF4-FFF2-40B4-BE49-F238E27FC236}">
                <a16:creationId xmlns:a16="http://schemas.microsoft.com/office/drawing/2014/main" id="{4AAEDFC8-E65A-8245-AB4A-B8140A8C61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388">
            <a:extLst>
              <a:ext uri="{FF2B5EF4-FFF2-40B4-BE49-F238E27FC236}">
                <a16:creationId xmlns:a16="http://schemas.microsoft.com/office/drawing/2014/main" id="{5A6A25D5-D18B-5E4A-8BA0-C30526D6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Treccani Scuola 2012</a:t>
            </a:r>
          </a:p>
        </p:txBody>
      </p:sp>
      <p:sp>
        <p:nvSpPr>
          <p:cNvPr id="7" name="Rectangle 389">
            <a:extLst>
              <a:ext uri="{FF2B5EF4-FFF2-40B4-BE49-F238E27FC236}">
                <a16:creationId xmlns:a16="http://schemas.microsoft.com/office/drawing/2014/main" id="{21D6C5CE-226C-E94F-987C-8A8A7F42D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EE40D-0C2D-1B43-8C07-4DFC991334A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858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82">
            <a:extLst>
              <a:ext uri="{FF2B5EF4-FFF2-40B4-BE49-F238E27FC236}">
                <a16:creationId xmlns:a16="http://schemas.microsoft.com/office/drawing/2014/main" id="{25C79148-E535-3B49-9729-B7B41082E6C8}"/>
              </a:ext>
            </a:extLst>
          </p:cNvPr>
          <p:cNvGrpSpPr>
            <a:grpSpLocks/>
          </p:cNvGrpSpPr>
          <p:nvPr/>
        </p:nvGrpSpPr>
        <p:grpSpPr bwMode="auto">
          <a:xfrm>
            <a:off x="-254000" y="-50800"/>
            <a:ext cx="9518650" cy="7229475"/>
            <a:chOff x="-160" y="-32"/>
            <a:chExt cx="5996" cy="4554"/>
          </a:xfrm>
        </p:grpSpPr>
        <p:grpSp>
          <p:nvGrpSpPr>
            <p:cNvPr id="1032" name="Group 381">
              <a:extLst>
                <a:ext uri="{FF2B5EF4-FFF2-40B4-BE49-F238E27FC236}">
                  <a16:creationId xmlns:a16="http://schemas.microsoft.com/office/drawing/2014/main" id="{6CD75EED-0EB0-F743-A831-8B02C0FBA90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60" y="-32"/>
              <a:ext cx="5996" cy="4554"/>
              <a:chOff x="-160" y="-32"/>
              <a:chExt cx="5996" cy="4554"/>
            </a:xfrm>
          </p:grpSpPr>
          <p:sp>
            <p:nvSpPr>
              <p:cNvPr id="1324" name="Freeform 300">
                <a:extLst>
                  <a:ext uri="{FF2B5EF4-FFF2-40B4-BE49-F238E27FC236}">
                    <a16:creationId xmlns:a16="http://schemas.microsoft.com/office/drawing/2014/main" id="{C10C5583-F7CB-3841-9F3D-006E3F850CA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16" y="297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5" name="Freeform 301">
                <a:extLst>
                  <a:ext uri="{FF2B5EF4-FFF2-40B4-BE49-F238E27FC236}">
                    <a16:creationId xmlns:a16="http://schemas.microsoft.com/office/drawing/2014/main" id="{ED2B2A81-19B0-2D46-84DA-DA719F4D6DE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202" y="2569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6" name="Freeform 302">
                <a:extLst>
                  <a:ext uri="{FF2B5EF4-FFF2-40B4-BE49-F238E27FC236}">
                    <a16:creationId xmlns:a16="http://schemas.microsoft.com/office/drawing/2014/main" id="{209DF132-E113-F74D-A72E-D3082FA8EF4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290" y="3030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7" name="Freeform 303">
                <a:extLst>
                  <a:ext uri="{FF2B5EF4-FFF2-40B4-BE49-F238E27FC236}">
                    <a16:creationId xmlns:a16="http://schemas.microsoft.com/office/drawing/2014/main" id="{D6847201-CF9B-E54F-BF36-CAAFEA84514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611" y="3541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8" name="Freeform 304">
                <a:extLst>
                  <a:ext uri="{FF2B5EF4-FFF2-40B4-BE49-F238E27FC236}">
                    <a16:creationId xmlns:a16="http://schemas.microsoft.com/office/drawing/2014/main" id="{4D3BA5E7-145C-7843-BE00-7CC7303B853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82" y="1813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9" name="Freeform 305">
                <a:extLst>
                  <a:ext uri="{FF2B5EF4-FFF2-40B4-BE49-F238E27FC236}">
                    <a16:creationId xmlns:a16="http://schemas.microsoft.com/office/drawing/2014/main" id="{E2DD5490-F1DB-794F-AC3A-D9155457A63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91" y="2046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0" name="Freeform 306">
                <a:extLst>
                  <a:ext uri="{FF2B5EF4-FFF2-40B4-BE49-F238E27FC236}">
                    <a16:creationId xmlns:a16="http://schemas.microsoft.com/office/drawing/2014/main" id="{A0D017ED-9931-1445-A54A-5DB4364027C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2256" y="187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1" name="Freeform 307">
                <a:extLst>
                  <a:ext uri="{FF2B5EF4-FFF2-40B4-BE49-F238E27FC236}">
                    <a16:creationId xmlns:a16="http://schemas.microsoft.com/office/drawing/2014/main" id="{9DB7C0BC-CFC5-9849-A788-0A237D1BA06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2958" y="3365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2" name="Freeform 308">
                <a:extLst>
                  <a:ext uri="{FF2B5EF4-FFF2-40B4-BE49-F238E27FC236}">
                    <a16:creationId xmlns:a16="http://schemas.microsoft.com/office/drawing/2014/main" id="{869814DA-DB09-9147-9C8C-8ADFED1BAA8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23" y="2983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3" name="Freeform 309">
                <a:extLst>
                  <a:ext uri="{FF2B5EF4-FFF2-40B4-BE49-F238E27FC236}">
                    <a16:creationId xmlns:a16="http://schemas.microsoft.com/office/drawing/2014/main" id="{65834138-D268-FC4A-9FD0-1720F916056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3617" y="373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4" name="Freeform 310">
                <a:extLst>
                  <a:ext uri="{FF2B5EF4-FFF2-40B4-BE49-F238E27FC236}">
                    <a16:creationId xmlns:a16="http://schemas.microsoft.com/office/drawing/2014/main" id="{2C4F4718-D8B8-5D48-8574-99D41196207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018034">
                <a:off x="1968" y="3558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5" name="Freeform 311">
                <a:extLst>
                  <a:ext uri="{FF2B5EF4-FFF2-40B4-BE49-F238E27FC236}">
                    <a16:creationId xmlns:a16="http://schemas.microsoft.com/office/drawing/2014/main" id="{11A8743C-6EF8-CD4E-A768-E2B5860CE17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3402" y="304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6" name="Freeform 312">
                <a:extLst>
                  <a:ext uri="{FF2B5EF4-FFF2-40B4-BE49-F238E27FC236}">
                    <a16:creationId xmlns:a16="http://schemas.microsoft.com/office/drawing/2014/main" id="{E66AA0B1-D259-2641-9C17-953D0562FDB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3190" y="224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7" name="Freeform 313">
                <a:extLst>
                  <a:ext uri="{FF2B5EF4-FFF2-40B4-BE49-F238E27FC236}">
                    <a16:creationId xmlns:a16="http://schemas.microsoft.com/office/drawing/2014/main" id="{40740680-0AA0-D04F-9C73-F61662EFCA3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1798" y="234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8" name="Freeform 314">
                <a:extLst>
                  <a:ext uri="{FF2B5EF4-FFF2-40B4-BE49-F238E27FC236}">
                    <a16:creationId xmlns:a16="http://schemas.microsoft.com/office/drawing/2014/main" id="{8212F0A9-A14F-614F-B9D7-92241EADAD7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229" y="271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9" name="Freeform 315">
                <a:extLst>
                  <a:ext uri="{FF2B5EF4-FFF2-40B4-BE49-F238E27FC236}">
                    <a16:creationId xmlns:a16="http://schemas.microsoft.com/office/drawing/2014/main" id="{3264D4B7-2EA0-8C46-97A6-8B5C2F50F87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5" y="2561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0" name="Freeform 316">
                <a:extLst>
                  <a:ext uri="{FF2B5EF4-FFF2-40B4-BE49-F238E27FC236}">
                    <a16:creationId xmlns:a16="http://schemas.microsoft.com/office/drawing/2014/main" id="{6C78DAC1-6C81-6B48-8E77-F221ACF65F8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5" y="2986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1" name="Freeform 317">
                <a:extLst>
                  <a:ext uri="{FF2B5EF4-FFF2-40B4-BE49-F238E27FC236}">
                    <a16:creationId xmlns:a16="http://schemas.microsoft.com/office/drawing/2014/main" id="{C3D15DB1-C91A-F942-BC67-BF15F4A72C8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-2130091">
                <a:off x="740" y="372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2" name="Freeform 318">
                <a:extLst>
                  <a:ext uri="{FF2B5EF4-FFF2-40B4-BE49-F238E27FC236}">
                    <a16:creationId xmlns:a16="http://schemas.microsoft.com/office/drawing/2014/main" id="{26CED673-61D7-2C41-AAFE-5E264EEF3F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23" y="1937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3" name="Freeform 319">
                <a:extLst>
                  <a:ext uri="{FF2B5EF4-FFF2-40B4-BE49-F238E27FC236}">
                    <a16:creationId xmlns:a16="http://schemas.microsoft.com/office/drawing/2014/main" id="{DECB5650-F812-974D-B86E-6CADE3C3877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004" y="2038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4" name="Freeform 320">
                <a:extLst>
                  <a:ext uri="{FF2B5EF4-FFF2-40B4-BE49-F238E27FC236}">
                    <a16:creationId xmlns:a16="http://schemas.microsoft.com/office/drawing/2014/main" id="{092A0E73-4F65-2B4B-A94C-35BA76DE564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-71" y="198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5" name="Freeform 321">
                <a:extLst>
                  <a:ext uri="{FF2B5EF4-FFF2-40B4-BE49-F238E27FC236}">
                    <a16:creationId xmlns:a16="http://schemas.microsoft.com/office/drawing/2014/main" id="{797CAB0D-B13B-0F44-91C0-9B1C942B1E6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871" y="3357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6" name="Freeform 322">
                <a:extLst>
                  <a:ext uri="{FF2B5EF4-FFF2-40B4-BE49-F238E27FC236}">
                    <a16:creationId xmlns:a16="http://schemas.microsoft.com/office/drawing/2014/main" id="{EB7D687E-FE00-DD40-8043-9E6BCB05FB9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-12" y="2939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7" name="Freeform 323">
                <a:extLst>
                  <a:ext uri="{FF2B5EF4-FFF2-40B4-BE49-F238E27FC236}">
                    <a16:creationId xmlns:a16="http://schemas.microsoft.com/office/drawing/2014/main" id="{EF0754FD-D446-8349-9C88-6761738879F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1518" y="3710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8" name="Freeform 324">
                <a:extLst>
                  <a:ext uri="{FF2B5EF4-FFF2-40B4-BE49-F238E27FC236}">
                    <a16:creationId xmlns:a16="http://schemas.microsoft.com/office/drawing/2014/main" id="{6A749A7A-67C5-3A45-A6A0-4A81AAD1739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508134">
                <a:off x="-23" y="3503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9" name="Freeform 325">
                <a:extLst>
                  <a:ext uri="{FF2B5EF4-FFF2-40B4-BE49-F238E27FC236}">
                    <a16:creationId xmlns:a16="http://schemas.microsoft.com/office/drawing/2014/main" id="{3D7F6B66-ECBE-284C-B482-7CE7D7BAB66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1171" y="288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0" name="Freeform 326">
                <a:extLst>
                  <a:ext uri="{FF2B5EF4-FFF2-40B4-BE49-F238E27FC236}">
                    <a16:creationId xmlns:a16="http://schemas.microsoft.com/office/drawing/2014/main" id="{8829F91F-1797-D146-9392-73A6D055EDA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947" y="202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1" name="Freeform 327">
                <a:extLst>
                  <a:ext uri="{FF2B5EF4-FFF2-40B4-BE49-F238E27FC236}">
                    <a16:creationId xmlns:a16="http://schemas.microsoft.com/office/drawing/2014/main" id="{7DFDDE2D-0E90-E748-8E84-350CF0C1594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503" y="220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2" name="Freeform 328">
                <a:extLst>
                  <a:ext uri="{FF2B5EF4-FFF2-40B4-BE49-F238E27FC236}">
                    <a16:creationId xmlns:a16="http://schemas.microsoft.com/office/drawing/2014/main" id="{832A066A-57C5-764C-8BF6-2A70C2C21DF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212" y="85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3" name="Freeform 329">
                <a:extLst>
                  <a:ext uri="{FF2B5EF4-FFF2-40B4-BE49-F238E27FC236}">
                    <a16:creationId xmlns:a16="http://schemas.microsoft.com/office/drawing/2014/main" id="{D5E50B69-FB8B-FD4E-9222-F626BAF9FD6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98" y="449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4" name="Freeform 330">
                <a:extLst>
                  <a:ext uri="{FF2B5EF4-FFF2-40B4-BE49-F238E27FC236}">
                    <a16:creationId xmlns:a16="http://schemas.microsoft.com/office/drawing/2014/main" id="{A302DB2C-F40D-0F45-8471-5678C95887D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-18" y="1102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5" name="Freeform 331">
                <a:extLst>
                  <a:ext uri="{FF2B5EF4-FFF2-40B4-BE49-F238E27FC236}">
                    <a16:creationId xmlns:a16="http://schemas.microsoft.com/office/drawing/2014/main" id="{94B5A606-7E2D-C14C-AA24-65F738BE6F3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23" y="161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6" name="Freeform 332">
                <a:extLst>
                  <a:ext uri="{FF2B5EF4-FFF2-40B4-BE49-F238E27FC236}">
                    <a16:creationId xmlns:a16="http://schemas.microsoft.com/office/drawing/2014/main" id="{AA79505D-622B-C44D-901D-51475EBDFA2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06" y="-19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7" name="Freeform 333">
                <a:extLst>
                  <a:ext uri="{FF2B5EF4-FFF2-40B4-BE49-F238E27FC236}">
                    <a16:creationId xmlns:a16="http://schemas.microsoft.com/office/drawing/2014/main" id="{E6C790F6-90E3-FC42-8E2D-138764AA766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987" y="82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8" name="Freeform 334">
                <a:extLst>
                  <a:ext uri="{FF2B5EF4-FFF2-40B4-BE49-F238E27FC236}">
                    <a16:creationId xmlns:a16="http://schemas.microsoft.com/office/drawing/2014/main" id="{867623A2-451D-A341-98CB-A773BD0CF14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188" y="-111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9" name="Freeform 335">
                <a:extLst>
                  <a:ext uri="{FF2B5EF4-FFF2-40B4-BE49-F238E27FC236}">
                    <a16:creationId xmlns:a16="http://schemas.microsoft.com/office/drawing/2014/main" id="{7A133AFD-CE21-7C46-A8DC-5EFB7E4E0DD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854" y="1245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0" name="Freeform 336">
                <a:extLst>
                  <a:ext uri="{FF2B5EF4-FFF2-40B4-BE49-F238E27FC236}">
                    <a16:creationId xmlns:a16="http://schemas.microsoft.com/office/drawing/2014/main" id="{104750FD-E517-444E-B4FA-378DC707012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7" y="935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1" name="Freeform 337">
                <a:extLst>
                  <a:ext uri="{FF2B5EF4-FFF2-40B4-BE49-F238E27FC236}">
                    <a16:creationId xmlns:a16="http://schemas.microsoft.com/office/drawing/2014/main" id="{48FEEEB9-4065-B349-B578-945875CE98D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1489" y="1446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2" name="Freeform 338">
                <a:extLst>
                  <a:ext uri="{FF2B5EF4-FFF2-40B4-BE49-F238E27FC236}">
                    <a16:creationId xmlns:a16="http://schemas.microsoft.com/office/drawing/2014/main" id="{F23650A6-BA0C-3545-8AE6-68FC4CCA028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-160" y="1667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3" name="Freeform 339">
                <a:extLst>
                  <a:ext uri="{FF2B5EF4-FFF2-40B4-BE49-F238E27FC236}">
                    <a16:creationId xmlns:a16="http://schemas.microsoft.com/office/drawing/2014/main" id="{43BA9CFB-F4B8-7B40-9D14-89DF4599C85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1298" y="92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4" name="Freeform 340">
                <a:extLst>
                  <a:ext uri="{FF2B5EF4-FFF2-40B4-BE49-F238E27FC236}">
                    <a16:creationId xmlns:a16="http://schemas.microsoft.com/office/drawing/2014/main" id="{C73A9472-62AC-D54A-83B4-FD7F2059A8C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930" y="6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5" name="Freeform 341">
                <a:extLst>
                  <a:ext uri="{FF2B5EF4-FFF2-40B4-BE49-F238E27FC236}">
                    <a16:creationId xmlns:a16="http://schemas.microsoft.com/office/drawing/2014/main" id="{1BCF21E8-4527-6E4F-A17D-3DF05E44921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-18" y="22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6" name="Freeform 342">
                <a:extLst>
                  <a:ext uri="{FF2B5EF4-FFF2-40B4-BE49-F238E27FC236}">
                    <a16:creationId xmlns:a16="http://schemas.microsoft.com/office/drawing/2014/main" id="{B412BC45-2712-824E-B979-3936CAD75AA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07" y="85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7" name="Freeform 343">
                <a:extLst>
                  <a:ext uri="{FF2B5EF4-FFF2-40B4-BE49-F238E27FC236}">
                    <a16:creationId xmlns:a16="http://schemas.microsoft.com/office/drawing/2014/main" id="{EE6C66C2-AA3E-2248-A0BB-CF523927B47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193" y="449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8" name="Freeform 344">
                <a:extLst>
                  <a:ext uri="{FF2B5EF4-FFF2-40B4-BE49-F238E27FC236}">
                    <a16:creationId xmlns:a16="http://schemas.microsoft.com/office/drawing/2014/main" id="{AFF38826-23B5-004A-A619-C176AD4EDA7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77" y="1102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9" name="Freeform 345">
                <a:extLst>
                  <a:ext uri="{FF2B5EF4-FFF2-40B4-BE49-F238E27FC236}">
                    <a16:creationId xmlns:a16="http://schemas.microsoft.com/office/drawing/2014/main" id="{B0F0191B-948F-CD41-A8D0-0E8250674F0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18" y="161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0" name="Freeform 346">
                <a:extLst>
                  <a:ext uri="{FF2B5EF4-FFF2-40B4-BE49-F238E27FC236}">
                    <a16:creationId xmlns:a16="http://schemas.microsoft.com/office/drawing/2014/main" id="{C508C26A-9701-4C49-A7C8-F4F22E3523C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01" y="-19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1" name="Freeform 347">
                <a:extLst>
                  <a:ext uri="{FF2B5EF4-FFF2-40B4-BE49-F238E27FC236}">
                    <a16:creationId xmlns:a16="http://schemas.microsoft.com/office/drawing/2014/main" id="{F319F901-2451-D44D-9124-8FB4FB48573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2" y="82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2" name="Freeform 348">
                <a:extLst>
                  <a:ext uri="{FF2B5EF4-FFF2-40B4-BE49-F238E27FC236}">
                    <a16:creationId xmlns:a16="http://schemas.microsoft.com/office/drawing/2014/main" id="{C3F2BFD7-B485-714C-8F36-5D4FA9F1095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2007" y="3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3" name="Freeform 349">
                <a:extLst>
                  <a:ext uri="{FF2B5EF4-FFF2-40B4-BE49-F238E27FC236}">
                    <a16:creationId xmlns:a16="http://schemas.microsoft.com/office/drawing/2014/main" id="{A065B434-4A7B-FF4F-9061-4AF30FD0E24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2949" y="1245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4" name="Freeform 350">
                <a:extLst>
                  <a:ext uri="{FF2B5EF4-FFF2-40B4-BE49-F238E27FC236}">
                    <a16:creationId xmlns:a16="http://schemas.microsoft.com/office/drawing/2014/main" id="{0B71015D-CDE7-CE4D-9A86-F0FD7045F0F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10" y="1055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5" name="Freeform 351">
                <a:extLst>
                  <a:ext uri="{FF2B5EF4-FFF2-40B4-BE49-F238E27FC236}">
                    <a16:creationId xmlns:a16="http://schemas.microsoft.com/office/drawing/2014/main" id="{2116CA42-952B-5143-B5B7-487B1126BB9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3584" y="1446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6" name="Freeform 352">
                <a:extLst>
                  <a:ext uri="{FF2B5EF4-FFF2-40B4-BE49-F238E27FC236}">
                    <a16:creationId xmlns:a16="http://schemas.microsoft.com/office/drawing/2014/main" id="{3E65E0EA-4115-6E4C-A0ED-2A21CE4101D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1935" y="1667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7" name="Freeform 353">
                <a:extLst>
                  <a:ext uri="{FF2B5EF4-FFF2-40B4-BE49-F238E27FC236}">
                    <a16:creationId xmlns:a16="http://schemas.microsoft.com/office/drawing/2014/main" id="{BAC99A0E-2F9B-A543-A1AE-673E9E4F9BE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3393" y="92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8" name="Freeform 354">
                <a:extLst>
                  <a:ext uri="{FF2B5EF4-FFF2-40B4-BE49-F238E27FC236}">
                    <a16:creationId xmlns:a16="http://schemas.microsoft.com/office/drawing/2014/main" id="{C90167B0-B46A-F04B-9BCA-33301EF4C4B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3025" y="6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9" name="Freeform 355">
                <a:extLst>
                  <a:ext uri="{FF2B5EF4-FFF2-40B4-BE49-F238E27FC236}">
                    <a16:creationId xmlns:a16="http://schemas.microsoft.com/office/drawing/2014/main" id="{B38FE31A-DBA5-2E4D-BCE5-EE8AA840903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1849" y="22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0" name="Freeform 356">
                <a:extLst>
                  <a:ext uri="{FF2B5EF4-FFF2-40B4-BE49-F238E27FC236}">
                    <a16:creationId xmlns:a16="http://schemas.microsoft.com/office/drawing/2014/main" id="{E53442BB-5022-8941-A85C-9B1D685CACB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flipH="1">
                <a:off x="5077" y="85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1" name="Freeform 357">
                <a:extLst>
                  <a:ext uri="{FF2B5EF4-FFF2-40B4-BE49-F238E27FC236}">
                    <a16:creationId xmlns:a16="http://schemas.microsoft.com/office/drawing/2014/main" id="{7A491721-EC24-1442-91AE-12B5E0A1FB9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89" y="458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2" name="Freeform 358">
                <a:extLst>
                  <a:ext uri="{FF2B5EF4-FFF2-40B4-BE49-F238E27FC236}">
                    <a16:creationId xmlns:a16="http://schemas.microsoft.com/office/drawing/2014/main" id="{7108E399-D229-E94F-BDD2-8A7F576649E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173" y="1111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3" name="Freeform 359">
                <a:extLst>
                  <a:ext uri="{FF2B5EF4-FFF2-40B4-BE49-F238E27FC236}">
                    <a16:creationId xmlns:a16="http://schemas.microsoft.com/office/drawing/2014/main" id="{F8F8F8B0-095C-A54C-8008-102D4CC7015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94" y="1562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4" name="Freeform 360">
                <a:extLst>
                  <a:ext uri="{FF2B5EF4-FFF2-40B4-BE49-F238E27FC236}">
                    <a16:creationId xmlns:a16="http://schemas.microsoft.com/office/drawing/2014/main" id="{C25677B1-9090-E34D-AAB8-4C512DEF737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30" y="7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5" name="Freeform 361">
                <a:extLst>
                  <a:ext uri="{FF2B5EF4-FFF2-40B4-BE49-F238E27FC236}">
                    <a16:creationId xmlns:a16="http://schemas.microsoft.com/office/drawing/2014/main" id="{E5CE02A4-834A-4747-B610-261F3F48D60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4139" y="-6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6" name="Freeform 362">
                <a:extLst>
                  <a:ext uri="{FF2B5EF4-FFF2-40B4-BE49-F238E27FC236}">
                    <a16:creationId xmlns:a16="http://schemas.microsoft.com/office/drawing/2014/main" id="{3B22B68E-3FDD-8744-A827-4912C7987F3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5045" y="125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7" name="Freeform 363">
                <a:extLst>
                  <a:ext uri="{FF2B5EF4-FFF2-40B4-BE49-F238E27FC236}">
                    <a16:creationId xmlns:a16="http://schemas.microsoft.com/office/drawing/2014/main" id="{DC044030-9297-084D-9849-1B656B46C25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330" y="932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8" name="Freeform 364">
                <a:extLst>
                  <a:ext uri="{FF2B5EF4-FFF2-40B4-BE49-F238E27FC236}">
                    <a16:creationId xmlns:a16="http://schemas.microsoft.com/office/drawing/2014/main" id="{7BFB13B8-1960-6B42-8231-E28C122C493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5174" y="3195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9" name="Freeform 365">
                <a:extLst>
                  <a:ext uri="{FF2B5EF4-FFF2-40B4-BE49-F238E27FC236}">
                    <a16:creationId xmlns:a16="http://schemas.microsoft.com/office/drawing/2014/main" id="{37FEEE35-1416-F34C-B952-A4F273E4AA2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4163" y="1592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0" name="Freeform 366">
                <a:extLst>
                  <a:ext uri="{FF2B5EF4-FFF2-40B4-BE49-F238E27FC236}">
                    <a16:creationId xmlns:a16="http://schemas.microsoft.com/office/drawing/2014/main" id="{BB58D5FB-E079-E046-A35E-C8A4A884FBA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4901" y="75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1" name="Freeform 367">
                <a:extLst>
                  <a:ext uri="{FF2B5EF4-FFF2-40B4-BE49-F238E27FC236}">
                    <a16:creationId xmlns:a16="http://schemas.microsoft.com/office/drawing/2014/main" id="{D8B9AF18-38D4-6D41-980E-7D7F6EC4442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1011466" flipV="1">
                <a:off x="5124" y="-8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2" name="Freeform 368">
                <a:extLst>
                  <a:ext uri="{FF2B5EF4-FFF2-40B4-BE49-F238E27FC236}">
                    <a16:creationId xmlns:a16="http://schemas.microsoft.com/office/drawing/2014/main" id="{30F39E1B-31A3-E248-9C80-4620493B3AE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3825" y="446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3" name="Freeform 369">
                <a:extLst>
                  <a:ext uri="{FF2B5EF4-FFF2-40B4-BE49-F238E27FC236}">
                    <a16:creationId xmlns:a16="http://schemas.microsoft.com/office/drawing/2014/main" id="{AF7947C4-42E2-3A49-9308-96F07140E1C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521641">
                <a:off x="5099" y="2938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4" name="Freeform 370">
                <a:extLst>
                  <a:ext uri="{FF2B5EF4-FFF2-40B4-BE49-F238E27FC236}">
                    <a16:creationId xmlns:a16="http://schemas.microsoft.com/office/drawing/2014/main" id="{8478B8E3-4B3A-AF49-8794-F8991EE02AA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89" y="2570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5" name="Freeform 371">
                <a:extLst>
                  <a:ext uri="{FF2B5EF4-FFF2-40B4-BE49-F238E27FC236}">
                    <a16:creationId xmlns:a16="http://schemas.microsoft.com/office/drawing/2014/main" id="{43C0D994-71A3-7F46-BB6A-2A1EECB9C69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173" y="3223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6" name="Freeform 372">
                <a:extLst>
                  <a:ext uri="{FF2B5EF4-FFF2-40B4-BE49-F238E27FC236}">
                    <a16:creationId xmlns:a16="http://schemas.microsoft.com/office/drawing/2014/main" id="{3461034C-D1B7-6B4C-BE1B-DF493F6EC6F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844778">
                <a:off x="5046" y="359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7" name="Freeform 373">
                <a:extLst>
                  <a:ext uri="{FF2B5EF4-FFF2-40B4-BE49-F238E27FC236}">
                    <a16:creationId xmlns:a16="http://schemas.microsoft.com/office/drawing/2014/main" id="{F3835168-FCA5-B943-8F41-58179AF3489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54" y="202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8" name="Freeform 374">
                <a:extLst>
                  <a:ext uri="{FF2B5EF4-FFF2-40B4-BE49-F238E27FC236}">
                    <a16:creationId xmlns:a16="http://schemas.microsoft.com/office/drawing/2014/main" id="{E8DE0310-C3F9-7241-ADA8-B7C07B370ED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4103" y="199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9" name="Freeform 375">
                <a:extLst>
                  <a:ext uri="{FF2B5EF4-FFF2-40B4-BE49-F238E27FC236}">
                    <a16:creationId xmlns:a16="http://schemas.microsoft.com/office/drawing/2014/main" id="{96570CF1-30CD-E441-9441-03D83122A9C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4925" y="3667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0" name="Freeform 376">
                <a:extLst>
                  <a:ext uri="{FF2B5EF4-FFF2-40B4-BE49-F238E27FC236}">
                    <a16:creationId xmlns:a16="http://schemas.microsoft.com/office/drawing/2014/main" id="{9F74D553-FB4E-4246-A0C9-89ADB69ABC4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006" y="3176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1" name="Freeform 377">
                <a:extLst>
                  <a:ext uri="{FF2B5EF4-FFF2-40B4-BE49-F238E27FC236}">
                    <a16:creationId xmlns:a16="http://schemas.microsoft.com/office/drawing/2014/main" id="{7A1CEAB3-832F-E44E-B8E4-5F61B062300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820033">
                <a:off x="4163" y="3620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2" name="Freeform 378">
                <a:extLst>
                  <a:ext uri="{FF2B5EF4-FFF2-40B4-BE49-F238E27FC236}">
                    <a16:creationId xmlns:a16="http://schemas.microsoft.com/office/drawing/2014/main" id="{A4481976-4C79-BF45-BA19-C0A870F0AB7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4589" y="255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3" name="Freeform 379">
                <a:extLst>
                  <a:ext uri="{FF2B5EF4-FFF2-40B4-BE49-F238E27FC236}">
                    <a16:creationId xmlns:a16="http://schemas.microsoft.com/office/drawing/2014/main" id="{465B4DAA-2263-E44C-8AA2-BE12475C4FA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5949041" flipV="1">
                <a:off x="5118" y="209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4" name="Freeform 380">
                <a:extLst>
                  <a:ext uri="{FF2B5EF4-FFF2-40B4-BE49-F238E27FC236}">
                    <a16:creationId xmlns:a16="http://schemas.microsoft.com/office/drawing/2014/main" id="{E2512D4A-1E40-AF46-9660-F5E71261F93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3981" y="240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033" name="Group 286">
              <a:extLst>
                <a:ext uri="{FF2B5EF4-FFF2-40B4-BE49-F238E27FC236}">
                  <a16:creationId xmlns:a16="http://schemas.microsoft.com/office/drawing/2014/main" id="{82C9B84C-D60B-A845-8840-41104E61C99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0" y="298"/>
              <a:ext cx="5509" cy="141"/>
              <a:chOff x="150" y="543"/>
              <a:chExt cx="5309" cy="200"/>
            </a:xfrm>
          </p:grpSpPr>
          <p:sp>
            <p:nvSpPr>
              <p:cNvPr id="1311" name="AutoShape 287">
                <a:extLst>
                  <a:ext uri="{FF2B5EF4-FFF2-40B4-BE49-F238E27FC236}">
                    <a16:creationId xmlns:a16="http://schemas.microsoft.com/office/drawing/2014/main" id="{2B68C5DF-7496-2A46-AD8A-294C95B44AF1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150" y="543"/>
                <a:ext cx="5309" cy="200"/>
              </a:xfrm>
              <a:prstGeom prst="roundRect">
                <a:avLst>
                  <a:gd name="adj" fmla="val 50000"/>
                </a:avLst>
              </a:prstGeom>
              <a:solidFill>
                <a:srgbClr val="808080">
                  <a:alpha val="50000"/>
                </a:srgb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12" name="Rectangle 288">
                <a:extLst>
                  <a:ext uri="{FF2B5EF4-FFF2-40B4-BE49-F238E27FC236}">
                    <a16:creationId xmlns:a16="http://schemas.microsoft.com/office/drawing/2014/main" id="{E49DBC20-2C70-254C-85BA-35E5B3B6C88D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175" y="600"/>
                <a:ext cx="5251" cy="50"/>
              </a:xfrm>
              <a:prstGeom prst="rect">
                <a:avLst/>
              </a:prstGeom>
              <a:solidFill>
                <a:srgbClr val="80808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034" name="Group 289">
              <a:extLst>
                <a:ext uri="{FF2B5EF4-FFF2-40B4-BE49-F238E27FC236}">
                  <a16:creationId xmlns:a16="http://schemas.microsoft.com/office/drawing/2014/main" id="{ECFD0ACF-7A26-3649-853A-D4BBF04E455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" y="241"/>
              <a:ext cx="5509" cy="141"/>
              <a:chOff x="150" y="543"/>
              <a:chExt cx="5309" cy="200"/>
            </a:xfrm>
          </p:grpSpPr>
          <p:sp>
            <p:nvSpPr>
              <p:cNvPr id="1314" name="AutoShape 290">
                <a:extLst>
                  <a:ext uri="{FF2B5EF4-FFF2-40B4-BE49-F238E27FC236}">
                    <a16:creationId xmlns:a16="http://schemas.microsoft.com/office/drawing/2014/main" id="{FDAC8E4C-896B-F94E-BBE6-9204C6966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" y="543"/>
                <a:ext cx="5309" cy="200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B2B2B2">
                      <a:gamma/>
                      <a:shade val="46275"/>
                      <a:invGamma/>
                    </a:srgbClr>
                  </a:gs>
                  <a:gs pos="50000">
                    <a:srgbClr val="B2B2B2"/>
                  </a:gs>
                  <a:gs pos="100000">
                    <a:srgbClr val="B2B2B2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15" name="Rectangle 291">
                <a:extLst>
                  <a:ext uri="{FF2B5EF4-FFF2-40B4-BE49-F238E27FC236}">
                    <a16:creationId xmlns:a16="http://schemas.microsoft.com/office/drawing/2014/main" id="{7D4494DB-95C7-5A42-87BC-85D053DD8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" y="600"/>
                <a:ext cx="5251" cy="50"/>
              </a:xfrm>
              <a:prstGeom prst="rect">
                <a:avLst/>
              </a:prstGeom>
              <a:gradFill rotWithShape="0">
                <a:gsLst>
                  <a:gs pos="0">
                    <a:srgbClr val="B2B2B2"/>
                  </a:gs>
                  <a:gs pos="50000">
                    <a:srgbClr val="B2B2B2">
                      <a:gamma/>
                      <a:tint val="27451"/>
                      <a:invGamma/>
                    </a:srgbClr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sp>
          <p:nvSpPr>
            <p:cNvPr id="1316" name="Freeform 292">
              <a:extLst>
                <a:ext uri="{FF2B5EF4-FFF2-40B4-BE49-F238E27FC236}">
                  <a16:creationId xmlns:a16="http://schemas.microsoft.com/office/drawing/2014/main" id="{0B55A910-B113-7546-AFF0-E393B7B023DF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" y="300"/>
              <a:ext cx="866" cy="795"/>
            </a:xfrm>
            <a:custGeom>
              <a:avLst/>
              <a:gdLst/>
              <a:ahLst/>
              <a:cxnLst>
                <a:cxn ang="0">
                  <a:pos x="17" y="180"/>
                </a:cxn>
                <a:cxn ang="0">
                  <a:pos x="284" y="720"/>
                </a:cxn>
                <a:cxn ang="0">
                  <a:pos x="380" y="687"/>
                </a:cxn>
                <a:cxn ang="0">
                  <a:pos x="647" y="249"/>
                </a:cxn>
                <a:cxn ang="0">
                  <a:pos x="716" y="138"/>
                </a:cxn>
                <a:cxn ang="0">
                  <a:pos x="182" y="0"/>
                </a:cxn>
                <a:cxn ang="0">
                  <a:pos x="17" y="180"/>
                </a:cxn>
              </a:cxnLst>
              <a:rect l="0" t="0" r="r" b="b"/>
              <a:pathLst>
                <a:path w="866" h="795">
                  <a:moveTo>
                    <a:pt x="17" y="180"/>
                  </a:moveTo>
                  <a:cubicBezTo>
                    <a:pt x="49" y="413"/>
                    <a:pt x="206" y="636"/>
                    <a:pt x="284" y="720"/>
                  </a:cubicBezTo>
                  <a:cubicBezTo>
                    <a:pt x="359" y="795"/>
                    <a:pt x="422" y="771"/>
                    <a:pt x="380" y="687"/>
                  </a:cubicBezTo>
                  <a:cubicBezTo>
                    <a:pt x="284" y="378"/>
                    <a:pt x="197" y="183"/>
                    <a:pt x="647" y="249"/>
                  </a:cubicBezTo>
                  <a:cubicBezTo>
                    <a:pt x="866" y="276"/>
                    <a:pt x="791" y="175"/>
                    <a:pt x="716" y="138"/>
                  </a:cubicBezTo>
                  <a:cubicBezTo>
                    <a:pt x="575" y="63"/>
                    <a:pt x="317" y="6"/>
                    <a:pt x="182" y="0"/>
                  </a:cubicBezTo>
                  <a:cubicBezTo>
                    <a:pt x="95" y="0"/>
                    <a:pt x="0" y="32"/>
                    <a:pt x="17" y="180"/>
                  </a:cubicBezTo>
                  <a:close/>
                </a:path>
              </a:pathLst>
            </a:custGeom>
            <a:solidFill>
              <a:srgbClr val="808080">
                <a:alpha val="50000"/>
              </a:srgb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grpSp>
          <p:nvGrpSpPr>
            <p:cNvPr id="1036" name="Group 293">
              <a:extLst>
                <a:ext uri="{FF2B5EF4-FFF2-40B4-BE49-F238E27FC236}">
                  <a16:creationId xmlns:a16="http://schemas.microsoft.com/office/drawing/2014/main" id="{D153A895-4B68-CA4D-8673-B30F6BADE5C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36" y="94"/>
              <a:ext cx="790" cy="737"/>
              <a:chOff x="138" y="104"/>
              <a:chExt cx="790" cy="737"/>
            </a:xfrm>
          </p:grpSpPr>
          <p:sp>
            <p:nvSpPr>
              <p:cNvPr id="1318" name="Freeform 294">
                <a:extLst>
                  <a:ext uri="{FF2B5EF4-FFF2-40B4-BE49-F238E27FC236}">
                    <a16:creationId xmlns:a16="http://schemas.microsoft.com/office/drawing/2014/main" id="{757EEE27-2E61-054D-B2F6-506C94567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" y="115"/>
                <a:ext cx="790" cy="726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mpd="sng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19" name="Freeform 295">
                <a:extLst>
                  <a:ext uri="{FF2B5EF4-FFF2-40B4-BE49-F238E27FC236}">
                    <a16:creationId xmlns:a16="http://schemas.microsoft.com/office/drawing/2014/main" id="{E13EBBE3-DE11-0940-B977-AFB0A2C21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" y="119"/>
                <a:ext cx="181" cy="533"/>
              </a:xfrm>
              <a:custGeom>
                <a:avLst/>
                <a:gdLst/>
                <a:ahLst/>
                <a:cxnLst>
                  <a:cxn ang="0">
                    <a:pos x="60" y="12"/>
                  </a:cxn>
                  <a:cxn ang="0">
                    <a:pos x="2" y="153"/>
                  </a:cxn>
                  <a:cxn ang="0">
                    <a:pos x="63" y="366"/>
                  </a:cxn>
                  <a:cxn ang="0">
                    <a:pos x="146" y="512"/>
                  </a:cxn>
                  <a:cxn ang="0">
                    <a:pos x="156" y="489"/>
                  </a:cxn>
                  <a:cxn ang="0">
                    <a:pos x="74" y="294"/>
                  </a:cxn>
                  <a:cxn ang="0">
                    <a:pos x="63" y="155"/>
                  </a:cxn>
                  <a:cxn ang="0">
                    <a:pos x="98" y="53"/>
                  </a:cxn>
                  <a:cxn ang="0">
                    <a:pos x="135" y="32"/>
                  </a:cxn>
                  <a:cxn ang="0">
                    <a:pos x="179" y="16"/>
                  </a:cxn>
                  <a:cxn ang="0">
                    <a:pos x="146" y="2"/>
                  </a:cxn>
                  <a:cxn ang="0">
                    <a:pos x="93" y="2"/>
                  </a:cxn>
                  <a:cxn ang="0">
                    <a:pos x="60" y="12"/>
                  </a:cxn>
                </a:cxnLst>
                <a:rect l="0" t="0" r="r" b="b"/>
                <a:pathLst>
                  <a:path w="181" h="533">
                    <a:moveTo>
                      <a:pt x="60" y="12"/>
                    </a:moveTo>
                    <a:cubicBezTo>
                      <a:pt x="18" y="35"/>
                      <a:pt x="0" y="83"/>
                      <a:pt x="2" y="153"/>
                    </a:cubicBezTo>
                    <a:cubicBezTo>
                      <a:pt x="3" y="212"/>
                      <a:pt x="39" y="306"/>
                      <a:pt x="63" y="366"/>
                    </a:cubicBezTo>
                    <a:cubicBezTo>
                      <a:pt x="87" y="426"/>
                      <a:pt x="131" y="492"/>
                      <a:pt x="146" y="512"/>
                    </a:cubicBezTo>
                    <a:cubicBezTo>
                      <a:pt x="162" y="533"/>
                      <a:pt x="168" y="526"/>
                      <a:pt x="156" y="489"/>
                    </a:cubicBezTo>
                    <a:cubicBezTo>
                      <a:pt x="144" y="453"/>
                      <a:pt x="90" y="350"/>
                      <a:pt x="74" y="294"/>
                    </a:cubicBezTo>
                    <a:cubicBezTo>
                      <a:pt x="59" y="239"/>
                      <a:pt x="59" y="196"/>
                      <a:pt x="63" y="155"/>
                    </a:cubicBezTo>
                    <a:cubicBezTo>
                      <a:pt x="67" y="115"/>
                      <a:pt x="86" y="74"/>
                      <a:pt x="98" y="53"/>
                    </a:cubicBezTo>
                    <a:cubicBezTo>
                      <a:pt x="110" y="33"/>
                      <a:pt x="121" y="39"/>
                      <a:pt x="135" y="32"/>
                    </a:cubicBezTo>
                    <a:cubicBezTo>
                      <a:pt x="148" y="26"/>
                      <a:pt x="177" y="21"/>
                      <a:pt x="179" y="16"/>
                    </a:cubicBezTo>
                    <a:cubicBezTo>
                      <a:pt x="181" y="11"/>
                      <a:pt x="161" y="4"/>
                      <a:pt x="146" y="2"/>
                    </a:cubicBezTo>
                    <a:cubicBezTo>
                      <a:pt x="132" y="0"/>
                      <a:pt x="107" y="1"/>
                      <a:pt x="93" y="2"/>
                    </a:cubicBezTo>
                    <a:cubicBezTo>
                      <a:pt x="78" y="4"/>
                      <a:pt x="74" y="0"/>
                      <a:pt x="60" y="1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75686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0" name="Freeform 296">
                <a:extLst>
                  <a:ext uri="{FF2B5EF4-FFF2-40B4-BE49-F238E27FC236}">
                    <a16:creationId xmlns:a16="http://schemas.microsoft.com/office/drawing/2014/main" id="{126BEE47-2CDF-324B-A248-8E545FE1D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104"/>
                <a:ext cx="666" cy="195"/>
              </a:xfrm>
              <a:custGeom>
                <a:avLst/>
                <a:gdLst/>
                <a:ahLst/>
                <a:cxnLst>
                  <a:cxn ang="0">
                    <a:pos x="10" y="32"/>
                  </a:cxn>
                  <a:cxn ang="0">
                    <a:pos x="72" y="3"/>
                  </a:cxn>
                  <a:cxn ang="0">
                    <a:pos x="214" y="16"/>
                  </a:cxn>
                  <a:cxn ang="0">
                    <a:pos x="440" y="74"/>
                  </a:cxn>
                  <a:cxn ang="0">
                    <a:pos x="604" y="140"/>
                  </a:cxn>
                  <a:cxn ang="0">
                    <a:pos x="653" y="182"/>
                  </a:cxn>
                  <a:cxn ang="0">
                    <a:pos x="638" y="186"/>
                  </a:cxn>
                  <a:cxn ang="0">
                    <a:pos x="483" y="129"/>
                  </a:cxn>
                  <a:cxn ang="0">
                    <a:pos x="244" y="64"/>
                  </a:cxn>
                  <a:cxn ang="0">
                    <a:pos x="107" y="51"/>
                  </a:cxn>
                  <a:cxn ang="0">
                    <a:pos x="55" y="74"/>
                  </a:cxn>
                  <a:cxn ang="0">
                    <a:pos x="10" y="50"/>
                  </a:cxn>
                  <a:cxn ang="0">
                    <a:pos x="10" y="32"/>
                  </a:cxn>
                </a:cxnLst>
                <a:rect l="0" t="0" r="r" b="b"/>
                <a:pathLst>
                  <a:path w="666" h="195">
                    <a:moveTo>
                      <a:pt x="10" y="32"/>
                    </a:moveTo>
                    <a:cubicBezTo>
                      <a:pt x="20" y="24"/>
                      <a:pt x="38" y="6"/>
                      <a:pt x="72" y="3"/>
                    </a:cubicBezTo>
                    <a:cubicBezTo>
                      <a:pt x="106" y="0"/>
                      <a:pt x="153" y="4"/>
                      <a:pt x="214" y="16"/>
                    </a:cubicBezTo>
                    <a:cubicBezTo>
                      <a:pt x="275" y="28"/>
                      <a:pt x="375" y="53"/>
                      <a:pt x="440" y="74"/>
                    </a:cubicBezTo>
                    <a:cubicBezTo>
                      <a:pt x="505" y="95"/>
                      <a:pt x="568" y="122"/>
                      <a:pt x="604" y="140"/>
                    </a:cubicBezTo>
                    <a:cubicBezTo>
                      <a:pt x="640" y="158"/>
                      <a:pt x="647" y="174"/>
                      <a:pt x="653" y="182"/>
                    </a:cubicBezTo>
                    <a:cubicBezTo>
                      <a:pt x="659" y="190"/>
                      <a:pt x="666" y="195"/>
                      <a:pt x="638" y="186"/>
                    </a:cubicBezTo>
                    <a:cubicBezTo>
                      <a:pt x="609" y="177"/>
                      <a:pt x="548" y="150"/>
                      <a:pt x="483" y="129"/>
                    </a:cubicBezTo>
                    <a:cubicBezTo>
                      <a:pt x="416" y="109"/>
                      <a:pt x="306" y="78"/>
                      <a:pt x="244" y="64"/>
                    </a:cubicBezTo>
                    <a:cubicBezTo>
                      <a:pt x="181" y="51"/>
                      <a:pt x="139" y="49"/>
                      <a:pt x="107" y="51"/>
                    </a:cubicBezTo>
                    <a:cubicBezTo>
                      <a:pt x="76" y="53"/>
                      <a:pt x="71" y="75"/>
                      <a:pt x="55" y="74"/>
                    </a:cubicBezTo>
                    <a:cubicBezTo>
                      <a:pt x="39" y="74"/>
                      <a:pt x="18" y="57"/>
                      <a:pt x="10" y="50"/>
                    </a:cubicBezTo>
                    <a:cubicBezTo>
                      <a:pt x="2" y="43"/>
                      <a:pt x="0" y="40"/>
                      <a:pt x="10" y="3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75686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1" name="Freeform 297">
                <a:extLst>
                  <a:ext uri="{FF2B5EF4-FFF2-40B4-BE49-F238E27FC236}">
                    <a16:creationId xmlns:a16="http://schemas.microsoft.com/office/drawing/2014/main" id="{283F7CB2-4F1E-5C4B-A33A-DA173E719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" y="300"/>
                <a:ext cx="430" cy="417"/>
              </a:xfrm>
              <a:custGeom>
                <a:avLst/>
                <a:gdLst/>
                <a:ahLst/>
                <a:cxnLst>
                  <a:cxn ang="0">
                    <a:pos x="54" y="275"/>
                  </a:cxn>
                  <a:cxn ang="0">
                    <a:pos x="388" y="33"/>
                  </a:cxn>
                  <a:cxn ang="0">
                    <a:pos x="1323" y="74"/>
                  </a:cxn>
                  <a:cxn ang="0">
                    <a:pos x="1448" y="149"/>
                  </a:cxn>
                  <a:cxn ang="0">
                    <a:pos x="730" y="108"/>
                  </a:cxn>
                  <a:cxn ang="0">
                    <a:pos x="305" y="216"/>
                  </a:cxn>
                  <a:cxn ang="0">
                    <a:pos x="146" y="525"/>
                  </a:cxn>
                  <a:cxn ang="0">
                    <a:pos x="246" y="1126"/>
                  </a:cxn>
                  <a:cxn ang="0">
                    <a:pos x="338" y="1435"/>
                  </a:cxn>
                  <a:cxn ang="0">
                    <a:pos x="280" y="1435"/>
                  </a:cxn>
                  <a:cxn ang="0">
                    <a:pos x="121" y="1034"/>
                  </a:cxn>
                  <a:cxn ang="0">
                    <a:pos x="38" y="617"/>
                  </a:cxn>
                  <a:cxn ang="0">
                    <a:pos x="54" y="275"/>
                  </a:cxn>
                </a:cxnLst>
                <a:rect l="0" t="0" r="r" b="b"/>
                <a:pathLst>
                  <a:path w="1547" h="1502">
                    <a:moveTo>
                      <a:pt x="54" y="275"/>
                    </a:moveTo>
                    <a:cubicBezTo>
                      <a:pt x="112" y="178"/>
                      <a:pt x="177" y="66"/>
                      <a:pt x="388" y="33"/>
                    </a:cubicBezTo>
                    <a:cubicBezTo>
                      <a:pt x="599" y="0"/>
                      <a:pt x="1146" y="55"/>
                      <a:pt x="1323" y="74"/>
                    </a:cubicBezTo>
                    <a:cubicBezTo>
                      <a:pt x="1500" y="93"/>
                      <a:pt x="1547" y="143"/>
                      <a:pt x="1448" y="149"/>
                    </a:cubicBezTo>
                    <a:cubicBezTo>
                      <a:pt x="1349" y="155"/>
                      <a:pt x="920" y="97"/>
                      <a:pt x="730" y="108"/>
                    </a:cubicBezTo>
                    <a:cubicBezTo>
                      <a:pt x="540" y="119"/>
                      <a:pt x="402" y="147"/>
                      <a:pt x="305" y="216"/>
                    </a:cubicBezTo>
                    <a:cubicBezTo>
                      <a:pt x="208" y="285"/>
                      <a:pt x="156" y="373"/>
                      <a:pt x="146" y="525"/>
                    </a:cubicBezTo>
                    <a:cubicBezTo>
                      <a:pt x="136" y="677"/>
                      <a:pt x="214" y="974"/>
                      <a:pt x="246" y="1126"/>
                    </a:cubicBezTo>
                    <a:cubicBezTo>
                      <a:pt x="278" y="1278"/>
                      <a:pt x="332" y="1383"/>
                      <a:pt x="338" y="1435"/>
                    </a:cubicBezTo>
                    <a:cubicBezTo>
                      <a:pt x="344" y="1487"/>
                      <a:pt x="316" y="1502"/>
                      <a:pt x="280" y="1435"/>
                    </a:cubicBezTo>
                    <a:cubicBezTo>
                      <a:pt x="244" y="1368"/>
                      <a:pt x="161" y="1170"/>
                      <a:pt x="121" y="1034"/>
                    </a:cubicBezTo>
                    <a:cubicBezTo>
                      <a:pt x="81" y="898"/>
                      <a:pt x="49" y="743"/>
                      <a:pt x="38" y="617"/>
                    </a:cubicBezTo>
                    <a:cubicBezTo>
                      <a:pt x="27" y="491"/>
                      <a:pt x="0" y="375"/>
                      <a:pt x="54" y="27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tint val="15294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2" name="Freeform 298">
                <a:extLst>
                  <a:ext uri="{FF2B5EF4-FFF2-40B4-BE49-F238E27FC236}">
                    <a16:creationId xmlns:a16="http://schemas.microsoft.com/office/drawing/2014/main" id="{805F4549-0964-104D-8798-7922C633D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249"/>
                <a:ext cx="256" cy="254"/>
              </a:xfrm>
              <a:custGeom>
                <a:avLst/>
                <a:gdLst/>
                <a:ahLst/>
                <a:cxnLst>
                  <a:cxn ang="0">
                    <a:pos x="14" y="164"/>
                  </a:cxn>
                  <a:cxn ang="0">
                    <a:pos x="216" y="33"/>
                  </a:cxn>
                  <a:cxn ang="0">
                    <a:pos x="871" y="217"/>
                  </a:cxn>
                  <a:cxn ang="0">
                    <a:pos x="613" y="258"/>
                  </a:cxn>
                  <a:cxn ang="0">
                    <a:pos x="396" y="400"/>
                  </a:cxn>
                  <a:cxn ang="0">
                    <a:pos x="287" y="576"/>
                  </a:cxn>
                  <a:cxn ang="0">
                    <a:pos x="262" y="843"/>
                  </a:cxn>
                  <a:cxn ang="0">
                    <a:pos x="14" y="164"/>
                  </a:cxn>
                </a:cxnLst>
                <a:rect l="0" t="0" r="r" b="b"/>
                <a:pathLst>
                  <a:path w="921" h="912">
                    <a:moveTo>
                      <a:pt x="14" y="164"/>
                    </a:moveTo>
                    <a:cubicBezTo>
                      <a:pt x="0" y="66"/>
                      <a:pt x="67" y="0"/>
                      <a:pt x="216" y="33"/>
                    </a:cubicBezTo>
                    <a:cubicBezTo>
                      <a:pt x="419" y="54"/>
                      <a:pt x="487" y="8"/>
                      <a:pt x="871" y="217"/>
                    </a:cubicBezTo>
                    <a:cubicBezTo>
                      <a:pt x="921" y="234"/>
                      <a:pt x="692" y="228"/>
                      <a:pt x="613" y="258"/>
                    </a:cubicBezTo>
                    <a:cubicBezTo>
                      <a:pt x="534" y="288"/>
                      <a:pt x="450" y="347"/>
                      <a:pt x="396" y="400"/>
                    </a:cubicBezTo>
                    <a:cubicBezTo>
                      <a:pt x="342" y="453"/>
                      <a:pt x="309" y="502"/>
                      <a:pt x="287" y="576"/>
                    </a:cubicBezTo>
                    <a:cubicBezTo>
                      <a:pt x="265" y="650"/>
                      <a:pt x="308" y="912"/>
                      <a:pt x="262" y="843"/>
                    </a:cubicBezTo>
                    <a:cubicBezTo>
                      <a:pt x="45" y="626"/>
                      <a:pt x="59" y="295"/>
                      <a:pt x="14" y="16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1215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</p:grpSp>
      <p:sp>
        <p:nvSpPr>
          <p:cNvPr id="1027" name="Rectangle 385">
            <a:extLst>
              <a:ext uri="{FF2B5EF4-FFF2-40B4-BE49-F238E27FC236}">
                <a16:creationId xmlns:a16="http://schemas.microsoft.com/office/drawing/2014/main" id="{A07CEF5D-B305-B548-BE11-339321630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096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8" name="Rectangle 386">
            <a:extLst>
              <a:ext uri="{FF2B5EF4-FFF2-40B4-BE49-F238E27FC236}">
                <a16:creationId xmlns:a16="http://schemas.microsoft.com/office/drawing/2014/main" id="{3730D389-0CC7-604D-96DB-1366FD22C8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411" name="Rectangle 387">
            <a:extLst>
              <a:ext uri="{FF2B5EF4-FFF2-40B4-BE49-F238E27FC236}">
                <a16:creationId xmlns:a16="http://schemas.microsoft.com/office/drawing/2014/main" id="{C5F79C18-14E5-5544-A758-ED29255B6E9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412" name="Rectangle 388">
            <a:extLst>
              <a:ext uri="{FF2B5EF4-FFF2-40B4-BE49-F238E27FC236}">
                <a16:creationId xmlns:a16="http://schemas.microsoft.com/office/drawing/2014/main" id="{1646B1F5-35D9-5B44-9424-0CA98EA5476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it-IT" altLang="it-IT"/>
              <a:t>Daniela Valenti, Treccani Scuola 2012</a:t>
            </a:r>
          </a:p>
        </p:txBody>
      </p:sp>
      <p:sp>
        <p:nvSpPr>
          <p:cNvPr id="1413" name="Rectangle 389">
            <a:extLst>
              <a:ext uri="{FF2B5EF4-FFF2-40B4-BE49-F238E27FC236}">
                <a16:creationId xmlns:a16="http://schemas.microsoft.com/office/drawing/2014/main" id="{CEE4A3C0-6ED3-3145-9453-E927EF3B095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746EF16-B2C0-224F-9465-0D0A142665B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00B639D-DB80-B14C-90D5-B85D1BFE68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4063" y="2270125"/>
            <a:ext cx="7670800" cy="8001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Misura degli angoli in radianti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8B1EF36B-BEDB-414E-85CE-7C25A7587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4" name="Footer Placeholder 6">
            <a:extLst>
              <a:ext uri="{FF2B5EF4-FFF2-40B4-BE49-F238E27FC236}">
                <a16:creationId xmlns:a16="http://schemas.microsoft.com/office/drawing/2014/main" id="{D16B4CA5-DEA2-3F41-855B-2C5C5D3D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499" y="6248400"/>
            <a:ext cx="2996159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15365" name="Slide Number Placeholder 7">
            <a:extLst>
              <a:ext uri="{FF2B5EF4-FFF2-40B4-BE49-F238E27FC236}">
                <a16:creationId xmlns:a16="http://schemas.microsoft.com/office/drawing/2014/main" id="{447190C1-AFE2-CA4C-A2E1-11E8BF7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4AD578-E918-B74B-B4BE-121E28F966E6}" type="slidenum">
              <a:rPr lang="it-IT" altLang="it-IT" sz="1400"/>
              <a:pPr eaLnBrk="1" hangingPunct="1"/>
              <a:t>1</a:t>
            </a:fld>
            <a:endParaRPr lang="it-IT" altLang="it-IT" sz="140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>
            <a:extLst>
              <a:ext uri="{FF2B5EF4-FFF2-40B4-BE49-F238E27FC236}">
                <a16:creationId xmlns:a16="http://schemas.microsoft.com/office/drawing/2014/main" id="{C99889D4-0B91-A545-BFF5-6A3B3F8F09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6387"/>
            <a:ext cx="8674100" cy="8001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 gradi a radianti</a:t>
            </a: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2" name="Rectangle 5">
            <a:extLst>
              <a:ext uri="{FF2B5EF4-FFF2-40B4-BE49-F238E27FC236}">
                <a16:creationId xmlns:a16="http://schemas.microsoft.com/office/drawing/2014/main" id="{3A530BE7-506F-9E48-AA46-EA30E996B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27653" name="Footer Placeholder 6">
            <a:extLst>
              <a:ext uri="{FF2B5EF4-FFF2-40B4-BE49-F238E27FC236}">
                <a16:creationId xmlns:a16="http://schemas.microsoft.com/office/drawing/2014/main" id="{5AD60157-ACC9-8845-9585-199805BA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248400"/>
            <a:ext cx="32004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27654" name="Slide Number Placeholder 7">
            <a:extLst>
              <a:ext uri="{FF2B5EF4-FFF2-40B4-BE49-F238E27FC236}">
                <a16:creationId xmlns:a16="http://schemas.microsoft.com/office/drawing/2014/main" id="{C9B24787-50B4-0246-89A4-AB47FD26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DEA349-ED53-C24C-8452-BAB82494E0E7}" type="slidenum">
              <a:rPr lang="it-IT" altLang="it-IT" sz="1400"/>
              <a:pPr eaLnBrk="1" hangingPunct="1"/>
              <a:t>10</a:t>
            </a:fld>
            <a:endParaRPr lang="it-IT" altLang="it-IT" sz="1400"/>
          </a:p>
        </p:txBody>
      </p:sp>
      <p:sp>
        <p:nvSpPr>
          <p:cNvPr id="27655" name="Rectangle 9">
            <a:extLst>
              <a:ext uri="{FF2B5EF4-FFF2-40B4-BE49-F238E27FC236}">
                <a16:creationId xmlns:a16="http://schemas.microsoft.com/office/drawing/2014/main" id="{47B4A8E8-D9A6-594B-8829-42CAE593A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9685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3200" b="1"/>
          </a:p>
          <a:p>
            <a:pPr eaLnBrk="1" hangingPunct="1"/>
            <a:endParaRPr lang="it-IT" altLang="it-IT" sz="3200" b="1"/>
          </a:p>
        </p:txBody>
      </p:sp>
      <p:sp>
        <p:nvSpPr>
          <p:cNvPr id="27656" name="TextBox 16">
            <a:extLst>
              <a:ext uri="{FF2B5EF4-FFF2-40B4-BE49-F238E27FC236}">
                <a16:creationId xmlns:a16="http://schemas.microsoft.com/office/drawing/2014/main" id="{E693EACB-974A-4F4B-BE32-9AC7A875E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905000"/>
            <a:ext cx="82677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La misura α</a:t>
            </a:r>
            <a:r>
              <a:rPr lang="it-IT" altLang="it-IT" sz="2800" b="1" baseline="-25000" dirty="0" err="1"/>
              <a:t>r</a:t>
            </a:r>
            <a:r>
              <a:rPr lang="it-IT" altLang="it-IT" sz="2800" b="1" dirty="0"/>
              <a:t> di un angolo in radianti, a partire dalla sua misura in gradi α</a:t>
            </a:r>
            <a:r>
              <a:rPr lang="it-IT" altLang="it-IT" sz="2800" b="1" baseline="30000" dirty="0"/>
              <a:t>o</a:t>
            </a:r>
            <a:r>
              <a:rPr lang="it-IT" altLang="it-IT" sz="2800" b="1" dirty="0"/>
              <a:t>, si esprime: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it-IT" altLang="it-IT" sz="2800" b="1" i="1" dirty="0"/>
              <a:t>in modo esatto </a:t>
            </a:r>
            <a:r>
              <a:rPr lang="it-IT" altLang="it-IT" sz="2800" b="1" dirty="0"/>
              <a:t>con una frazione di π;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it-IT" altLang="it-IT" sz="2800" b="1" i="1" dirty="0"/>
              <a:t>in modo approssimato </a:t>
            </a:r>
            <a:r>
              <a:rPr lang="it-IT" altLang="it-IT" sz="2800" b="1" dirty="0"/>
              <a:t>con il numero decimale che approssima la frazione di π. </a:t>
            </a:r>
          </a:p>
        </p:txBody>
      </p:sp>
      <p:sp>
        <p:nvSpPr>
          <p:cNvPr id="27657" name="TextBox 17">
            <a:extLst>
              <a:ext uri="{FF2B5EF4-FFF2-40B4-BE49-F238E27FC236}">
                <a16:creationId xmlns:a16="http://schemas.microsoft.com/office/drawing/2014/main" id="{76D95BDF-9D5A-CD45-A0F0-B5DA3088D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191000"/>
            <a:ext cx="171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</a:rPr>
              <a:t>Esempio</a:t>
            </a:r>
          </a:p>
          <a:p>
            <a:pPr eaLnBrk="1" hangingPunct="1"/>
            <a:endParaRPr lang="it-IT" altLang="it-IT" sz="2800"/>
          </a:p>
        </p:txBody>
      </p:sp>
      <p:pic>
        <p:nvPicPr>
          <p:cNvPr id="27658" name="Picture 10" descr="Calc_pigreco2.jpg">
            <a:extLst>
              <a:ext uri="{FF2B5EF4-FFF2-40B4-BE49-F238E27FC236}">
                <a16:creationId xmlns:a16="http://schemas.microsoft.com/office/drawing/2014/main" id="{A1F428A0-60AF-D448-864F-B94007E0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216400"/>
            <a:ext cx="51181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0E15AD0-60CF-AA48-8D07-3C74229D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974951"/>
            <a:ext cx="2374900" cy="10287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>
            <a:extLst>
              <a:ext uri="{FF2B5EF4-FFF2-40B4-BE49-F238E27FC236}">
                <a16:creationId xmlns:a16="http://schemas.microsoft.com/office/drawing/2014/main" id="{8221722B-8C12-9149-8190-8EA048997C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650" y="565149"/>
            <a:ext cx="8674100" cy="40005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 radianti a gradi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7A5EBD73-842E-0049-8DE6-0F2011B4E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29701" name="Footer Placeholder 6">
            <a:extLst>
              <a:ext uri="{FF2B5EF4-FFF2-40B4-BE49-F238E27FC236}">
                <a16:creationId xmlns:a16="http://schemas.microsoft.com/office/drawing/2014/main" id="{DF50C20C-2F92-BD47-ACDF-34A4CF1EC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499" y="6248400"/>
            <a:ext cx="3069771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29702" name="Slide Number Placeholder 7">
            <a:extLst>
              <a:ext uri="{FF2B5EF4-FFF2-40B4-BE49-F238E27FC236}">
                <a16:creationId xmlns:a16="http://schemas.microsoft.com/office/drawing/2014/main" id="{C97620F3-EBDB-734B-BD62-E39362F7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BF19D16-F3F8-1843-A26F-F3CF5B1DB9EC}" type="slidenum">
              <a:rPr lang="it-IT" altLang="it-IT" sz="1400"/>
              <a:pPr eaLnBrk="1" hangingPunct="1"/>
              <a:t>11</a:t>
            </a:fld>
            <a:endParaRPr lang="it-IT" altLang="it-IT" sz="1400"/>
          </a:p>
        </p:txBody>
      </p:sp>
      <p:sp>
        <p:nvSpPr>
          <p:cNvPr id="29703" name="Rectangle 9">
            <a:extLst>
              <a:ext uri="{FF2B5EF4-FFF2-40B4-BE49-F238E27FC236}">
                <a16:creationId xmlns:a16="http://schemas.microsoft.com/office/drawing/2014/main" id="{7E9325C7-81E5-2746-8CDE-998A127B7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9685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3200" b="1"/>
          </a:p>
          <a:p>
            <a:pPr eaLnBrk="1" hangingPunct="1"/>
            <a:endParaRPr lang="it-IT" altLang="it-IT" sz="3200" b="1"/>
          </a:p>
        </p:txBody>
      </p:sp>
      <p:sp>
        <p:nvSpPr>
          <p:cNvPr id="29704" name="TextBox 16">
            <a:extLst>
              <a:ext uri="{FF2B5EF4-FFF2-40B4-BE49-F238E27FC236}">
                <a16:creationId xmlns:a16="http://schemas.microsoft.com/office/drawing/2014/main" id="{6F2A62D6-EB75-D547-9C5D-09CDF3B3C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955800"/>
            <a:ext cx="8382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Quando si calcola la misura α</a:t>
            </a:r>
            <a:r>
              <a:rPr lang="it-IT" altLang="it-IT" sz="2800" b="1" baseline="30000" dirty="0"/>
              <a:t>o</a:t>
            </a:r>
            <a:r>
              <a:rPr lang="it-IT" altLang="it-IT" sz="2800" b="1" dirty="0"/>
              <a:t> di un angolo in gradi, a partire dalla sua misura in radianti α</a:t>
            </a:r>
            <a:r>
              <a:rPr lang="it-IT" altLang="it-IT" sz="2800" b="1" baseline="-25000" dirty="0" err="1"/>
              <a:t>r</a:t>
            </a:r>
            <a:r>
              <a:rPr lang="it-IT" altLang="it-IT" sz="2800" b="1" dirty="0"/>
              <a:t>, si ottiene generalmente un risultato approssimato, che conviene arrotondare al grado</a:t>
            </a:r>
          </a:p>
        </p:txBody>
      </p:sp>
      <p:sp>
        <p:nvSpPr>
          <p:cNvPr id="29705" name="TextBox 17">
            <a:extLst>
              <a:ext uri="{FF2B5EF4-FFF2-40B4-BE49-F238E27FC236}">
                <a16:creationId xmlns:a16="http://schemas.microsoft.com/office/drawing/2014/main" id="{49663771-C84E-8F48-97B5-8E488749C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3797300"/>
            <a:ext cx="171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</a:rPr>
              <a:t>Esempio</a:t>
            </a:r>
          </a:p>
          <a:p>
            <a:pPr eaLnBrk="1" hangingPunct="1"/>
            <a:endParaRPr lang="it-IT" altLang="it-IT" sz="2800"/>
          </a:p>
        </p:txBody>
      </p:sp>
      <p:pic>
        <p:nvPicPr>
          <p:cNvPr id="29706" name="Picture 10" descr="Immagine 2.png">
            <a:extLst>
              <a:ext uri="{FF2B5EF4-FFF2-40B4-BE49-F238E27FC236}">
                <a16:creationId xmlns:a16="http://schemas.microsoft.com/office/drawing/2014/main" id="{A52782D9-3CAE-3F4F-87D2-B81D06AE9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765550"/>
            <a:ext cx="46847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Tascabile_rad.png">
            <a:extLst>
              <a:ext uri="{FF2B5EF4-FFF2-40B4-BE49-F238E27FC236}">
                <a16:creationId xmlns:a16="http://schemas.microsoft.com/office/drawing/2014/main" id="{DBD41E4B-E03F-054B-BD7F-738FD1B82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5092700"/>
            <a:ext cx="308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Oval Callout 12">
            <a:extLst>
              <a:ext uri="{FF2B5EF4-FFF2-40B4-BE49-F238E27FC236}">
                <a16:creationId xmlns:a16="http://schemas.microsoft.com/office/drawing/2014/main" id="{E20CDD6D-A740-F541-9A78-801976A53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0" y="4826000"/>
            <a:ext cx="2133600" cy="965200"/>
          </a:xfrm>
          <a:prstGeom prst="wedgeEllipseCallout">
            <a:avLst>
              <a:gd name="adj1" fmla="val 73167"/>
              <a:gd name="adj2" fmla="val 4458"/>
            </a:avLst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9709" name="TextBox 13">
            <a:extLst>
              <a:ext uri="{FF2B5EF4-FFF2-40B4-BE49-F238E27FC236}">
                <a16:creationId xmlns:a16="http://schemas.microsoft.com/office/drawing/2014/main" id="{0AFA00CB-D4B6-EC4A-86AC-9B5AF0D20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0" y="4978400"/>
            <a:ext cx="1968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0000FF"/>
                </a:solidFill>
              </a:rPr>
              <a:t>Risultato dato dalla calcolatrice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175115-AD28-8944-B614-A19BB003F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956" y="801687"/>
            <a:ext cx="2578100" cy="1117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EEA4380-7E51-F845-B887-3DC2A3355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415132"/>
            <a:ext cx="8674100" cy="8001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Confronto gradi - radianti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EF841CA8-B1D3-AD43-85FF-FC01CEA3C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31748" name="Footer Placeholder 6">
            <a:extLst>
              <a:ext uri="{FF2B5EF4-FFF2-40B4-BE49-F238E27FC236}">
                <a16:creationId xmlns:a16="http://schemas.microsoft.com/office/drawing/2014/main" id="{95F070CF-7E81-0942-B19B-9D94E5521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499" y="6248400"/>
            <a:ext cx="3004457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31749" name="Slide Number Placeholder 7">
            <a:extLst>
              <a:ext uri="{FF2B5EF4-FFF2-40B4-BE49-F238E27FC236}">
                <a16:creationId xmlns:a16="http://schemas.microsoft.com/office/drawing/2014/main" id="{0D1266F9-5716-394E-B1C8-7FA2A5C72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D157F5A-DECF-A54F-9947-734E002891F6}" type="slidenum">
              <a:rPr lang="it-IT" altLang="it-IT" sz="1400"/>
              <a:pPr eaLnBrk="1" hangingPunct="1"/>
              <a:t>12</a:t>
            </a:fld>
            <a:endParaRPr lang="it-IT" altLang="it-IT" sz="1400"/>
          </a:p>
        </p:txBody>
      </p:sp>
      <p:sp>
        <p:nvSpPr>
          <p:cNvPr id="31750" name="Rectangle 9">
            <a:extLst>
              <a:ext uri="{FF2B5EF4-FFF2-40B4-BE49-F238E27FC236}">
                <a16:creationId xmlns:a16="http://schemas.microsoft.com/office/drawing/2014/main" id="{3C13C994-80EF-FB42-A7C7-5B3CCA626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9685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3200" b="1"/>
          </a:p>
          <a:p>
            <a:pPr eaLnBrk="1" hangingPunct="1"/>
            <a:endParaRPr lang="it-IT" altLang="it-IT" sz="3200" b="1"/>
          </a:p>
        </p:txBody>
      </p:sp>
      <p:sp>
        <p:nvSpPr>
          <p:cNvPr id="31751" name="TextBox 14">
            <a:extLst>
              <a:ext uri="{FF2B5EF4-FFF2-40B4-BE49-F238E27FC236}">
                <a16:creationId xmlns:a16="http://schemas.microsoft.com/office/drawing/2014/main" id="{4F476E0E-51EA-C642-B0ED-9CFDB754C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1320800"/>
            <a:ext cx="3213100" cy="95408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/>
              <a:t>Un angolo ampio 1° è molto piccolo</a:t>
            </a:r>
          </a:p>
        </p:txBody>
      </p:sp>
      <p:sp>
        <p:nvSpPr>
          <p:cNvPr id="31752" name="TextBox 15">
            <a:extLst>
              <a:ext uri="{FF2B5EF4-FFF2-40B4-BE49-F238E27FC236}">
                <a16:creationId xmlns:a16="http://schemas.microsoft.com/office/drawing/2014/main" id="{21B123B4-C2EB-9146-B857-DF047146F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295400"/>
            <a:ext cx="3213100" cy="954088"/>
          </a:xfrm>
          <a:prstGeom prst="rect">
            <a:avLst/>
          </a:prstGeom>
          <a:solidFill>
            <a:srgbClr val="FFFFDB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/>
              <a:t>Un angolo ampio 1 radiante è grande</a:t>
            </a:r>
          </a:p>
        </p:txBody>
      </p:sp>
      <p:pic>
        <p:nvPicPr>
          <p:cNvPr id="31753" name="Picture 18">
            <a:extLst>
              <a:ext uri="{FF2B5EF4-FFF2-40B4-BE49-F238E27FC236}">
                <a16:creationId xmlns:a16="http://schemas.microsoft.com/office/drawing/2014/main" id="{51DBF4C3-15D8-D14C-8271-B81595E10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2501900"/>
            <a:ext cx="2886075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9" descr="1grado.jpg">
            <a:extLst>
              <a:ext uri="{FF2B5EF4-FFF2-40B4-BE49-F238E27FC236}">
                <a16:creationId xmlns:a16="http://schemas.microsoft.com/office/drawing/2014/main" id="{9E262CBD-DEEE-DE46-85F6-046810F27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422650"/>
            <a:ext cx="49371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TextBox 20">
            <a:extLst>
              <a:ext uri="{FF2B5EF4-FFF2-40B4-BE49-F238E27FC236}">
                <a16:creationId xmlns:a16="http://schemas.microsoft.com/office/drawing/2014/main" id="{AD00A4CD-D4CE-694F-9C3F-243EAE5F5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080000"/>
            <a:ext cx="2489200" cy="461963"/>
          </a:xfrm>
          <a:prstGeom prst="rect">
            <a:avLst/>
          </a:prstGeom>
          <a:solidFill>
            <a:srgbClr val="FFFFDB"/>
          </a:solidFill>
          <a:ln w="25400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b="1"/>
              <a:t>1 radiante </a:t>
            </a:r>
            <a:r>
              <a:rPr lang="it-IT" altLang="it-IT" sz="2400" b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≅</a:t>
            </a:r>
            <a:r>
              <a:rPr lang="it-IT" altLang="it-IT" sz="2400" b="1">
                <a:ea typeface="ＭＳ ゴシック" panose="020B0609070205080204" pitchFamily="49" charset="-128"/>
              </a:rPr>
              <a:t> 57°</a:t>
            </a:r>
          </a:p>
        </p:txBody>
      </p:sp>
      <p:sp>
        <p:nvSpPr>
          <p:cNvPr id="31756" name="TextBox 21">
            <a:extLst>
              <a:ext uri="{FF2B5EF4-FFF2-40B4-BE49-F238E27FC236}">
                <a16:creationId xmlns:a16="http://schemas.microsoft.com/office/drawing/2014/main" id="{92008A72-D045-394D-A914-E4428DA49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100" y="5092700"/>
            <a:ext cx="2870200" cy="46196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b="1"/>
              <a:t>1° </a:t>
            </a:r>
            <a:r>
              <a:rPr lang="it-IT" altLang="it-IT" sz="2400" b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≅</a:t>
            </a:r>
            <a:r>
              <a:rPr lang="it-IT" altLang="it-IT" sz="2400" b="1">
                <a:ea typeface="ＭＳ ゴシック" panose="020B0609070205080204" pitchFamily="49" charset="-128"/>
              </a:rPr>
              <a:t> 0,017 radianti</a:t>
            </a:r>
            <a:endParaRPr lang="it-IT" altLang="it-IT" sz="2400"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E2E6281-BDCC-BF45-86BE-38362322B5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649" y="777875"/>
            <a:ext cx="8674100" cy="800100"/>
          </a:xfrm>
        </p:spPr>
        <p:txBody>
          <a:bodyPr/>
          <a:lstStyle/>
          <a:p>
            <a:pPr algn="ctr" eaLnBrk="1" hangingPunct="1"/>
            <a:r>
              <a:rPr lang="it-IT" altLang="it-IT" sz="40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Gradi e radianti in casi semplici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5" name="Rectangle 5">
            <a:extLst>
              <a:ext uri="{FF2B5EF4-FFF2-40B4-BE49-F238E27FC236}">
                <a16:creationId xmlns:a16="http://schemas.microsoft.com/office/drawing/2014/main" id="{FE08FA44-4E0D-0F44-BE25-48FD5530D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33796" name="Footer Placeholder 6">
            <a:extLst>
              <a:ext uri="{FF2B5EF4-FFF2-40B4-BE49-F238E27FC236}">
                <a16:creationId xmlns:a16="http://schemas.microsoft.com/office/drawing/2014/main" id="{BC634E66-50EF-5641-B484-DA8F1000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499" y="6248400"/>
            <a:ext cx="3102429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33797" name="Slide Number Placeholder 7">
            <a:extLst>
              <a:ext uri="{FF2B5EF4-FFF2-40B4-BE49-F238E27FC236}">
                <a16:creationId xmlns:a16="http://schemas.microsoft.com/office/drawing/2014/main" id="{7575D9B8-C0AD-BA4C-BA5D-355E5F1CB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5EFDA0D-8C2A-0A4E-A70E-C3F865891640}" type="slidenum">
              <a:rPr lang="it-IT" altLang="it-IT" sz="1400"/>
              <a:pPr eaLnBrk="1" hangingPunct="1"/>
              <a:t>13</a:t>
            </a:fld>
            <a:endParaRPr lang="it-IT" altLang="it-IT" sz="1400"/>
          </a:p>
        </p:txBody>
      </p:sp>
      <p:sp>
        <p:nvSpPr>
          <p:cNvPr id="33798" name="Rectangle 9">
            <a:extLst>
              <a:ext uri="{FF2B5EF4-FFF2-40B4-BE49-F238E27FC236}">
                <a16:creationId xmlns:a16="http://schemas.microsoft.com/office/drawing/2014/main" id="{DE60EAEE-4862-9341-A072-5B870EA9F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9685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3200" b="1"/>
          </a:p>
          <a:p>
            <a:pPr eaLnBrk="1" hangingPunct="1"/>
            <a:endParaRPr lang="it-IT" altLang="it-IT" sz="3200" b="1"/>
          </a:p>
        </p:txBody>
      </p:sp>
      <p:pic>
        <p:nvPicPr>
          <p:cNvPr id="33799" name="Picture 12" descr="Immagine 2.png">
            <a:extLst>
              <a:ext uri="{FF2B5EF4-FFF2-40B4-BE49-F238E27FC236}">
                <a16:creationId xmlns:a16="http://schemas.microsoft.com/office/drawing/2014/main" id="{164D0E81-254B-0D4C-B3FF-E7BAFF0B6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" y="1924050"/>
            <a:ext cx="8304213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E2E6281-BDCC-BF45-86BE-38362322B5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139" y="944336"/>
            <a:ext cx="8791121" cy="1024164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Un’applicazione della misura in radianti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5" name="Rectangle 5">
            <a:extLst>
              <a:ext uri="{FF2B5EF4-FFF2-40B4-BE49-F238E27FC236}">
                <a16:creationId xmlns:a16="http://schemas.microsoft.com/office/drawing/2014/main" id="{FE08FA44-4E0D-0F44-BE25-48FD5530D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33796" name="Footer Placeholder 6">
            <a:extLst>
              <a:ext uri="{FF2B5EF4-FFF2-40B4-BE49-F238E27FC236}">
                <a16:creationId xmlns:a16="http://schemas.microsoft.com/office/drawing/2014/main" id="{BC634E66-50EF-5641-B484-DA8F1000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499" y="6248400"/>
            <a:ext cx="3102429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33797" name="Slide Number Placeholder 7">
            <a:extLst>
              <a:ext uri="{FF2B5EF4-FFF2-40B4-BE49-F238E27FC236}">
                <a16:creationId xmlns:a16="http://schemas.microsoft.com/office/drawing/2014/main" id="{7575D9B8-C0AD-BA4C-BA5D-355E5F1CB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5EFDA0D-8C2A-0A4E-A70E-C3F865891640}" type="slidenum">
              <a:rPr lang="it-IT" altLang="it-IT" sz="1400"/>
              <a:pPr eaLnBrk="1" hangingPunct="1"/>
              <a:t>14</a:t>
            </a:fld>
            <a:endParaRPr lang="it-IT" altLang="it-IT" sz="1400"/>
          </a:p>
        </p:txBody>
      </p:sp>
      <p:sp>
        <p:nvSpPr>
          <p:cNvPr id="33798" name="Rectangle 9">
            <a:extLst>
              <a:ext uri="{FF2B5EF4-FFF2-40B4-BE49-F238E27FC236}">
                <a16:creationId xmlns:a16="http://schemas.microsoft.com/office/drawing/2014/main" id="{DE60EAEE-4862-9341-A072-5B870EA9F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9685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3200" b="1"/>
          </a:p>
          <a:p>
            <a:pPr eaLnBrk="1" hangingPunct="1"/>
            <a:endParaRPr lang="it-IT" altLang="it-IT" sz="3200" b="1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34B460-EA41-5E4B-8F48-F72F46015358}"/>
              </a:ext>
            </a:extLst>
          </p:cNvPr>
          <p:cNvSpPr txBox="1"/>
          <p:nvPr/>
        </p:nvSpPr>
        <p:spPr>
          <a:xfrm>
            <a:off x="571499" y="1968500"/>
            <a:ext cx="78867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Con la misura di angoli in radianti si calcolano rapidamente: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la lunghezza di un arco di circonferenza;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l’area di un settore circolare  </a:t>
            </a:r>
          </a:p>
        </p:txBody>
      </p:sp>
    </p:spTree>
    <p:extLst>
      <p:ext uri="{BB962C8B-B14F-4D97-AF65-F5344CB8AC3E}">
        <p14:creationId xmlns:p14="http://schemas.microsoft.com/office/powerpoint/2010/main" val="256147529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A63F428-2085-964F-948A-500B5717F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499" y="707458"/>
            <a:ext cx="7594601" cy="582386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Lunghezza di un arco e area di un settore circolare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843" name="Rectangle 5">
            <a:extLst>
              <a:ext uri="{FF2B5EF4-FFF2-40B4-BE49-F238E27FC236}">
                <a16:creationId xmlns:a16="http://schemas.microsoft.com/office/drawing/2014/main" id="{CFE60A20-8D4D-E34D-985D-1BB4D368A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35844" name="Footer Placeholder 6">
            <a:extLst>
              <a:ext uri="{FF2B5EF4-FFF2-40B4-BE49-F238E27FC236}">
                <a16:creationId xmlns:a16="http://schemas.microsoft.com/office/drawing/2014/main" id="{852F5EE8-B7D1-1F4B-951C-21FC928B6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499" y="6248400"/>
            <a:ext cx="3118757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35845" name="Slide Number Placeholder 7">
            <a:extLst>
              <a:ext uri="{FF2B5EF4-FFF2-40B4-BE49-F238E27FC236}">
                <a16:creationId xmlns:a16="http://schemas.microsoft.com/office/drawing/2014/main" id="{E63007BE-B4EE-0348-86F4-42D2EEFF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57E09E3-8291-CA42-B87C-68F504ECE38F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pic>
        <p:nvPicPr>
          <p:cNvPr id="35846" name="Picture 8" descr="lung_arc.jpg">
            <a:extLst>
              <a:ext uri="{FF2B5EF4-FFF2-40B4-BE49-F238E27FC236}">
                <a16:creationId xmlns:a16="http://schemas.microsoft.com/office/drawing/2014/main" id="{88A850BB-0CF9-5E4A-A488-6B0B5D132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293813"/>
            <a:ext cx="69088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0" descr="lung_arc_area_sett.png">
            <a:extLst>
              <a:ext uri="{FF2B5EF4-FFF2-40B4-BE49-F238E27FC236}">
                <a16:creationId xmlns:a16="http://schemas.microsoft.com/office/drawing/2014/main" id="{90D6E117-2D3E-5E46-A62C-A20891BBB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4006850"/>
            <a:ext cx="717867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00B639D-DB80-B14C-90D5-B85D1BFE68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4063" y="564481"/>
            <a:ext cx="7670800" cy="8001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pendolo che oscilla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8B1EF36B-BEDB-414E-85CE-7C25A7587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4" name="Footer Placeholder 6">
            <a:extLst>
              <a:ext uri="{FF2B5EF4-FFF2-40B4-BE49-F238E27FC236}">
                <a16:creationId xmlns:a16="http://schemas.microsoft.com/office/drawing/2014/main" id="{D16B4CA5-DEA2-3F41-855B-2C5C5D3D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499" y="6248400"/>
            <a:ext cx="3146061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15365" name="Slide Number Placeholder 7">
            <a:extLst>
              <a:ext uri="{FF2B5EF4-FFF2-40B4-BE49-F238E27FC236}">
                <a16:creationId xmlns:a16="http://schemas.microsoft.com/office/drawing/2014/main" id="{447190C1-AFE2-CA4C-A2E1-11E8BF7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4AD578-E918-B74B-B4BE-121E28F966E6}" type="slidenum">
              <a:rPr lang="it-IT" altLang="it-IT" sz="1400"/>
              <a:pPr eaLnBrk="1" hangingPunct="1"/>
              <a:t>2</a:t>
            </a:fld>
            <a:endParaRPr lang="it-IT" altLang="it-IT" sz="1400"/>
          </a:p>
        </p:txBody>
      </p:sp>
      <p:pic>
        <p:nvPicPr>
          <p:cNvPr id="2" name="1a.Rad-video.mp4">
            <a:hlinkClick r:id="" action="ppaction://media"/>
            <a:extLst>
              <a:ext uri="{FF2B5EF4-FFF2-40B4-BE49-F238E27FC236}">
                <a16:creationId xmlns:a16="http://schemas.microsoft.com/office/drawing/2014/main" id="{AAD54302-9332-6746-B9C0-E1F27DC4E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5725" y="1085538"/>
            <a:ext cx="6387475" cy="479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23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00B639D-DB80-B14C-90D5-B85D1BFE68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6600" y="749300"/>
            <a:ext cx="7670800" cy="8001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cosa suggerisce il video?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8B1EF36B-BEDB-414E-85CE-7C25A7587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4" name="Footer Placeholder 6">
            <a:extLst>
              <a:ext uri="{FF2B5EF4-FFF2-40B4-BE49-F238E27FC236}">
                <a16:creationId xmlns:a16="http://schemas.microsoft.com/office/drawing/2014/main" id="{D16B4CA5-DEA2-3F41-855B-2C5C5D3D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499" y="6248400"/>
            <a:ext cx="3026139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15365" name="Slide Number Placeholder 7">
            <a:extLst>
              <a:ext uri="{FF2B5EF4-FFF2-40B4-BE49-F238E27FC236}">
                <a16:creationId xmlns:a16="http://schemas.microsoft.com/office/drawing/2014/main" id="{447190C1-AFE2-CA4C-A2E1-11E8BF7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4AD578-E918-B74B-B4BE-121E28F966E6}" type="slidenum">
              <a:rPr lang="it-IT" altLang="it-IT" sz="1400"/>
              <a:pPr eaLnBrk="1" hangingPunct="1"/>
              <a:t>3</a:t>
            </a:fld>
            <a:endParaRPr lang="it-IT" altLang="it-IT" sz="1400"/>
          </a:p>
        </p:txBody>
      </p:sp>
      <p:sp>
        <p:nvSpPr>
          <p:cNvPr id="15367" name="Rectangle 9">
            <a:extLst>
              <a:ext uri="{FF2B5EF4-FFF2-40B4-BE49-F238E27FC236}">
                <a16:creationId xmlns:a16="http://schemas.microsoft.com/office/drawing/2014/main" id="{2328C485-52AE-8D47-A729-3F5096BAE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1836796"/>
            <a:ext cx="84709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/>
              <a:t>Il moto del pendolo che suggerisce di cercare: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it-IT" altLang="it-IT" sz="3200" b="1" dirty="0"/>
              <a:t>una relazione fra archi e angoli al centro di una circonferenza;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it-IT" altLang="it-IT" sz="3200" b="1" dirty="0"/>
              <a:t>una nuova misura degli angoli.</a:t>
            </a:r>
          </a:p>
        </p:txBody>
      </p:sp>
    </p:spTree>
    <p:extLst>
      <p:ext uri="{BB962C8B-B14F-4D97-AF65-F5344CB8AC3E}">
        <p14:creationId xmlns:p14="http://schemas.microsoft.com/office/powerpoint/2010/main" val="170920793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A3FCB72-F43B-C444-9C58-B34D0A150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549" y="554038"/>
            <a:ext cx="8667750" cy="962025"/>
          </a:xfrm>
        </p:spPr>
        <p:txBody>
          <a:bodyPr/>
          <a:lstStyle/>
          <a:p>
            <a:pPr algn="ctr" eaLnBrk="1" hangingPunct="1"/>
            <a:r>
              <a:rPr lang="it-IT" altLang="it-IT" sz="40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Attività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F4844401-373C-AA4C-A1CF-80CCFD696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43B93813-6636-AC4A-BF32-D8A3C25F7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7413" name="Text Box 8">
            <a:extLst>
              <a:ext uri="{FF2B5EF4-FFF2-40B4-BE49-F238E27FC236}">
                <a16:creationId xmlns:a16="http://schemas.microsoft.com/office/drawing/2014/main" id="{32298D13-39DC-5C47-AB51-1E7034AE1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636713"/>
            <a:ext cx="83693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Completa la scheda di lavoro per cercare la relazione fra angoli al centro e archi e, quindi, una nuova misura degli angoli</a:t>
            </a:r>
            <a:endParaRPr lang="it-IT" altLang="it-IT" b="1" dirty="0">
              <a:latin typeface="Arial Black" panose="020B0604020202020204" pitchFamily="34" charset="0"/>
            </a:endParaRPr>
          </a:p>
        </p:txBody>
      </p:sp>
      <p:sp>
        <p:nvSpPr>
          <p:cNvPr id="17414" name="Footer Placeholder 6">
            <a:extLst>
              <a:ext uri="{FF2B5EF4-FFF2-40B4-BE49-F238E27FC236}">
                <a16:creationId xmlns:a16="http://schemas.microsoft.com/office/drawing/2014/main" id="{CAEAC830-0CED-7F40-832A-218CD7606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248400"/>
            <a:ext cx="310109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17416" name="Slide Number Placeholder 7">
            <a:extLst>
              <a:ext uri="{FF2B5EF4-FFF2-40B4-BE49-F238E27FC236}">
                <a16:creationId xmlns:a16="http://schemas.microsoft.com/office/drawing/2014/main" id="{8667EEBF-7CB0-CC42-A32A-620C83019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B7BE0A-6A73-8D45-8EB3-A575967C634A}" type="slidenum">
              <a:rPr lang="it-IT" altLang="it-IT" sz="1400"/>
              <a:pPr eaLnBrk="1" hangingPunct="1"/>
              <a:t>4</a:t>
            </a:fld>
            <a:endParaRPr lang="it-IT" altLang="it-IT" sz="140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8A6DFEB-CDCE-AC4B-B0AD-B89E238D60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1019" y="1353381"/>
            <a:ext cx="8324850" cy="723900"/>
          </a:xfrm>
        </p:spPr>
        <p:txBody>
          <a:bodyPr/>
          <a:lstStyle/>
          <a:p>
            <a:pPr algn="ctr" eaLnBrk="1" hangingPunct="1"/>
            <a:r>
              <a:rPr lang="it-IT" altLang="it-IT" sz="40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cosa hai ottenuto?</a:t>
            </a: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83F7612C-F998-B64B-B946-C3318C61A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9460" name="Footer Placeholder 7">
            <a:extLst>
              <a:ext uri="{FF2B5EF4-FFF2-40B4-BE49-F238E27FC236}">
                <a16:creationId xmlns:a16="http://schemas.microsoft.com/office/drawing/2014/main" id="{1AD541F1-AD79-F94B-9BEA-E48DE3EDE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3282846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19461" name="Slide Number Placeholder 6">
            <a:extLst>
              <a:ext uri="{FF2B5EF4-FFF2-40B4-BE49-F238E27FC236}">
                <a16:creationId xmlns:a16="http://schemas.microsoft.com/office/drawing/2014/main" id="{58B1CAD8-46D5-054F-AAF1-6C057579B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6763117-6D76-DF4D-9C89-ACF72790AD00}" type="slidenum">
              <a:rPr lang="it-IT" altLang="it-IT" sz="1400"/>
              <a:pPr eaLnBrk="1" hangingPunct="1"/>
              <a:t>5</a:t>
            </a:fld>
            <a:endParaRPr lang="it-IT" altLang="it-IT" sz="1400"/>
          </a:p>
        </p:txBody>
      </p:sp>
      <p:sp>
        <p:nvSpPr>
          <p:cNvPr id="19462" name="TextBox 9">
            <a:extLst>
              <a:ext uri="{FF2B5EF4-FFF2-40B4-BE49-F238E27FC236}">
                <a16:creationId xmlns:a16="http://schemas.microsoft.com/office/drawing/2014/main" id="{0774D545-8D43-AB4A-B7B7-E207E9968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359" y="2682737"/>
            <a:ext cx="83185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La relazione fra angoli al centro e archi</a:t>
            </a:r>
          </a:p>
          <a:p>
            <a:pPr eaLnBrk="1" hangingPunct="1"/>
            <a:endParaRPr lang="it-IT" altLang="it-IT" b="1" dirty="0">
              <a:solidFill>
                <a:srgbClr val="0000FF"/>
              </a:solidFill>
            </a:endParaRPr>
          </a:p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La misura degli angoli in radianti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0316DEC-3152-7043-846F-C6DAE11BD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434975"/>
            <a:ext cx="8674100" cy="8001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Relazione fra archi e angoli al centro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A46FEF0F-BF8F-444B-9C16-F14F36F27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887303"/>
            <a:ext cx="845185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Nel tuo lavoro hai raggiunto due conclusioni: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it-IT" altLang="it-IT" sz="2800" b="1" i="1" dirty="0"/>
              <a:t>Se rimane fisso l’angolo al centro </a:t>
            </a:r>
            <a:r>
              <a:rPr lang="it-IT" altLang="it-IT" sz="2800" b="1" dirty="0"/>
              <a:t>e varia il raggio, varia anche l’arco, ma il rapporto fra arco e raggio non cambia.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it-IT" altLang="it-IT" sz="2800" b="1" i="1" dirty="0"/>
              <a:t>Se rimane fisso il raggio </a:t>
            </a:r>
            <a:r>
              <a:rPr lang="it-IT" altLang="it-IT" sz="2800" b="1" dirty="0"/>
              <a:t>e varia l’angolo al centro, varia anche il rapporto fra arco e raggio, che dipende quindi solo dall’angolo al centro.  </a:t>
            </a:r>
          </a:p>
        </p:txBody>
      </p:sp>
      <p:sp>
        <p:nvSpPr>
          <p:cNvPr id="21508" name="Rectangle 5">
            <a:extLst>
              <a:ext uri="{FF2B5EF4-FFF2-40B4-BE49-F238E27FC236}">
                <a16:creationId xmlns:a16="http://schemas.microsoft.com/office/drawing/2014/main" id="{002E99C0-E81F-C440-AEA3-0730CE3A2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21509" name="Footer Placeholder 6">
            <a:extLst>
              <a:ext uri="{FF2B5EF4-FFF2-40B4-BE49-F238E27FC236}">
                <a16:creationId xmlns:a16="http://schemas.microsoft.com/office/drawing/2014/main" id="{DA705CC4-FA41-174D-BA97-1AB8D98A2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499" y="6248400"/>
            <a:ext cx="3069771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21510" name="Slide Number Placeholder 7">
            <a:extLst>
              <a:ext uri="{FF2B5EF4-FFF2-40B4-BE49-F238E27FC236}">
                <a16:creationId xmlns:a16="http://schemas.microsoft.com/office/drawing/2014/main" id="{2D8333BB-8D89-3C41-9D50-70284635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6A8CE47-78B9-3C4C-BDBB-80FFA5267B5F}" type="slidenum">
              <a:rPr lang="it-IT" altLang="it-IT" sz="1400"/>
              <a:pPr eaLnBrk="1" hangingPunct="1"/>
              <a:t>6</a:t>
            </a:fld>
            <a:endParaRPr lang="it-IT" altLang="it-IT" sz="1400"/>
          </a:p>
        </p:txBody>
      </p:sp>
      <p:sp>
        <p:nvSpPr>
          <p:cNvPr id="21511" name="Rectangle 9">
            <a:extLst>
              <a:ext uri="{FF2B5EF4-FFF2-40B4-BE49-F238E27FC236}">
                <a16:creationId xmlns:a16="http://schemas.microsoft.com/office/drawing/2014/main" id="{48CFC019-60BF-9E4F-95AF-861C6D401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9685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3200" b="1"/>
          </a:p>
          <a:p>
            <a:pPr eaLnBrk="1" hangingPunct="1"/>
            <a:endParaRPr lang="it-IT" altLang="it-IT" sz="3200" b="1"/>
          </a:p>
        </p:txBody>
      </p:sp>
      <p:pic>
        <p:nvPicPr>
          <p:cNvPr id="21512" name="Picture 7" descr="ang_arc3.jpg">
            <a:extLst>
              <a:ext uri="{FF2B5EF4-FFF2-40B4-BE49-F238E27FC236}">
                <a16:creationId xmlns:a16="http://schemas.microsoft.com/office/drawing/2014/main" id="{E92F3A73-62BE-FE44-8902-93753B762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712" y="3995846"/>
            <a:ext cx="4335919" cy="27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>
            <a:extLst>
              <a:ext uri="{FF2B5EF4-FFF2-40B4-BE49-F238E27FC236}">
                <a16:creationId xmlns:a16="http://schemas.microsoft.com/office/drawing/2014/main" id="{20A6DF36-A536-904F-83E2-D6CE75A24B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325" y="442913"/>
            <a:ext cx="8674100" cy="8001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Relazione fra archi e angoli al centro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63D9F1F5-8400-7745-AED3-0D37742EF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870" y="973356"/>
            <a:ext cx="4746885" cy="1815882"/>
          </a:xfrm>
          <a:prstGeom prst="rect">
            <a:avLst/>
          </a:prstGeom>
          <a:solidFill>
            <a:srgbClr val="FFFFED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Archi e angoli al centro sono direttamente proporzionali perché al dimezzare dell’uno dimezza anche l’altro.</a:t>
            </a: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7FEEB89F-D8D5-A544-9578-E1E8EA9B8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23558" name="Footer Placeholder 6">
            <a:extLst>
              <a:ext uri="{FF2B5EF4-FFF2-40B4-BE49-F238E27FC236}">
                <a16:creationId xmlns:a16="http://schemas.microsoft.com/office/drawing/2014/main" id="{F6841DAA-3D57-6A42-B148-E1C6EA6F7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499" y="6248400"/>
            <a:ext cx="3167743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23559" name="Slide Number Placeholder 7">
            <a:extLst>
              <a:ext uri="{FF2B5EF4-FFF2-40B4-BE49-F238E27FC236}">
                <a16:creationId xmlns:a16="http://schemas.microsoft.com/office/drawing/2014/main" id="{3799931D-0FC8-7140-B5FA-9D1161669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CDF7DE9-A79F-6B4C-A0C5-6546BD152B32}" type="slidenum">
              <a:rPr lang="it-IT" altLang="it-IT" sz="1400"/>
              <a:pPr eaLnBrk="1" hangingPunct="1"/>
              <a:t>7</a:t>
            </a:fld>
            <a:endParaRPr lang="it-IT" altLang="it-IT" sz="1400"/>
          </a:p>
        </p:txBody>
      </p:sp>
      <p:sp>
        <p:nvSpPr>
          <p:cNvPr id="23560" name="Rectangle 9">
            <a:extLst>
              <a:ext uri="{FF2B5EF4-FFF2-40B4-BE49-F238E27FC236}">
                <a16:creationId xmlns:a16="http://schemas.microsoft.com/office/drawing/2014/main" id="{B0E785A0-E3C6-B649-ADC3-7E97DD0C4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9685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3200" b="1"/>
          </a:p>
          <a:p>
            <a:pPr eaLnBrk="1" hangingPunct="1"/>
            <a:endParaRPr lang="it-IT" altLang="it-IT" sz="3200" b="1"/>
          </a:p>
        </p:txBody>
      </p:sp>
      <p:pic>
        <p:nvPicPr>
          <p:cNvPr id="23561" name="Picture 8" descr="Ang_arc2.jpg">
            <a:extLst>
              <a:ext uri="{FF2B5EF4-FFF2-40B4-BE49-F238E27FC236}">
                <a16:creationId xmlns:a16="http://schemas.microsoft.com/office/drawing/2014/main" id="{7DC6787E-8D8A-A64C-8EE7-17FCB9F71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26" y="921521"/>
            <a:ext cx="3180799" cy="197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9" descr="Radianti_Presenta2a.jpg">
            <a:extLst>
              <a:ext uri="{FF2B5EF4-FFF2-40B4-BE49-F238E27FC236}">
                <a16:creationId xmlns:a16="http://schemas.microsoft.com/office/drawing/2014/main" id="{9F4D7FFC-566F-7F4E-9D84-66725280E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25775"/>
            <a:ext cx="5524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9ABAC77-051C-0046-B68D-88840F9B9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100" y="2987675"/>
            <a:ext cx="2324100" cy="3124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>
            <a:extLst>
              <a:ext uri="{FF2B5EF4-FFF2-40B4-BE49-F238E27FC236}">
                <a16:creationId xmlns:a16="http://schemas.microsoft.com/office/drawing/2014/main" id="{38371221-2E29-9140-9D1D-3AC4AEB39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650" y="529431"/>
            <a:ext cx="8674100" cy="773113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Misura di un angolo in radianti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CDC477FF-AF4D-EA4D-8D1C-92D916DBB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25606" name="Footer Placeholder 6">
            <a:extLst>
              <a:ext uri="{FF2B5EF4-FFF2-40B4-BE49-F238E27FC236}">
                <a16:creationId xmlns:a16="http://schemas.microsoft.com/office/drawing/2014/main" id="{3C25F7E8-554C-024E-869F-F8073EAF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248400"/>
            <a:ext cx="3151414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25607" name="Slide Number Placeholder 7">
            <a:extLst>
              <a:ext uri="{FF2B5EF4-FFF2-40B4-BE49-F238E27FC236}">
                <a16:creationId xmlns:a16="http://schemas.microsoft.com/office/drawing/2014/main" id="{EB0F70C5-3F7C-A64D-A24D-617E1B26B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0163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B018DA2-E31C-B94C-95BE-919F79EC064C}" type="slidenum">
              <a:rPr lang="it-IT" altLang="it-IT" sz="1400"/>
              <a:pPr eaLnBrk="1" hangingPunct="1"/>
              <a:t>8</a:t>
            </a:fld>
            <a:endParaRPr lang="it-IT" altLang="it-IT" sz="1400" dirty="0"/>
          </a:p>
        </p:txBody>
      </p:sp>
      <p:sp>
        <p:nvSpPr>
          <p:cNvPr id="25608" name="Rectangle 9">
            <a:extLst>
              <a:ext uri="{FF2B5EF4-FFF2-40B4-BE49-F238E27FC236}">
                <a16:creationId xmlns:a16="http://schemas.microsoft.com/office/drawing/2014/main" id="{894CB368-1228-6245-B16F-587F7157E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9685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3200" b="1"/>
          </a:p>
          <a:p>
            <a:pPr eaLnBrk="1" hangingPunct="1"/>
            <a:endParaRPr lang="it-IT" altLang="it-IT" sz="3200" b="1"/>
          </a:p>
        </p:txBody>
      </p:sp>
      <p:sp>
        <p:nvSpPr>
          <p:cNvPr id="25609" name="Rectangle 13">
            <a:extLst>
              <a:ext uri="{FF2B5EF4-FFF2-40B4-BE49-F238E27FC236}">
                <a16:creationId xmlns:a16="http://schemas.microsoft.com/office/drawing/2014/main" id="{0D255DCD-E554-A846-90F9-C63065840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921544"/>
            <a:ext cx="84328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Dato un angolo di vertice O, traccia una circonferenza di centro O, che interseca i lati dell’angolo in A e C. Si chiama </a:t>
            </a:r>
            <a:r>
              <a:rPr lang="it-IT" altLang="it-IT" sz="2800" b="1" i="1" dirty="0"/>
              <a:t>misura dell’angolo AOC in radianti</a:t>
            </a:r>
            <a:r>
              <a:rPr lang="it-IT" altLang="it-IT" sz="2800" b="1" dirty="0"/>
              <a:t>  il rapporto fra l’arco AC e il raggio.</a:t>
            </a:r>
          </a:p>
          <a:p>
            <a:pPr eaLnBrk="1" hangingPunct="1"/>
            <a:r>
              <a:rPr lang="it-IT" altLang="it-IT" sz="2800" b="1" dirty="0"/>
              <a:t>Se </a:t>
            </a:r>
            <a:r>
              <a:rPr lang="it-IT" altLang="it-IT" sz="2800" b="1" i="1" dirty="0" err="1"/>
              <a:t>r</a:t>
            </a:r>
            <a:r>
              <a:rPr lang="it-IT" altLang="it-IT" sz="2800" b="1" dirty="0"/>
              <a:t> = 1, la lunghezza dell’arco è la misura in radianti dell’angolo</a:t>
            </a:r>
            <a:r>
              <a:rPr lang="it-IT" altLang="it-IT" sz="2800" dirty="0"/>
              <a:t>.     </a:t>
            </a:r>
          </a:p>
        </p:txBody>
      </p:sp>
      <p:pic>
        <p:nvPicPr>
          <p:cNvPr id="25610" name="Picture 12">
            <a:extLst>
              <a:ext uri="{FF2B5EF4-FFF2-40B4-BE49-F238E27FC236}">
                <a16:creationId xmlns:a16="http://schemas.microsoft.com/office/drawing/2014/main" id="{47275866-5245-ED4B-B85E-2BC48D04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11" y="3516696"/>
            <a:ext cx="36195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TextBox 16">
            <a:extLst>
              <a:ext uri="{FF2B5EF4-FFF2-40B4-BE49-F238E27FC236}">
                <a16:creationId xmlns:a16="http://schemas.microsoft.com/office/drawing/2014/main" id="{6D351B0C-1E86-B645-AD52-4EC1E873B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162524"/>
            <a:ext cx="46609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00FF"/>
                </a:solidFill>
              </a:rPr>
              <a:t>L’animazione seguente</a:t>
            </a:r>
            <a:r>
              <a:rPr lang="it-IT" altLang="it-IT" sz="2800" b="1" i="1" dirty="0">
                <a:solidFill>
                  <a:srgbClr val="0000FF"/>
                </a:solidFill>
              </a:rPr>
              <a:t> </a:t>
            </a:r>
            <a:r>
              <a:rPr lang="it-IT" altLang="it-IT" sz="2800" b="1" dirty="0">
                <a:solidFill>
                  <a:srgbClr val="0000FF"/>
                </a:solidFill>
              </a:rPr>
              <a:t>illustra la relazione fra misura in gradi e in radianti. 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>
            <a:extLst>
              <a:ext uri="{FF2B5EF4-FFF2-40B4-BE49-F238E27FC236}">
                <a16:creationId xmlns:a16="http://schemas.microsoft.com/office/drawing/2014/main" id="{38371221-2E29-9140-9D1D-3AC4AEB39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650" y="140773"/>
            <a:ext cx="8674100" cy="776855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Radianti in movimento </a:t>
            </a: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CDC477FF-AF4D-EA4D-8D1C-92D916DBB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25606" name="Footer Placeholder 6">
            <a:extLst>
              <a:ext uri="{FF2B5EF4-FFF2-40B4-BE49-F238E27FC236}">
                <a16:creationId xmlns:a16="http://schemas.microsoft.com/office/drawing/2014/main" id="{3C25F7E8-554C-024E-869F-F8073EAF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248400"/>
            <a:ext cx="3151414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Treccani Scuola 2012</a:t>
            </a:r>
          </a:p>
        </p:txBody>
      </p:sp>
      <p:sp>
        <p:nvSpPr>
          <p:cNvPr id="25607" name="Slide Number Placeholder 7">
            <a:extLst>
              <a:ext uri="{FF2B5EF4-FFF2-40B4-BE49-F238E27FC236}">
                <a16:creationId xmlns:a16="http://schemas.microsoft.com/office/drawing/2014/main" id="{EB0F70C5-3F7C-A64D-A24D-617E1B26B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B018DA2-E31C-B94C-95BE-919F79EC064C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sp>
        <p:nvSpPr>
          <p:cNvPr id="25608" name="Rectangle 9">
            <a:extLst>
              <a:ext uri="{FF2B5EF4-FFF2-40B4-BE49-F238E27FC236}">
                <a16:creationId xmlns:a16="http://schemas.microsoft.com/office/drawing/2014/main" id="{894CB368-1228-6245-B16F-587F7157E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968500"/>
            <a:ext cx="800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3200" b="1"/>
          </a:p>
          <a:p>
            <a:pPr eaLnBrk="1" hangingPunct="1"/>
            <a:endParaRPr lang="it-IT" altLang="it-IT" sz="3200" b="1"/>
          </a:p>
        </p:txBody>
      </p:sp>
      <p:pic>
        <p:nvPicPr>
          <p:cNvPr id="3" name="1b.Radianti.mov">
            <a:hlinkClick r:id="" action="ppaction://media"/>
            <a:extLst>
              <a:ext uri="{FF2B5EF4-FFF2-40B4-BE49-F238E27FC236}">
                <a16:creationId xmlns:a16="http://schemas.microsoft.com/office/drawing/2014/main" id="{A4D7AE25-267E-DD40-A6D3-13DF2D5A8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1084" y="917858"/>
            <a:ext cx="6856186" cy="514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92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omerang">
  <a:themeElements>
    <a:clrScheme name="Boomerang 1">
      <a:dk1>
        <a:srgbClr val="333333"/>
      </a:dk1>
      <a:lt1>
        <a:srgbClr val="9CDCDA"/>
      </a:lt1>
      <a:dk2>
        <a:srgbClr val="CCFFFF"/>
      </a:dk2>
      <a:lt2>
        <a:srgbClr val="C0C0C0"/>
      </a:lt2>
      <a:accent1>
        <a:srgbClr val="F5CDDF"/>
      </a:accent1>
      <a:accent2>
        <a:srgbClr val="99FFCC"/>
      </a:accent2>
      <a:accent3>
        <a:srgbClr val="CBEBEA"/>
      </a:accent3>
      <a:accent4>
        <a:srgbClr val="2A2A2A"/>
      </a:accent4>
      <a:accent5>
        <a:srgbClr val="F9E3EC"/>
      </a:accent5>
      <a:accent6>
        <a:srgbClr val="8AE7B9"/>
      </a:accent6>
      <a:hlink>
        <a:srgbClr val="0064F8"/>
      </a:hlink>
      <a:folHlink>
        <a:srgbClr val="007572"/>
      </a:folHlink>
    </a:clrScheme>
    <a:fontScheme name="Boomerang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oomerang 1">
        <a:dk1>
          <a:srgbClr val="333333"/>
        </a:dk1>
        <a:lt1>
          <a:srgbClr val="9CDCDA"/>
        </a:lt1>
        <a:dk2>
          <a:srgbClr val="CCFFFF"/>
        </a:dk2>
        <a:lt2>
          <a:srgbClr val="C0C0C0"/>
        </a:lt2>
        <a:accent1>
          <a:srgbClr val="F5CDDF"/>
        </a:accent1>
        <a:accent2>
          <a:srgbClr val="99FFCC"/>
        </a:accent2>
        <a:accent3>
          <a:srgbClr val="CBEBEA"/>
        </a:accent3>
        <a:accent4>
          <a:srgbClr val="2A2A2A"/>
        </a:accent4>
        <a:accent5>
          <a:srgbClr val="F9E3EC"/>
        </a:accent5>
        <a:accent6>
          <a:srgbClr val="8AE7B9"/>
        </a:accent6>
        <a:hlink>
          <a:srgbClr val="0064F8"/>
        </a:hlink>
        <a:folHlink>
          <a:srgbClr val="0075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2">
        <a:dk1>
          <a:srgbClr val="333333"/>
        </a:dk1>
        <a:lt1>
          <a:srgbClr val="FFFFFF"/>
        </a:lt1>
        <a:dk2>
          <a:srgbClr val="CCFFFF"/>
        </a:dk2>
        <a:lt2>
          <a:srgbClr val="EAEAEA"/>
        </a:lt2>
        <a:accent1>
          <a:srgbClr val="F5CDDF"/>
        </a:accent1>
        <a:accent2>
          <a:srgbClr val="D1FFE8"/>
        </a:accent2>
        <a:accent3>
          <a:srgbClr val="FFFFFF"/>
        </a:accent3>
        <a:accent4>
          <a:srgbClr val="2A2A2A"/>
        </a:accent4>
        <a:accent5>
          <a:srgbClr val="F9E3EC"/>
        </a:accent5>
        <a:accent6>
          <a:srgbClr val="BDE7D2"/>
        </a:accent6>
        <a:hlink>
          <a:srgbClr val="33CCCC"/>
        </a:hlink>
        <a:folHlink>
          <a:srgbClr val="0075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00000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4">
        <a:dk1>
          <a:srgbClr val="333333"/>
        </a:dk1>
        <a:lt1>
          <a:srgbClr val="FFFFCC"/>
        </a:lt1>
        <a:dk2>
          <a:srgbClr val="CCECFF"/>
        </a:dk2>
        <a:lt2>
          <a:srgbClr val="DDDDDD"/>
        </a:lt2>
        <a:accent1>
          <a:srgbClr val="F5CDDF"/>
        </a:accent1>
        <a:accent2>
          <a:srgbClr val="99FFCC"/>
        </a:accent2>
        <a:accent3>
          <a:srgbClr val="FFFFE2"/>
        </a:accent3>
        <a:accent4>
          <a:srgbClr val="2A2A2A"/>
        </a:accent4>
        <a:accent5>
          <a:srgbClr val="F9E3EC"/>
        </a:accent5>
        <a:accent6>
          <a:srgbClr val="8AE7B9"/>
        </a:accent6>
        <a:hlink>
          <a:srgbClr val="32CAC6"/>
        </a:hlink>
        <a:folHlink>
          <a:srgbClr val="4D6E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5">
        <a:dk1>
          <a:srgbClr val="333333"/>
        </a:dk1>
        <a:lt1>
          <a:srgbClr val="F2D0DA"/>
        </a:lt1>
        <a:dk2>
          <a:srgbClr val="CCECFF"/>
        </a:dk2>
        <a:lt2>
          <a:srgbClr val="EAEAEA"/>
        </a:lt2>
        <a:accent1>
          <a:srgbClr val="7BC7C9"/>
        </a:accent1>
        <a:accent2>
          <a:srgbClr val="EDECD1"/>
        </a:accent2>
        <a:accent3>
          <a:srgbClr val="F7E4EA"/>
        </a:accent3>
        <a:accent4>
          <a:srgbClr val="2A2A2A"/>
        </a:accent4>
        <a:accent5>
          <a:srgbClr val="BFE0E1"/>
        </a:accent5>
        <a:accent6>
          <a:srgbClr val="D7D6BD"/>
        </a:accent6>
        <a:hlink>
          <a:srgbClr val="CC0066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6">
        <a:dk1>
          <a:srgbClr val="333333"/>
        </a:dk1>
        <a:lt1>
          <a:srgbClr val="C4BBD9"/>
        </a:lt1>
        <a:dk2>
          <a:srgbClr val="B0E1E8"/>
        </a:dk2>
        <a:lt2>
          <a:srgbClr val="D7D4B9"/>
        </a:lt2>
        <a:accent1>
          <a:srgbClr val="F5CDDF"/>
        </a:accent1>
        <a:accent2>
          <a:srgbClr val="B3E5C7"/>
        </a:accent2>
        <a:accent3>
          <a:srgbClr val="DEDAE9"/>
        </a:accent3>
        <a:accent4>
          <a:srgbClr val="2A2A2A"/>
        </a:accent4>
        <a:accent5>
          <a:srgbClr val="F9E3EC"/>
        </a:accent5>
        <a:accent6>
          <a:srgbClr val="A2CFB4"/>
        </a:accent6>
        <a:hlink>
          <a:srgbClr val="CC00FF"/>
        </a:hlink>
        <a:folHlink>
          <a:srgbClr val="362A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7">
        <a:dk1>
          <a:srgbClr val="333333"/>
        </a:dk1>
        <a:lt1>
          <a:srgbClr val="D0F781"/>
        </a:lt1>
        <a:dk2>
          <a:srgbClr val="BDD0ED"/>
        </a:dk2>
        <a:lt2>
          <a:srgbClr val="D1D1D1"/>
        </a:lt2>
        <a:accent1>
          <a:srgbClr val="FFFF99"/>
        </a:accent1>
        <a:accent2>
          <a:srgbClr val="B4DF49"/>
        </a:accent2>
        <a:accent3>
          <a:srgbClr val="E4FAC1"/>
        </a:accent3>
        <a:accent4>
          <a:srgbClr val="2A2A2A"/>
        </a:accent4>
        <a:accent5>
          <a:srgbClr val="FFFFCA"/>
        </a:accent5>
        <a:accent6>
          <a:srgbClr val="A3CA41"/>
        </a:accent6>
        <a:hlink>
          <a:srgbClr val="53AA3E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8">
        <a:dk1>
          <a:srgbClr val="969696"/>
        </a:dk1>
        <a:lt1>
          <a:srgbClr val="F8F8F8"/>
        </a:lt1>
        <a:dk2>
          <a:srgbClr val="5F5F5F"/>
        </a:dk2>
        <a:lt2>
          <a:srgbClr val="808080"/>
        </a:lt2>
        <a:accent1>
          <a:srgbClr val="F5CDDF"/>
        </a:accent1>
        <a:accent2>
          <a:srgbClr val="4D4D4D"/>
        </a:accent2>
        <a:accent3>
          <a:srgbClr val="B6B6B6"/>
        </a:accent3>
        <a:accent4>
          <a:srgbClr val="D4D4D4"/>
        </a:accent4>
        <a:accent5>
          <a:srgbClr val="F9E3EC"/>
        </a:accent5>
        <a:accent6>
          <a:srgbClr val="454545"/>
        </a:accent6>
        <a:hlink>
          <a:srgbClr val="FFFF99"/>
        </a:hlink>
        <a:folHlink>
          <a:srgbClr val="FFE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23726</TotalTime>
  <Words>674</Words>
  <Application>Microsoft Macintosh PowerPoint</Application>
  <PresentationFormat>Presentazione su schermo (4:3)</PresentationFormat>
  <Paragraphs>133</Paragraphs>
  <Slides>15</Slides>
  <Notes>15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  <vt:variant>
        <vt:lpstr>Presentazioni personalizzate</vt:lpstr>
      </vt:variant>
      <vt:variant>
        <vt:i4>4</vt:i4>
      </vt:variant>
    </vt:vector>
  </HeadingPairs>
  <TitlesOfParts>
    <vt:vector size="26" baseType="lpstr">
      <vt:lpstr>ＭＳ ゴシック</vt:lpstr>
      <vt:lpstr>ＭＳ Ｐゴシック</vt:lpstr>
      <vt:lpstr>Arial</vt:lpstr>
      <vt:lpstr>Arial Black</vt:lpstr>
      <vt:lpstr>Arial Narrow</vt:lpstr>
      <vt:lpstr>Times New Roman</vt:lpstr>
      <vt:lpstr>Boomerang</vt:lpstr>
      <vt:lpstr>Misura degli angoli in radianti </vt:lpstr>
      <vt:lpstr>Un pendolo che oscilla </vt:lpstr>
      <vt:lpstr>Che cosa suggerisce il video? </vt:lpstr>
      <vt:lpstr>Attività</vt:lpstr>
      <vt:lpstr>Che cosa hai ottenuto?</vt:lpstr>
      <vt:lpstr>Relazione fra archi e angoli al centro </vt:lpstr>
      <vt:lpstr>Relazione fra archi e angoli al centro </vt:lpstr>
      <vt:lpstr>Misura di un angolo in radianti </vt:lpstr>
      <vt:lpstr>Radianti in movimento </vt:lpstr>
      <vt:lpstr>Da gradi a radianti</vt:lpstr>
      <vt:lpstr>Da radianti a gradi </vt:lpstr>
      <vt:lpstr>Confronto gradi - radianti </vt:lpstr>
      <vt:lpstr>Gradi e radianti in casi semplici </vt:lpstr>
      <vt:lpstr>Un’applicazione della misura in radianti </vt:lpstr>
      <vt:lpstr>Lunghezza di un arco e area di un settore circolare </vt:lpstr>
      <vt:lpstr>Bolzano</vt:lpstr>
      <vt:lpstr>Cantor</vt:lpstr>
      <vt:lpstr>Hilbert</vt:lpstr>
      <vt:lpstr>Archimede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L’Infinito</dc:title>
  <dc:creator>Riccardo Righi</dc:creator>
  <cp:lastModifiedBy>Microsoft Office User</cp:lastModifiedBy>
  <cp:revision>920</cp:revision>
  <cp:lastPrinted>2008-09-19T18:47:32Z</cp:lastPrinted>
  <dcterms:created xsi:type="dcterms:W3CDTF">2012-12-14T09:01:56Z</dcterms:created>
  <dcterms:modified xsi:type="dcterms:W3CDTF">2020-05-08T08:48:57Z</dcterms:modified>
</cp:coreProperties>
</file>