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391" r:id="rId2"/>
    <p:sldId id="451" r:id="rId3"/>
    <p:sldId id="452" r:id="rId4"/>
    <p:sldId id="453" r:id="rId5"/>
    <p:sldId id="454" r:id="rId6"/>
    <p:sldId id="455" r:id="rId7"/>
    <p:sldId id="456" r:id="rId8"/>
    <p:sldId id="458" r:id="rId9"/>
    <p:sldId id="460" r:id="rId10"/>
    <p:sldId id="459" r:id="rId11"/>
    <p:sldId id="461" r:id="rId12"/>
    <p:sldId id="450" r:id="rId13"/>
    <p:sldId id="463" r:id="rId14"/>
    <p:sldId id="464" r:id="rId15"/>
    <p:sldId id="462" r:id="rId16"/>
    <p:sldId id="466" r:id="rId17"/>
    <p:sldId id="449" r:id="rId18"/>
    <p:sldId id="467" r:id="rId19"/>
    <p:sldId id="479" r:id="rId20"/>
    <p:sldId id="474" r:id="rId21"/>
    <p:sldId id="476" r:id="rId22"/>
    <p:sldId id="478" r:id="rId23"/>
    <p:sldId id="283" r:id="rId24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61E7"/>
    <a:srgbClr val="2D64E7"/>
    <a:srgbClr val="3855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065"/>
    <p:restoredTop sz="84335" autoAdjust="0"/>
  </p:normalViewPr>
  <p:slideViewPr>
    <p:cSldViewPr snapToGrid="0" snapToObjects="1">
      <p:cViewPr varScale="1">
        <p:scale>
          <a:sx n="97" d="100"/>
          <a:sy n="97" d="100"/>
        </p:scale>
        <p:origin x="1416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B2BD0F-381C-8C45-857C-CF9D83AC30E7}" type="datetimeFigureOut">
              <a:rPr lang="it-IT" smtClean="0"/>
              <a:t>15/06/26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AD9F41-4355-634C-B7CE-85FC935C098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37560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5E116-BA30-E299-ACD9-F9F4742BB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>
            <a:extLst>
              <a:ext uri="{FF2B5EF4-FFF2-40B4-BE49-F238E27FC236}">
                <a16:creationId xmlns:a16="http://schemas.microsoft.com/office/drawing/2014/main" id="{3B080A66-9853-7C1F-B7A6-89AA9F27B7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E9556D8-3AF2-D341-B513-AFEA901ACF45}" type="slidenum">
              <a:rPr lang="it-IT" sz="1200"/>
              <a:pPr eaLnBrk="1" hangingPunct="1"/>
              <a:t>1</a:t>
            </a:fld>
            <a:endParaRPr lang="it-IT" sz="1200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5038B14B-59DF-14F4-71A4-45E2894379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331EE17F-9238-3A27-0ADB-C213F7DFBD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635936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E9556D8-3AF2-D341-B513-AFEA901ACF45}" type="slidenum">
              <a:rPr lang="it-IT" sz="1200"/>
              <a:pPr eaLnBrk="1" hangingPunct="1"/>
              <a:t>2</a:t>
            </a:fld>
            <a:endParaRPr lang="it-IT" sz="120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739394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E9556D8-3AF2-D341-B513-AFEA901ACF45}" type="slidenum">
              <a:rPr lang="it-IT" sz="1200"/>
              <a:pPr eaLnBrk="1" hangingPunct="1"/>
              <a:t>3</a:t>
            </a:fld>
            <a:endParaRPr lang="it-IT" sz="120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078609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E9556D8-3AF2-D341-B513-AFEA901ACF45}" type="slidenum">
              <a:rPr lang="it-IT" sz="1200"/>
              <a:pPr eaLnBrk="1" hangingPunct="1"/>
              <a:t>4</a:t>
            </a:fld>
            <a:endParaRPr lang="it-IT" sz="120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305079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E9556D8-3AF2-D341-B513-AFEA901ACF45}" type="slidenum">
              <a:rPr lang="it-IT" sz="1200"/>
              <a:pPr eaLnBrk="1" hangingPunct="1"/>
              <a:t>5</a:t>
            </a:fld>
            <a:endParaRPr lang="it-IT" sz="120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508885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E9556D8-3AF2-D341-B513-AFEA901ACF45}" type="slidenum">
              <a:rPr lang="it-IT" sz="1200"/>
              <a:pPr eaLnBrk="1" hangingPunct="1"/>
              <a:t>6</a:t>
            </a:fld>
            <a:endParaRPr lang="it-IT" sz="120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160468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E9556D8-3AF2-D341-B513-AFEA901ACF45}" type="slidenum">
              <a:rPr lang="it-IT" sz="1200"/>
              <a:pPr eaLnBrk="1" hangingPunct="1"/>
              <a:t>7</a:t>
            </a:fld>
            <a:endParaRPr lang="it-IT" sz="120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355614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AD9F41-4355-634C-B7CE-85FC935C0980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31547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AD9F41-4355-634C-B7CE-85FC935C0980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18512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E9556D8-3AF2-D341-B513-AFEA901ACF45}" type="slidenum">
              <a:rPr lang="it-IT" sz="1200"/>
              <a:pPr eaLnBrk="1" hangingPunct="1"/>
              <a:t>12</a:t>
            </a:fld>
            <a:endParaRPr lang="it-IT" sz="120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819345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E9556D8-3AF2-D341-B513-AFEA901ACF45}" type="slidenum">
              <a:rPr lang="it-IT" sz="1200"/>
              <a:pPr eaLnBrk="1" hangingPunct="1"/>
              <a:t>13</a:t>
            </a:fld>
            <a:endParaRPr lang="it-IT" sz="120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267974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E9556D8-3AF2-D341-B513-AFEA901ACF45}" type="slidenum">
              <a:rPr lang="it-IT" sz="1200"/>
              <a:pPr eaLnBrk="1" hangingPunct="1"/>
              <a:t>14</a:t>
            </a:fld>
            <a:endParaRPr lang="it-IT" sz="120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005174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E9556D8-3AF2-D341-B513-AFEA901ACF45}" type="slidenum">
              <a:rPr lang="it-IT" sz="1200"/>
              <a:pPr eaLnBrk="1" hangingPunct="1"/>
              <a:t>15</a:t>
            </a:fld>
            <a:endParaRPr lang="it-IT" sz="120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895634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E9556D8-3AF2-D341-B513-AFEA901ACF45}" type="slidenum">
              <a:rPr lang="it-IT" sz="1200"/>
              <a:pPr eaLnBrk="1" hangingPunct="1"/>
              <a:t>16</a:t>
            </a:fld>
            <a:endParaRPr lang="it-IT" sz="120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it-IT" dirty="0" err="1"/>
              <a:t>https</a:t>
            </a:r>
            <a:r>
              <a:rPr lang="it-IT" dirty="0"/>
              <a:t>://</a:t>
            </a:r>
            <a:r>
              <a:rPr lang="it-IT" dirty="0" err="1"/>
              <a:t>it.wikipedia.org</a:t>
            </a:r>
            <a:r>
              <a:rPr lang="it-IT" dirty="0"/>
              <a:t>/</a:t>
            </a:r>
            <a:r>
              <a:rPr lang="it-IT" dirty="0" err="1"/>
              <a:t>wiki</a:t>
            </a:r>
            <a:r>
              <a:rPr lang="it-IT" dirty="0"/>
              <a:t>/</a:t>
            </a:r>
            <a:r>
              <a:rPr lang="it-IT" dirty="0" err="1"/>
              <a:t>Kurt_Gödel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39526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E9556D8-3AF2-D341-B513-AFEA901ACF45}" type="slidenum">
              <a:rPr lang="it-IT" sz="1200"/>
              <a:pPr eaLnBrk="1" hangingPunct="1"/>
              <a:t>17</a:t>
            </a:fld>
            <a:endParaRPr lang="it-IT" sz="120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223927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AD9F41-4355-634C-B7CE-85FC935C0980}" type="slidenum">
              <a:rPr lang="it-IT" smtClean="0"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147696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AD9F41-4355-634C-B7CE-85FC935C0980}" type="slidenum">
              <a:rPr lang="it-IT" smtClean="0"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472820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E9556D8-3AF2-D341-B513-AFEA901ACF45}" type="slidenum">
              <a:rPr lang="it-IT" sz="1200"/>
              <a:pPr eaLnBrk="1" hangingPunct="1"/>
              <a:t>20</a:t>
            </a:fld>
            <a:endParaRPr lang="it-IT" sz="120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240195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E9556D8-3AF2-D341-B513-AFEA901ACF45}" type="slidenum">
              <a:rPr lang="it-IT" sz="1200"/>
              <a:pPr eaLnBrk="1" hangingPunct="1"/>
              <a:t>21</a:t>
            </a:fld>
            <a:endParaRPr lang="it-IT" sz="120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930650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E9556D8-3AF2-D341-B513-AFEA901ACF45}" type="slidenum">
              <a:rPr lang="it-IT" sz="1200"/>
              <a:pPr eaLnBrk="1" hangingPunct="1"/>
              <a:t>22</a:t>
            </a:fld>
            <a:endParaRPr lang="it-IT" sz="120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952184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3AA5505-3015-7B4C-BB30-A7ECA7881A7B}" type="slidenum">
              <a:rPr lang="it-IT" sz="1200"/>
              <a:pPr eaLnBrk="1" hangingPunct="1"/>
              <a:t>23</a:t>
            </a:fld>
            <a:endParaRPr lang="it-IT" sz="1200"/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454795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0AE0D-4E5B-E84A-976F-09B7486839F9}" type="datetimeFigureOut">
              <a:rPr lang="it-IT" smtClean="0"/>
              <a:t>15/06/26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04EC1-0EA6-3041-B3C1-07B46532176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4468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0AE0D-4E5B-E84A-976F-09B7486839F9}" type="datetimeFigureOut">
              <a:rPr lang="it-IT" smtClean="0"/>
              <a:t>15/06/26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04EC1-0EA6-3041-B3C1-07B46532176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15902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0AE0D-4E5B-E84A-976F-09B7486839F9}" type="datetimeFigureOut">
              <a:rPr lang="it-IT" smtClean="0"/>
              <a:t>15/06/26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04EC1-0EA6-3041-B3C1-07B46532176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98290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0AE0D-4E5B-E84A-976F-09B7486839F9}" type="datetimeFigureOut">
              <a:rPr lang="it-IT" smtClean="0"/>
              <a:t>15/06/26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04EC1-0EA6-3041-B3C1-07B46532176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88263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0AE0D-4E5B-E84A-976F-09B7486839F9}" type="datetimeFigureOut">
              <a:rPr lang="it-IT" smtClean="0"/>
              <a:t>15/06/26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04EC1-0EA6-3041-B3C1-07B46532176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05171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0AE0D-4E5B-E84A-976F-09B7486839F9}" type="datetimeFigureOut">
              <a:rPr lang="it-IT" smtClean="0"/>
              <a:t>15/06/26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04EC1-0EA6-3041-B3C1-07B46532176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27344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0AE0D-4E5B-E84A-976F-09B7486839F9}" type="datetimeFigureOut">
              <a:rPr lang="it-IT" smtClean="0"/>
              <a:t>15/06/26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04EC1-0EA6-3041-B3C1-07B46532176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83956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0AE0D-4E5B-E84A-976F-09B7486839F9}" type="datetimeFigureOut">
              <a:rPr lang="it-IT" smtClean="0"/>
              <a:t>15/06/26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04EC1-0EA6-3041-B3C1-07B46532176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61124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0AE0D-4E5B-E84A-976F-09B7486839F9}" type="datetimeFigureOut">
              <a:rPr lang="it-IT" smtClean="0"/>
              <a:t>15/06/26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04EC1-0EA6-3041-B3C1-07B46532176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8500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0AE0D-4E5B-E84A-976F-09B7486839F9}" type="datetimeFigureOut">
              <a:rPr lang="it-IT" smtClean="0"/>
              <a:t>15/06/26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04EC1-0EA6-3041-B3C1-07B46532176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98735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0AE0D-4E5B-E84A-976F-09B7486839F9}" type="datetimeFigureOut">
              <a:rPr lang="it-IT" smtClean="0"/>
              <a:t>15/06/26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04EC1-0EA6-3041-B3C1-07B46532176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79977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>
                <a:lumMod val="60000"/>
                <a:lumOff val="40000"/>
              </a:schemeClr>
            </a:gs>
            <a:gs pos="100000">
              <a:srgbClr val="FFFFFF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0AE0D-4E5B-E84A-976F-09B7486839F9}" type="datetimeFigureOut">
              <a:rPr lang="it-IT" smtClean="0"/>
              <a:t>15/06/26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A04EC1-0EA6-3041-B3C1-07B46532176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24121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9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2.png"/><Relationship Id="rId4" Type="http://schemas.openxmlformats.org/officeDocument/2006/relationships/notesSlide" Target="../notesSlides/notesSlide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5915A-DC98-B694-561F-2B3020080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lemento grafico 2">
            <a:extLst>
              <a:ext uri="{FF2B5EF4-FFF2-40B4-BE49-F238E27FC236}">
                <a16:creationId xmlns:a16="http://schemas.microsoft.com/office/drawing/2014/main" id="{20BFFF45-C9E9-FFC2-B390-4175E5B949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1918011"/>
            <a:ext cx="1939083" cy="754469"/>
          </a:xfrm>
          <a:prstGeom prst="rect">
            <a:avLst/>
          </a:prstGeom>
        </p:spPr>
      </p:pic>
      <p:pic>
        <p:nvPicPr>
          <p:cNvPr id="4" name="Elemento grafico 3">
            <a:extLst>
              <a:ext uri="{FF2B5EF4-FFF2-40B4-BE49-F238E27FC236}">
                <a16:creationId xmlns:a16="http://schemas.microsoft.com/office/drawing/2014/main" id="{BD25C7B3-EFA8-FC8E-B250-A35CADF0A8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13208" y="3089346"/>
            <a:ext cx="1722385" cy="670155"/>
          </a:xfrm>
          <a:prstGeom prst="rect">
            <a:avLst/>
          </a:prstGeom>
        </p:spPr>
      </p:pic>
      <p:pic>
        <p:nvPicPr>
          <p:cNvPr id="5" name="Elemento grafico 4">
            <a:extLst>
              <a:ext uri="{FF2B5EF4-FFF2-40B4-BE49-F238E27FC236}">
                <a16:creationId xmlns:a16="http://schemas.microsoft.com/office/drawing/2014/main" id="{7C62B40D-13DB-EB5F-8418-4B1C184C32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2896" y="2784888"/>
            <a:ext cx="2062819" cy="802613"/>
          </a:xfrm>
          <a:prstGeom prst="rect">
            <a:avLst/>
          </a:prstGeom>
        </p:spPr>
      </p:pic>
      <p:pic>
        <p:nvPicPr>
          <p:cNvPr id="6" name="Elemento grafico 5">
            <a:extLst>
              <a:ext uri="{FF2B5EF4-FFF2-40B4-BE49-F238E27FC236}">
                <a16:creationId xmlns:a16="http://schemas.microsoft.com/office/drawing/2014/main" id="{3073B545-4DCE-6AF6-1730-3863260009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124" y="1536671"/>
            <a:ext cx="1835958" cy="714345"/>
          </a:xfrm>
          <a:prstGeom prst="rect">
            <a:avLst/>
          </a:prstGeom>
        </p:spPr>
      </p:pic>
      <p:pic>
        <p:nvPicPr>
          <p:cNvPr id="8" name="Elemento grafico 7">
            <a:extLst>
              <a:ext uri="{FF2B5EF4-FFF2-40B4-BE49-F238E27FC236}">
                <a16:creationId xmlns:a16="http://schemas.microsoft.com/office/drawing/2014/main" id="{93440D5B-FDF2-6383-298E-430B817D2C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86310" y="2890907"/>
            <a:ext cx="1657008" cy="644718"/>
          </a:xfrm>
          <a:prstGeom prst="rect">
            <a:avLst/>
          </a:prstGeom>
        </p:spPr>
      </p:pic>
      <p:pic>
        <p:nvPicPr>
          <p:cNvPr id="9" name="Elemento grafico 8">
            <a:extLst>
              <a:ext uri="{FF2B5EF4-FFF2-40B4-BE49-F238E27FC236}">
                <a16:creationId xmlns:a16="http://schemas.microsoft.com/office/drawing/2014/main" id="{67E5B28A-364B-CB74-0EA5-F87509D7D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17492" y="3253713"/>
            <a:ext cx="2062819" cy="802613"/>
          </a:xfrm>
          <a:prstGeom prst="rect">
            <a:avLst/>
          </a:prstGeom>
        </p:spPr>
      </p:pic>
      <p:pic>
        <p:nvPicPr>
          <p:cNvPr id="11" name="Elemento grafico 10">
            <a:extLst>
              <a:ext uri="{FF2B5EF4-FFF2-40B4-BE49-F238E27FC236}">
                <a16:creationId xmlns:a16="http://schemas.microsoft.com/office/drawing/2014/main" id="{4980EE2F-D09F-2DC5-A644-16BE96D744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8722" y="2365029"/>
            <a:ext cx="1888700" cy="734866"/>
          </a:xfrm>
          <a:prstGeom prst="rect">
            <a:avLst/>
          </a:prstGeom>
        </p:spPr>
      </p:pic>
      <p:pic>
        <p:nvPicPr>
          <p:cNvPr id="14" name="Elemento grafico 13">
            <a:extLst>
              <a:ext uri="{FF2B5EF4-FFF2-40B4-BE49-F238E27FC236}">
                <a16:creationId xmlns:a16="http://schemas.microsoft.com/office/drawing/2014/main" id="{7427D253-2E71-DDD9-1C1B-F8878083BB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5771" y="3108571"/>
            <a:ext cx="2062819" cy="802613"/>
          </a:xfrm>
          <a:prstGeom prst="rect">
            <a:avLst/>
          </a:prstGeom>
        </p:spPr>
      </p:pic>
      <p:pic>
        <p:nvPicPr>
          <p:cNvPr id="17" name="Elemento grafico 16">
            <a:extLst>
              <a:ext uri="{FF2B5EF4-FFF2-40B4-BE49-F238E27FC236}">
                <a16:creationId xmlns:a16="http://schemas.microsoft.com/office/drawing/2014/main" id="{F7C39EE4-4B4B-4609-74B1-99AC57A6EF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26327" y="2944543"/>
            <a:ext cx="1951938" cy="759471"/>
          </a:xfrm>
          <a:prstGeom prst="rect">
            <a:avLst/>
          </a:prstGeom>
        </p:spPr>
      </p:pic>
      <p:pic>
        <p:nvPicPr>
          <p:cNvPr id="18" name="Elemento grafico 17">
            <a:extLst>
              <a:ext uri="{FF2B5EF4-FFF2-40B4-BE49-F238E27FC236}">
                <a16:creationId xmlns:a16="http://schemas.microsoft.com/office/drawing/2014/main" id="{88256BFB-362C-BD19-2995-38FD9DFD58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23655" y="3115879"/>
            <a:ext cx="1853431" cy="721143"/>
          </a:xfrm>
          <a:prstGeom prst="rect">
            <a:avLst/>
          </a:prstGeom>
        </p:spPr>
      </p:pic>
      <p:pic>
        <p:nvPicPr>
          <p:cNvPr id="19" name="Elemento grafico 18">
            <a:extLst>
              <a:ext uri="{FF2B5EF4-FFF2-40B4-BE49-F238E27FC236}">
                <a16:creationId xmlns:a16="http://schemas.microsoft.com/office/drawing/2014/main" id="{F2C4EBF2-8D9C-3226-5D14-8777A1902E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124" y="1034690"/>
            <a:ext cx="1988358" cy="773641"/>
          </a:xfrm>
          <a:prstGeom prst="rect">
            <a:avLst/>
          </a:prstGeom>
        </p:spPr>
      </p:pic>
      <p:pic>
        <p:nvPicPr>
          <p:cNvPr id="20" name="Elemento grafico 19">
            <a:extLst>
              <a:ext uri="{FF2B5EF4-FFF2-40B4-BE49-F238E27FC236}">
                <a16:creationId xmlns:a16="http://schemas.microsoft.com/office/drawing/2014/main" id="{0638593A-7C95-FC8E-B2E4-78B00AF875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8382" y="600498"/>
            <a:ext cx="1835958" cy="714345"/>
          </a:xfrm>
          <a:prstGeom prst="rect">
            <a:avLst/>
          </a:prstGeom>
        </p:spPr>
      </p:pic>
      <p:pic>
        <p:nvPicPr>
          <p:cNvPr id="21" name="Elemento grafico 20">
            <a:extLst>
              <a:ext uri="{FF2B5EF4-FFF2-40B4-BE49-F238E27FC236}">
                <a16:creationId xmlns:a16="http://schemas.microsoft.com/office/drawing/2014/main" id="{722292C2-4F24-C4A9-0B66-5C863EE354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41583" y="2647001"/>
            <a:ext cx="1470871" cy="572295"/>
          </a:xfrm>
          <a:prstGeom prst="rect">
            <a:avLst/>
          </a:prstGeom>
        </p:spPr>
      </p:pic>
      <p:pic>
        <p:nvPicPr>
          <p:cNvPr id="22" name="Elemento grafico 21">
            <a:extLst>
              <a:ext uri="{FF2B5EF4-FFF2-40B4-BE49-F238E27FC236}">
                <a16:creationId xmlns:a16="http://schemas.microsoft.com/office/drawing/2014/main" id="{9F885127-D8BC-7ABC-635E-652953F031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48252" y="271581"/>
            <a:ext cx="1470871" cy="572295"/>
          </a:xfrm>
          <a:prstGeom prst="rect">
            <a:avLst/>
          </a:prstGeom>
        </p:spPr>
      </p:pic>
      <p:pic>
        <p:nvPicPr>
          <p:cNvPr id="23" name="Elemento grafico 22">
            <a:extLst>
              <a:ext uri="{FF2B5EF4-FFF2-40B4-BE49-F238E27FC236}">
                <a16:creationId xmlns:a16="http://schemas.microsoft.com/office/drawing/2014/main" id="{8B3B392D-49B2-1D0F-3A5A-29B2A98D57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95737" y="158556"/>
            <a:ext cx="1295063" cy="503891"/>
          </a:xfrm>
          <a:prstGeom prst="rect">
            <a:avLst/>
          </a:prstGeom>
        </p:spPr>
      </p:pic>
      <p:pic>
        <p:nvPicPr>
          <p:cNvPr id="24" name="Elemento grafico 23">
            <a:extLst>
              <a:ext uri="{FF2B5EF4-FFF2-40B4-BE49-F238E27FC236}">
                <a16:creationId xmlns:a16="http://schemas.microsoft.com/office/drawing/2014/main" id="{944D1E17-8F3A-D385-EB9E-78033541D1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42477" y="2459833"/>
            <a:ext cx="1295063" cy="503891"/>
          </a:xfrm>
          <a:prstGeom prst="rect">
            <a:avLst/>
          </a:prstGeom>
        </p:spPr>
      </p:pic>
      <p:pic>
        <p:nvPicPr>
          <p:cNvPr id="25" name="Elemento grafico 24">
            <a:extLst>
              <a:ext uri="{FF2B5EF4-FFF2-40B4-BE49-F238E27FC236}">
                <a16:creationId xmlns:a16="http://schemas.microsoft.com/office/drawing/2014/main" id="{7F0B49B1-27A0-0AF4-E850-C4BEF4D986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27107" y="2300330"/>
            <a:ext cx="865674" cy="336822"/>
          </a:xfrm>
          <a:prstGeom prst="rect">
            <a:avLst/>
          </a:prstGeom>
        </p:spPr>
      </p:pic>
      <p:pic>
        <p:nvPicPr>
          <p:cNvPr id="26" name="Elemento grafico 25">
            <a:extLst>
              <a:ext uri="{FF2B5EF4-FFF2-40B4-BE49-F238E27FC236}">
                <a16:creationId xmlns:a16="http://schemas.microsoft.com/office/drawing/2014/main" id="{6D401FC0-AF2C-E30E-7D8E-20893E078E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80190" y="158556"/>
            <a:ext cx="865674" cy="336822"/>
          </a:xfrm>
          <a:prstGeom prst="rect">
            <a:avLst/>
          </a:prstGeom>
        </p:spPr>
      </p:pic>
      <p:pic>
        <p:nvPicPr>
          <p:cNvPr id="27" name="Elemento grafico 26">
            <a:extLst>
              <a:ext uri="{FF2B5EF4-FFF2-40B4-BE49-F238E27FC236}">
                <a16:creationId xmlns:a16="http://schemas.microsoft.com/office/drawing/2014/main" id="{49DB0302-9B1C-1C86-ADD6-8D69DAEC6D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39298" y="891726"/>
            <a:ext cx="772415" cy="300536"/>
          </a:xfrm>
          <a:prstGeom prst="rect">
            <a:avLst/>
          </a:prstGeom>
        </p:spPr>
      </p:pic>
      <p:pic>
        <p:nvPicPr>
          <p:cNvPr id="28" name="Elemento grafico 27">
            <a:extLst>
              <a:ext uri="{FF2B5EF4-FFF2-40B4-BE49-F238E27FC236}">
                <a16:creationId xmlns:a16="http://schemas.microsoft.com/office/drawing/2014/main" id="{DA7D7B4E-744B-7D69-4A69-DD72B2A9ED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07000" y="2088196"/>
            <a:ext cx="772415" cy="300536"/>
          </a:xfrm>
          <a:prstGeom prst="rect">
            <a:avLst/>
          </a:prstGeom>
        </p:spPr>
      </p:pic>
      <p:pic>
        <p:nvPicPr>
          <p:cNvPr id="29" name="Elemento grafico 28">
            <a:extLst>
              <a:ext uri="{FF2B5EF4-FFF2-40B4-BE49-F238E27FC236}">
                <a16:creationId xmlns:a16="http://schemas.microsoft.com/office/drawing/2014/main" id="{6678C9F5-2F15-3CBE-80FF-9479704958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86830" y="1908006"/>
            <a:ext cx="620015" cy="241239"/>
          </a:xfrm>
          <a:prstGeom prst="rect">
            <a:avLst/>
          </a:prstGeom>
        </p:spPr>
      </p:pic>
      <p:pic>
        <p:nvPicPr>
          <p:cNvPr id="30" name="Elemento grafico 29">
            <a:extLst>
              <a:ext uri="{FF2B5EF4-FFF2-40B4-BE49-F238E27FC236}">
                <a16:creationId xmlns:a16="http://schemas.microsoft.com/office/drawing/2014/main" id="{9A40BA46-A872-2684-C165-F367AE79F1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23603" y="712897"/>
            <a:ext cx="620015" cy="241239"/>
          </a:xfrm>
          <a:prstGeom prst="rect">
            <a:avLst/>
          </a:prstGeom>
        </p:spPr>
      </p:pic>
      <p:pic>
        <p:nvPicPr>
          <p:cNvPr id="31" name="Elemento grafico 30">
            <a:extLst>
              <a:ext uri="{FF2B5EF4-FFF2-40B4-BE49-F238E27FC236}">
                <a16:creationId xmlns:a16="http://schemas.microsoft.com/office/drawing/2014/main" id="{4D42066D-4A07-F3EF-0D23-9ACF6C9EBD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69771" y="777560"/>
            <a:ext cx="620015" cy="241239"/>
          </a:xfrm>
          <a:prstGeom prst="rect">
            <a:avLst/>
          </a:prstGeom>
        </p:spPr>
      </p:pic>
      <p:pic>
        <p:nvPicPr>
          <p:cNvPr id="32" name="Elemento grafico 31">
            <a:extLst>
              <a:ext uri="{FF2B5EF4-FFF2-40B4-BE49-F238E27FC236}">
                <a16:creationId xmlns:a16="http://schemas.microsoft.com/office/drawing/2014/main" id="{F1740547-1C90-C22E-3AD0-3839C5A1C3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44089" y="480906"/>
            <a:ext cx="620015" cy="241239"/>
          </a:xfrm>
          <a:prstGeom prst="rect">
            <a:avLst/>
          </a:prstGeom>
        </p:spPr>
      </p:pic>
      <p:pic>
        <p:nvPicPr>
          <p:cNvPr id="33" name="Elemento grafico 32">
            <a:extLst>
              <a:ext uri="{FF2B5EF4-FFF2-40B4-BE49-F238E27FC236}">
                <a16:creationId xmlns:a16="http://schemas.microsoft.com/office/drawing/2014/main" id="{56C42CC7-7320-FD87-6481-C9B1959961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76318" y="597022"/>
            <a:ext cx="620015" cy="241239"/>
          </a:xfrm>
          <a:prstGeom prst="rect">
            <a:avLst/>
          </a:prstGeom>
        </p:spPr>
      </p:pic>
      <p:pic>
        <p:nvPicPr>
          <p:cNvPr id="34" name="Elemento grafico 33">
            <a:extLst>
              <a:ext uri="{FF2B5EF4-FFF2-40B4-BE49-F238E27FC236}">
                <a16:creationId xmlns:a16="http://schemas.microsoft.com/office/drawing/2014/main" id="{29CAC6C4-F018-33E9-C011-611FDADB3F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65003" y="771192"/>
            <a:ext cx="489387" cy="190414"/>
          </a:xfrm>
          <a:prstGeom prst="rect">
            <a:avLst/>
          </a:prstGeom>
        </p:spPr>
      </p:pic>
      <p:pic>
        <p:nvPicPr>
          <p:cNvPr id="35" name="Elemento grafico 34">
            <a:extLst>
              <a:ext uri="{FF2B5EF4-FFF2-40B4-BE49-F238E27FC236}">
                <a16:creationId xmlns:a16="http://schemas.microsoft.com/office/drawing/2014/main" id="{5324499B-D484-F181-29E2-DB5FB5425B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15804" y="923592"/>
            <a:ext cx="489387" cy="190414"/>
          </a:xfrm>
          <a:prstGeom prst="rect">
            <a:avLst/>
          </a:prstGeom>
        </p:spPr>
      </p:pic>
      <p:pic>
        <p:nvPicPr>
          <p:cNvPr id="36" name="Elemento grafico 35">
            <a:extLst>
              <a:ext uri="{FF2B5EF4-FFF2-40B4-BE49-F238E27FC236}">
                <a16:creationId xmlns:a16="http://schemas.microsoft.com/office/drawing/2014/main" id="{F8F8F82C-CEE4-9C96-5CB0-79B80F88D2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55578" y="1765420"/>
            <a:ext cx="489387" cy="190414"/>
          </a:xfrm>
          <a:prstGeom prst="rect">
            <a:avLst/>
          </a:prstGeom>
        </p:spPr>
      </p:pic>
      <p:pic>
        <p:nvPicPr>
          <p:cNvPr id="37" name="Elemento grafico 36">
            <a:extLst>
              <a:ext uri="{FF2B5EF4-FFF2-40B4-BE49-F238E27FC236}">
                <a16:creationId xmlns:a16="http://schemas.microsoft.com/office/drawing/2014/main" id="{F8813F96-55A8-A3DD-BA74-94FCADF09B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54988" y="1660387"/>
            <a:ext cx="489387" cy="190414"/>
          </a:xfrm>
          <a:prstGeom prst="rect">
            <a:avLst/>
          </a:prstGeom>
        </p:spPr>
      </p:pic>
      <p:pic>
        <p:nvPicPr>
          <p:cNvPr id="38" name="Elemento grafico 37">
            <a:extLst>
              <a:ext uri="{FF2B5EF4-FFF2-40B4-BE49-F238E27FC236}">
                <a16:creationId xmlns:a16="http://schemas.microsoft.com/office/drawing/2014/main" id="{B967F23E-F9A8-15CA-E694-92865311ED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43026" y="1564146"/>
            <a:ext cx="489387" cy="190414"/>
          </a:xfrm>
          <a:prstGeom prst="rect">
            <a:avLst/>
          </a:prstGeom>
        </p:spPr>
      </p:pic>
      <p:pic>
        <p:nvPicPr>
          <p:cNvPr id="39" name="Elemento grafico 38">
            <a:extLst>
              <a:ext uri="{FF2B5EF4-FFF2-40B4-BE49-F238E27FC236}">
                <a16:creationId xmlns:a16="http://schemas.microsoft.com/office/drawing/2014/main" id="{49DC8084-FB1E-DA0A-2E58-EFDD409C80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7836" y="2165105"/>
            <a:ext cx="618815" cy="240772"/>
          </a:xfrm>
          <a:prstGeom prst="rect">
            <a:avLst/>
          </a:prstGeom>
        </p:spPr>
      </p:pic>
      <p:pic>
        <p:nvPicPr>
          <p:cNvPr id="40" name="Elemento grafico 39">
            <a:extLst>
              <a:ext uri="{FF2B5EF4-FFF2-40B4-BE49-F238E27FC236}">
                <a16:creationId xmlns:a16="http://schemas.microsoft.com/office/drawing/2014/main" id="{451A2553-85B5-A55B-B252-9B3E1A99E2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78554" y="3299456"/>
            <a:ext cx="549661" cy="213865"/>
          </a:xfrm>
          <a:prstGeom prst="rect">
            <a:avLst/>
          </a:prstGeom>
        </p:spPr>
      </p:pic>
      <p:pic>
        <p:nvPicPr>
          <p:cNvPr id="41" name="Elemento grafico 40">
            <a:extLst>
              <a:ext uri="{FF2B5EF4-FFF2-40B4-BE49-F238E27FC236}">
                <a16:creationId xmlns:a16="http://schemas.microsoft.com/office/drawing/2014/main" id="{E6430C74-1EEE-CF11-F7E5-44A82C2BD7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80704" y="3053100"/>
            <a:ext cx="658303" cy="256136"/>
          </a:xfrm>
          <a:prstGeom prst="rect">
            <a:avLst/>
          </a:prstGeom>
        </p:spPr>
      </p:pic>
      <p:pic>
        <p:nvPicPr>
          <p:cNvPr id="42" name="Elemento grafico 41">
            <a:extLst>
              <a:ext uri="{FF2B5EF4-FFF2-40B4-BE49-F238E27FC236}">
                <a16:creationId xmlns:a16="http://schemas.microsoft.com/office/drawing/2014/main" id="{46539851-E710-9583-42F0-1B8FDBA707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979" y="1766165"/>
            <a:ext cx="585905" cy="227968"/>
          </a:xfrm>
          <a:prstGeom prst="rect">
            <a:avLst/>
          </a:prstGeom>
        </p:spPr>
      </p:pic>
      <p:pic>
        <p:nvPicPr>
          <p:cNvPr id="43" name="Elemento grafico 42">
            <a:extLst>
              <a:ext uri="{FF2B5EF4-FFF2-40B4-BE49-F238E27FC236}">
                <a16:creationId xmlns:a16="http://schemas.microsoft.com/office/drawing/2014/main" id="{609E96E4-05B6-6A59-B604-5081E485A7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35820" y="3089858"/>
            <a:ext cx="528797" cy="205747"/>
          </a:xfrm>
          <a:prstGeom prst="rect">
            <a:avLst/>
          </a:prstGeom>
        </p:spPr>
      </p:pic>
      <p:pic>
        <p:nvPicPr>
          <p:cNvPr id="44" name="Elemento grafico 43">
            <a:extLst>
              <a:ext uri="{FF2B5EF4-FFF2-40B4-BE49-F238E27FC236}">
                <a16:creationId xmlns:a16="http://schemas.microsoft.com/office/drawing/2014/main" id="{084BEDB2-CF71-02CD-2CDA-8F08D9B36E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65300" y="3521925"/>
            <a:ext cx="658303" cy="256136"/>
          </a:xfrm>
          <a:prstGeom prst="rect">
            <a:avLst/>
          </a:prstGeom>
        </p:spPr>
      </p:pic>
      <p:pic>
        <p:nvPicPr>
          <p:cNvPr id="46" name="Elemento grafico 45">
            <a:extLst>
              <a:ext uri="{FF2B5EF4-FFF2-40B4-BE49-F238E27FC236}">
                <a16:creationId xmlns:a16="http://schemas.microsoft.com/office/drawing/2014/main" id="{37FAC05D-FE29-8AE2-39F8-D214E02D41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4354" y="2603523"/>
            <a:ext cx="602737" cy="234516"/>
          </a:xfrm>
          <a:prstGeom prst="rect">
            <a:avLst/>
          </a:prstGeom>
        </p:spPr>
      </p:pic>
      <p:pic>
        <p:nvPicPr>
          <p:cNvPr id="47" name="Elemento grafico 46">
            <a:extLst>
              <a:ext uri="{FF2B5EF4-FFF2-40B4-BE49-F238E27FC236}">
                <a16:creationId xmlns:a16="http://schemas.microsoft.com/office/drawing/2014/main" id="{FE57671D-3D51-8F78-F63F-4DFD92FCAC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93579" y="3376783"/>
            <a:ext cx="658303" cy="256136"/>
          </a:xfrm>
          <a:prstGeom prst="rect">
            <a:avLst/>
          </a:prstGeom>
        </p:spPr>
      </p:pic>
      <p:pic>
        <p:nvPicPr>
          <p:cNvPr id="48" name="Elemento grafico 47">
            <a:extLst>
              <a:ext uri="{FF2B5EF4-FFF2-40B4-BE49-F238E27FC236}">
                <a16:creationId xmlns:a16="http://schemas.microsoft.com/office/drawing/2014/main" id="{056F3F02-04D9-06EE-EEAE-CD2679EDA1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47276" y="3193831"/>
            <a:ext cx="622917" cy="242368"/>
          </a:xfrm>
          <a:prstGeom prst="rect">
            <a:avLst/>
          </a:prstGeom>
        </p:spPr>
      </p:pic>
      <p:pic>
        <p:nvPicPr>
          <p:cNvPr id="49" name="Elemento grafico 48">
            <a:extLst>
              <a:ext uri="{FF2B5EF4-FFF2-40B4-BE49-F238E27FC236}">
                <a16:creationId xmlns:a16="http://schemas.microsoft.com/office/drawing/2014/main" id="{0BF77BD5-AF2A-4334-0450-23C427C321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20744" y="3348354"/>
            <a:ext cx="591481" cy="230137"/>
          </a:xfrm>
          <a:prstGeom prst="rect">
            <a:avLst/>
          </a:prstGeom>
        </p:spPr>
      </p:pic>
      <p:pic>
        <p:nvPicPr>
          <p:cNvPr id="50" name="Elemento grafico 49">
            <a:extLst>
              <a:ext uri="{FF2B5EF4-FFF2-40B4-BE49-F238E27FC236}">
                <a16:creationId xmlns:a16="http://schemas.microsoft.com/office/drawing/2014/main" id="{F4DC9A52-3191-033D-6A6B-38CEEE7078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2896" y="1290194"/>
            <a:ext cx="634540" cy="246890"/>
          </a:xfrm>
          <a:prstGeom prst="rect">
            <a:avLst/>
          </a:prstGeom>
        </p:spPr>
      </p:pic>
      <p:pic>
        <p:nvPicPr>
          <p:cNvPr id="51" name="Elemento grafico 50">
            <a:extLst>
              <a:ext uri="{FF2B5EF4-FFF2-40B4-BE49-F238E27FC236}">
                <a16:creationId xmlns:a16="http://schemas.microsoft.com/office/drawing/2014/main" id="{01EAB839-C964-F7FD-047D-DD3E23FA0B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1237" y="829992"/>
            <a:ext cx="585905" cy="227968"/>
          </a:xfrm>
          <a:prstGeom prst="rect">
            <a:avLst/>
          </a:prstGeom>
        </p:spPr>
      </p:pic>
      <p:pic>
        <p:nvPicPr>
          <p:cNvPr id="52" name="Elemento grafico 51">
            <a:extLst>
              <a:ext uri="{FF2B5EF4-FFF2-40B4-BE49-F238E27FC236}">
                <a16:creationId xmlns:a16="http://schemas.microsoft.com/office/drawing/2014/main" id="{335A83ED-4CC2-A7EE-812E-F4E48A9274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46007" y="2814185"/>
            <a:ext cx="469396" cy="182635"/>
          </a:xfrm>
          <a:prstGeom prst="rect">
            <a:avLst/>
          </a:prstGeom>
        </p:spPr>
      </p:pic>
      <p:pic>
        <p:nvPicPr>
          <p:cNvPr id="53" name="Elemento grafico 52">
            <a:extLst>
              <a:ext uri="{FF2B5EF4-FFF2-40B4-BE49-F238E27FC236}">
                <a16:creationId xmlns:a16="http://schemas.microsoft.com/office/drawing/2014/main" id="{8245FBB0-06FD-80AE-CBCF-6C153272D0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52676" y="525849"/>
            <a:ext cx="469396" cy="182635"/>
          </a:xfrm>
          <a:prstGeom prst="rect">
            <a:avLst/>
          </a:prstGeom>
        </p:spPr>
      </p:pic>
      <p:pic>
        <p:nvPicPr>
          <p:cNvPr id="54" name="Elemento grafico 53">
            <a:extLst>
              <a:ext uri="{FF2B5EF4-FFF2-40B4-BE49-F238E27FC236}">
                <a16:creationId xmlns:a16="http://schemas.microsoft.com/office/drawing/2014/main" id="{2730F3F5-9E0C-B028-3BE3-7582F0CD8E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57576" y="295735"/>
            <a:ext cx="413290" cy="160805"/>
          </a:xfrm>
          <a:prstGeom prst="rect">
            <a:avLst/>
          </a:prstGeom>
        </p:spPr>
      </p:pic>
      <p:pic>
        <p:nvPicPr>
          <p:cNvPr id="55" name="Elemento grafico 54">
            <a:extLst>
              <a:ext uri="{FF2B5EF4-FFF2-40B4-BE49-F238E27FC236}">
                <a16:creationId xmlns:a16="http://schemas.microsoft.com/office/drawing/2014/main" id="{FBF97091-D9ED-A7F8-E22E-0931DD3098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04316" y="2597012"/>
            <a:ext cx="413290" cy="160805"/>
          </a:xfrm>
          <a:prstGeom prst="rect">
            <a:avLst/>
          </a:prstGeom>
        </p:spPr>
      </p:pic>
      <p:pic>
        <p:nvPicPr>
          <p:cNvPr id="56" name="Elemento grafico 55">
            <a:extLst>
              <a:ext uri="{FF2B5EF4-FFF2-40B4-BE49-F238E27FC236}">
                <a16:creationId xmlns:a16="http://schemas.microsoft.com/office/drawing/2014/main" id="{649721D8-5677-187F-FD0A-D219FCF9CE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12365" y="2364225"/>
            <a:ext cx="276260" cy="107489"/>
          </a:xfrm>
          <a:prstGeom prst="rect">
            <a:avLst/>
          </a:prstGeom>
        </p:spPr>
      </p:pic>
      <p:pic>
        <p:nvPicPr>
          <p:cNvPr id="57" name="Elemento grafico 56">
            <a:extLst>
              <a:ext uri="{FF2B5EF4-FFF2-40B4-BE49-F238E27FC236}">
                <a16:creationId xmlns:a16="http://schemas.microsoft.com/office/drawing/2014/main" id="{ED91DCB0-F3FB-D983-AC6D-6E9419A3E8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38018" y="222451"/>
            <a:ext cx="276260" cy="107489"/>
          </a:xfrm>
          <a:prstGeom prst="rect">
            <a:avLst/>
          </a:prstGeom>
        </p:spPr>
      </p:pic>
      <p:pic>
        <p:nvPicPr>
          <p:cNvPr id="58" name="Elemento grafico 57">
            <a:extLst>
              <a:ext uri="{FF2B5EF4-FFF2-40B4-BE49-F238E27FC236}">
                <a16:creationId xmlns:a16="http://schemas.microsoft.com/office/drawing/2014/main" id="{FA434E5A-6865-37FB-7CAD-5CF188F273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32286" y="286361"/>
            <a:ext cx="246499" cy="95909"/>
          </a:xfrm>
          <a:prstGeom prst="rect">
            <a:avLst/>
          </a:prstGeom>
        </p:spPr>
      </p:pic>
      <p:pic>
        <p:nvPicPr>
          <p:cNvPr id="59" name="Elemento grafico 58">
            <a:extLst>
              <a:ext uri="{FF2B5EF4-FFF2-40B4-BE49-F238E27FC236}">
                <a16:creationId xmlns:a16="http://schemas.microsoft.com/office/drawing/2014/main" id="{B9603E28-3F64-2EFF-5859-F6943C4499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69669" y="2136173"/>
            <a:ext cx="246499" cy="95909"/>
          </a:xfrm>
          <a:prstGeom prst="rect">
            <a:avLst/>
          </a:prstGeom>
        </p:spPr>
      </p:pic>
      <p:pic>
        <p:nvPicPr>
          <p:cNvPr id="60" name="Elemento grafico 59">
            <a:extLst>
              <a:ext uri="{FF2B5EF4-FFF2-40B4-BE49-F238E27FC236}">
                <a16:creationId xmlns:a16="http://schemas.microsoft.com/office/drawing/2014/main" id="{D5A0822B-E32B-961A-45F6-A949F37F84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5154" y="1929974"/>
            <a:ext cx="197864" cy="76986"/>
          </a:xfrm>
          <a:prstGeom prst="rect">
            <a:avLst/>
          </a:prstGeom>
        </p:spPr>
      </p:pic>
      <p:pic>
        <p:nvPicPr>
          <p:cNvPr id="61" name="Elemento grafico 60">
            <a:extLst>
              <a:ext uri="{FF2B5EF4-FFF2-40B4-BE49-F238E27FC236}">
                <a16:creationId xmlns:a16="http://schemas.microsoft.com/office/drawing/2014/main" id="{3A5F8D41-BE4A-362B-5BA3-B579E40CD7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44014" y="851217"/>
            <a:ext cx="197864" cy="76986"/>
          </a:xfrm>
          <a:prstGeom prst="rect">
            <a:avLst/>
          </a:prstGeom>
        </p:spPr>
      </p:pic>
      <p:pic>
        <p:nvPicPr>
          <p:cNvPr id="62" name="Elemento grafico 61">
            <a:extLst>
              <a:ext uri="{FF2B5EF4-FFF2-40B4-BE49-F238E27FC236}">
                <a16:creationId xmlns:a16="http://schemas.microsoft.com/office/drawing/2014/main" id="{B30EAFDB-202D-A8DE-D6D6-04CB502556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12526" y="1032645"/>
            <a:ext cx="197864" cy="76986"/>
          </a:xfrm>
          <a:prstGeom prst="rect">
            <a:avLst/>
          </a:prstGeom>
        </p:spPr>
      </p:pic>
      <p:pic>
        <p:nvPicPr>
          <p:cNvPr id="63" name="Elemento grafico 62">
            <a:extLst>
              <a:ext uri="{FF2B5EF4-FFF2-40B4-BE49-F238E27FC236}">
                <a16:creationId xmlns:a16="http://schemas.microsoft.com/office/drawing/2014/main" id="{AB34FDBA-4588-5AB1-9AF2-A0C71B963D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42413" y="589958"/>
            <a:ext cx="197864" cy="76986"/>
          </a:xfrm>
          <a:prstGeom prst="rect">
            <a:avLst/>
          </a:prstGeom>
        </p:spPr>
      </p:pic>
      <p:pic>
        <p:nvPicPr>
          <p:cNvPr id="64" name="Elemento grafico 63">
            <a:extLst>
              <a:ext uri="{FF2B5EF4-FFF2-40B4-BE49-F238E27FC236}">
                <a16:creationId xmlns:a16="http://schemas.microsoft.com/office/drawing/2014/main" id="{6C45473F-0C63-D565-1BA3-A59D49FB6A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98870" y="618990"/>
            <a:ext cx="197864" cy="76986"/>
          </a:xfrm>
          <a:prstGeom prst="rect">
            <a:avLst/>
          </a:prstGeom>
        </p:spPr>
      </p:pic>
      <p:pic>
        <p:nvPicPr>
          <p:cNvPr id="65" name="Elemento grafico 64">
            <a:extLst>
              <a:ext uri="{FF2B5EF4-FFF2-40B4-BE49-F238E27FC236}">
                <a16:creationId xmlns:a16="http://schemas.microsoft.com/office/drawing/2014/main" id="{E5B0073D-9279-4844-0677-717654F003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15571" y="1409492"/>
            <a:ext cx="156177" cy="60767"/>
          </a:xfrm>
          <a:prstGeom prst="rect">
            <a:avLst/>
          </a:prstGeom>
        </p:spPr>
      </p:pic>
      <p:pic>
        <p:nvPicPr>
          <p:cNvPr id="66" name="Elemento grafico 65">
            <a:extLst>
              <a:ext uri="{FF2B5EF4-FFF2-40B4-BE49-F238E27FC236}">
                <a16:creationId xmlns:a16="http://schemas.microsoft.com/office/drawing/2014/main" id="{677C24D9-227C-4BA7-A2DE-92B9980949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82486" y="923265"/>
            <a:ext cx="156177" cy="60767"/>
          </a:xfrm>
          <a:prstGeom prst="rect">
            <a:avLst/>
          </a:prstGeom>
        </p:spPr>
      </p:pic>
      <p:pic>
        <p:nvPicPr>
          <p:cNvPr id="67" name="Elemento grafico 66">
            <a:extLst>
              <a:ext uri="{FF2B5EF4-FFF2-40B4-BE49-F238E27FC236}">
                <a16:creationId xmlns:a16="http://schemas.microsoft.com/office/drawing/2014/main" id="{8A1A489E-D3C9-C4E2-85B7-FFC7B5D3D6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22260" y="1765093"/>
            <a:ext cx="156177" cy="60767"/>
          </a:xfrm>
          <a:prstGeom prst="rect">
            <a:avLst/>
          </a:prstGeom>
        </p:spPr>
      </p:pic>
      <p:pic>
        <p:nvPicPr>
          <p:cNvPr id="68" name="Elemento grafico 67">
            <a:extLst>
              <a:ext uri="{FF2B5EF4-FFF2-40B4-BE49-F238E27FC236}">
                <a16:creationId xmlns:a16="http://schemas.microsoft.com/office/drawing/2014/main" id="{2F9CCA36-709A-D927-E99F-AB4216B9A9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21670" y="1660060"/>
            <a:ext cx="156177" cy="60767"/>
          </a:xfrm>
          <a:prstGeom prst="rect">
            <a:avLst/>
          </a:prstGeom>
        </p:spPr>
      </p:pic>
      <p:pic>
        <p:nvPicPr>
          <p:cNvPr id="69" name="Elemento grafico 68">
            <a:extLst>
              <a:ext uri="{FF2B5EF4-FFF2-40B4-BE49-F238E27FC236}">
                <a16:creationId xmlns:a16="http://schemas.microsoft.com/office/drawing/2014/main" id="{77AA3640-5254-2A84-26C5-5A7407D1E5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09708" y="1563819"/>
            <a:ext cx="156177" cy="60767"/>
          </a:xfrm>
          <a:prstGeom prst="rect">
            <a:avLst/>
          </a:prstGeom>
        </p:spPr>
      </p:pic>
      <p:pic>
        <p:nvPicPr>
          <p:cNvPr id="70" name="Elemento grafico 69">
            <a:extLst>
              <a:ext uri="{FF2B5EF4-FFF2-40B4-BE49-F238E27FC236}">
                <a16:creationId xmlns:a16="http://schemas.microsoft.com/office/drawing/2014/main" id="{D1185723-15FC-ED90-0ED2-6E2D6AF634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0179" y="2317505"/>
            <a:ext cx="618815" cy="240772"/>
          </a:xfrm>
          <a:prstGeom prst="rect">
            <a:avLst/>
          </a:prstGeom>
        </p:spPr>
      </p:pic>
      <p:pic>
        <p:nvPicPr>
          <p:cNvPr id="71" name="Elemento grafico 70">
            <a:extLst>
              <a:ext uri="{FF2B5EF4-FFF2-40B4-BE49-F238E27FC236}">
                <a16:creationId xmlns:a16="http://schemas.microsoft.com/office/drawing/2014/main" id="{5A3C4563-DE8D-EF61-3A04-DF4EACBCA8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80897" y="3451856"/>
            <a:ext cx="549661" cy="213865"/>
          </a:xfrm>
          <a:prstGeom prst="rect">
            <a:avLst/>
          </a:prstGeom>
        </p:spPr>
      </p:pic>
      <p:pic>
        <p:nvPicPr>
          <p:cNvPr id="72" name="Elemento grafico 71">
            <a:extLst>
              <a:ext uri="{FF2B5EF4-FFF2-40B4-BE49-F238E27FC236}">
                <a16:creationId xmlns:a16="http://schemas.microsoft.com/office/drawing/2014/main" id="{FED0F849-961C-2907-97B4-F18DB3BBAD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83047" y="3205500"/>
            <a:ext cx="658303" cy="256136"/>
          </a:xfrm>
          <a:prstGeom prst="rect">
            <a:avLst/>
          </a:prstGeom>
        </p:spPr>
      </p:pic>
      <p:pic>
        <p:nvPicPr>
          <p:cNvPr id="73" name="Elemento grafico 72">
            <a:extLst>
              <a:ext uri="{FF2B5EF4-FFF2-40B4-BE49-F238E27FC236}">
                <a16:creationId xmlns:a16="http://schemas.microsoft.com/office/drawing/2014/main" id="{F16899F3-9175-D9F2-4A9D-E73A5629CE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98322" y="1918565"/>
            <a:ext cx="585905" cy="227968"/>
          </a:xfrm>
          <a:prstGeom prst="rect">
            <a:avLst/>
          </a:prstGeom>
        </p:spPr>
      </p:pic>
      <p:pic>
        <p:nvPicPr>
          <p:cNvPr id="74" name="Elemento grafico 73">
            <a:extLst>
              <a:ext uri="{FF2B5EF4-FFF2-40B4-BE49-F238E27FC236}">
                <a16:creationId xmlns:a16="http://schemas.microsoft.com/office/drawing/2014/main" id="{F68FA28B-BE78-EFD0-1172-4803363E97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38163" y="3242258"/>
            <a:ext cx="528797" cy="205747"/>
          </a:xfrm>
          <a:prstGeom prst="rect">
            <a:avLst/>
          </a:prstGeom>
        </p:spPr>
      </p:pic>
      <p:pic>
        <p:nvPicPr>
          <p:cNvPr id="75" name="Elemento grafico 74">
            <a:extLst>
              <a:ext uri="{FF2B5EF4-FFF2-40B4-BE49-F238E27FC236}">
                <a16:creationId xmlns:a16="http://schemas.microsoft.com/office/drawing/2014/main" id="{2EDAD4C8-B893-0D0B-8E9A-8B42B446E4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67643" y="3674325"/>
            <a:ext cx="658303" cy="256136"/>
          </a:xfrm>
          <a:prstGeom prst="rect">
            <a:avLst/>
          </a:prstGeom>
        </p:spPr>
      </p:pic>
      <p:pic>
        <p:nvPicPr>
          <p:cNvPr id="77" name="Elemento grafico 76">
            <a:extLst>
              <a:ext uri="{FF2B5EF4-FFF2-40B4-BE49-F238E27FC236}">
                <a16:creationId xmlns:a16="http://schemas.microsoft.com/office/drawing/2014/main" id="{BAFC3832-39D1-7DA9-59B4-B7C5DD2FF4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66697" y="2755923"/>
            <a:ext cx="602737" cy="234516"/>
          </a:xfrm>
          <a:prstGeom prst="rect">
            <a:avLst/>
          </a:prstGeom>
        </p:spPr>
      </p:pic>
      <p:pic>
        <p:nvPicPr>
          <p:cNvPr id="78" name="Elemento grafico 77">
            <a:extLst>
              <a:ext uri="{FF2B5EF4-FFF2-40B4-BE49-F238E27FC236}">
                <a16:creationId xmlns:a16="http://schemas.microsoft.com/office/drawing/2014/main" id="{D528F91F-7B0E-C050-6CD9-B57CDD8AFE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95922" y="3529183"/>
            <a:ext cx="658303" cy="256136"/>
          </a:xfrm>
          <a:prstGeom prst="rect">
            <a:avLst/>
          </a:prstGeom>
        </p:spPr>
      </p:pic>
      <p:pic>
        <p:nvPicPr>
          <p:cNvPr id="79" name="Elemento grafico 78">
            <a:extLst>
              <a:ext uri="{FF2B5EF4-FFF2-40B4-BE49-F238E27FC236}">
                <a16:creationId xmlns:a16="http://schemas.microsoft.com/office/drawing/2014/main" id="{3E5095C7-E9FB-6A7C-1CD2-A0F53D5430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49619" y="3346231"/>
            <a:ext cx="622917" cy="242368"/>
          </a:xfrm>
          <a:prstGeom prst="rect">
            <a:avLst/>
          </a:prstGeom>
        </p:spPr>
      </p:pic>
      <p:pic>
        <p:nvPicPr>
          <p:cNvPr id="80" name="Elemento grafico 79">
            <a:extLst>
              <a:ext uri="{FF2B5EF4-FFF2-40B4-BE49-F238E27FC236}">
                <a16:creationId xmlns:a16="http://schemas.microsoft.com/office/drawing/2014/main" id="{102E04FD-1435-181C-BC93-058F04E531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23087" y="3500754"/>
            <a:ext cx="591481" cy="230137"/>
          </a:xfrm>
          <a:prstGeom prst="rect">
            <a:avLst/>
          </a:prstGeom>
        </p:spPr>
      </p:pic>
      <p:pic>
        <p:nvPicPr>
          <p:cNvPr id="81" name="Elemento grafico 80">
            <a:extLst>
              <a:ext uri="{FF2B5EF4-FFF2-40B4-BE49-F238E27FC236}">
                <a16:creationId xmlns:a16="http://schemas.microsoft.com/office/drawing/2014/main" id="{8B8DCD16-5181-379E-769E-AB1883CA10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35239" y="1442594"/>
            <a:ext cx="634540" cy="246890"/>
          </a:xfrm>
          <a:prstGeom prst="rect">
            <a:avLst/>
          </a:prstGeom>
        </p:spPr>
      </p:pic>
      <p:pic>
        <p:nvPicPr>
          <p:cNvPr id="82" name="Elemento grafico 81">
            <a:extLst>
              <a:ext uri="{FF2B5EF4-FFF2-40B4-BE49-F238E27FC236}">
                <a16:creationId xmlns:a16="http://schemas.microsoft.com/office/drawing/2014/main" id="{20086624-6BCD-3BA8-0A0A-470951F216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13580" y="982392"/>
            <a:ext cx="585905" cy="227968"/>
          </a:xfrm>
          <a:prstGeom prst="rect">
            <a:avLst/>
          </a:prstGeom>
        </p:spPr>
      </p:pic>
      <p:pic>
        <p:nvPicPr>
          <p:cNvPr id="83" name="Elemento grafico 82">
            <a:extLst>
              <a:ext uri="{FF2B5EF4-FFF2-40B4-BE49-F238E27FC236}">
                <a16:creationId xmlns:a16="http://schemas.microsoft.com/office/drawing/2014/main" id="{62896D83-3510-4029-042B-261066FA5C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31387" y="2982802"/>
            <a:ext cx="469396" cy="182635"/>
          </a:xfrm>
          <a:prstGeom prst="rect">
            <a:avLst/>
          </a:prstGeom>
        </p:spPr>
      </p:pic>
      <p:pic>
        <p:nvPicPr>
          <p:cNvPr id="84" name="Elemento grafico 83">
            <a:extLst>
              <a:ext uri="{FF2B5EF4-FFF2-40B4-BE49-F238E27FC236}">
                <a16:creationId xmlns:a16="http://schemas.microsoft.com/office/drawing/2014/main" id="{6B1B5307-D8DF-65DE-DADE-44570D8E49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55019" y="591165"/>
            <a:ext cx="469396" cy="182635"/>
          </a:xfrm>
          <a:prstGeom prst="rect">
            <a:avLst/>
          </a:prstGeom>
        </p:spPr>
      </p:pic>
      <p:pic>
        <p:nvPicPr>
          <p:cNvPr id="85" name="Elemento grafico 84">
            <a:extLst>
              <a:ext uri="{FF2B5EF4-FFF2-40B4-BE49-F238E27FC236}">
                <a16:creationId xmlns:a16="http://schemas.microsoft.com/office/drawing/2014/main" id="{7B65D4EA-1CA3-6020-D921-9CDCAA8294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59919" y="448135"/>
            <a:ext cx="413290" cy="160805"/>
          </a:xfrm>
          <a:prstGeom prst="rect">
            <a:avLst/>
          </a:prstGeom>
        </p:spPr>
      </p:pic>
      <p:pic>
        <p:nvPicPr>
          <p:cNvPr id="86" name="Elemento grafico 85">
            <a:extLst>
              <a:ext uri="{FF2B5EF4-FFF2-40B4-BE49-F238E27FC236}">
                <a16:creationId xmlns:a16="http://schemas.microsoft.com/office/drawing/2014/main" id="{48EB36F8-78CA-7075-1936-A7822775B0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01861" y="2749412"/>
            <a:ext cx="413290" cy="160805"/>
          </a:xfrm>
          <a:prstGeom prst="rect">
            <a:avLst/>
          </a:prstGeom>
        </p:spPr>
      </p:pic>
      <p:pic>
        <p:nvPicPr>
          <p:cNvPr id="87" name="Elemento grafico 86">
            <a:extLst>
              <a:ext uri="{FF2B5EF4-FFF2-40B4-BE49-F238E27FC236}">
                <a16:creationId xmlns:a16="http://schemas.microsoft.com/office/drawing/2014/main" id="{9C7490FB-0D8E-C613-E9B6-12D9BA8FF2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80876" y="3982567"/>
            <a:ext cx="276260" cy="107489"/>
          </a:xfrm>
          <a:prstGeom prst="rect">
            <a:avLst/>
          </a:prstGeom>
        </p:spPr>
      </p:pic>
      <p:pic>
        <p:nvPicPr>
          <p:cNvPr id="88" name="Elemento grafico 87">
            <a:extLst>
              <a:ext uri="{FF2B5EF4-FFF2-40B4-BE49-F238E27FC236}">
                <a16:creationId xmlns:a16="http://schemas.microsoft.com/office/drawing/2014/main" id="{5760E51E-3F1E-557C-ABBF-97D099B479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40361" y="374851"/>
            <a:ext cx="276260" cy="107489"/>
          </a:xfrm>
          <a:prstGeom prst="rect">
            <a:avLst/>
          </a:prstGeom>
        </p:spPr>
      </p:pic>
      <p:pic>
        <p:nvPicPr>
          <p:cNvPr id="89" name="Elemento grafico 88">
            <a:extLst>
              <a:ext uri="{FF2B5EF4-FFF2-40B4-BE49-F238E27FC236}">
                <a16:creationId xmlns:a16="http://schemas.microsoft.com/office/drawing/2014/main" id="{2E2FF07B-E88C-6384-FFCF-AAA3E55D52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18515" y="990304"/>
            <a:ext cx="246499" cy="95909"/>
          </a:xfrm>
          <a:prstGeom prst="rect">
            <a:avLst/>
          </a:prstGeom>
        </p:spPr>
      </p:pic>
      <p:pic>
        <p:nvPicPr>
          <p:cNvPr id="90" name="Elemento grafico 89">
            <a:extLst>
              <a:ext uri="{FF2B5EF4-FFF2-40B4-BE49-F238E27FC236}">
                <a16:creationId xmlns:a16="http://schemas.microsoft.com/office/drawing/2014/main" id="{B99C4131-7E7A-82AD-CE66-D441A39055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38180" y="3754515"/>
            <a:ext cx="246499" cy="95909"/>
          </a:xfrm>
          <a:prstGeom prst="rect">
            <a:avLst/>
          </a:prstGeom>
        </p:spPr>
      </p:pic>
      <p:pic>
        <p:nvPicPr>
          <p:cNvPr id="91" name="Elemento grafico 90">
            <a:extLst>
              <a:ext uri="{FF2B5EF4-FFF2-40B4-BE49-F238E27FC236}">
                <a16:creationId xmlns:a16="http://schemas.microsoft.com/office/drawing/2014/main" id="{4257DAF3-EADB-C162-96EF-370F58C9C0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83149" y="2880659"/>
            <a:ext cx="197864" cy="76986"/>
          </a:xfrm>
          <a:prstGeom prst="rect">
            <a:avLst/>
          </a:prstGeom>
        </p:spPr>
      </p:pic>
      <p:pic>
        <p:nvPicPr>
          <p:cNvPr id="92" name="Elemento grafico 91">
            <a:extLst>
              <a:ext uri="{FF2B5EF4-FFF2-40B4-BE49-F238E27FC236}">
                <a16:creationId xmlns:a16="http://schemas.microsoft.com/office/drawing/2014/main" id="{ACE63389-E185-F3A6-97EA-64484AFDCA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2471" y="364990"/>
            <a:ext cx="197864" cy="76986"/>
          </a:xfrm>
          <a:prstGeom prst="rect">
            <a:avLst/>
          </a:prstGeom>
        </p:spPr>
      </p:pic>
      <p:pic>
        <p:nvPicPr>
          <p:cNvPr id="93" name="Elemento grafico 92">
            <a:extLst>
              <a:ext uri="{FF2B5EF4-FFF2-40B4-BE49-F238E27FC236}">
                <a16:creationId xmlns:a16="http://schemas.microsoft.com/office/drawing/2014/main" id="{50CAF474-42E9-0F6A-141E-12188E8A65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42411" y="633502"/>
            <a:ext cx="197864" cy="76986"/>
          </a:xfrm>
          <a:prstGeom prst="rect">
            <a:avLst/>
          </a:prstGeom>
        </p:spPr>
      </p:pic>
      <p:pic>
        <p:nvPicPr>
          <p:cNvPr id="94" name="Elemento grafico 93">
            <a:extLst>
              <a:ext uri="{FF2B5EF4-FFF2-40B4-BE49-F238E27FC236}">
                <a16:creationId xmlns:a16="http://schemas.microsoft.com/office/drawing/2014/main" id="{B52CAB9E-2B3D-5625-5526-CB4354F21E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36756" y="1293901"/>
            <a:ext cx="197864" cy="76986"/>
          </a:xfrm>
          <a:prstGeom prst="rect">
            <a:avLst/>
          </a:prstGeom>
        </p:spPr>
      </p:pic>
      <p:pic>
        <p:nvPicPr>
          <p:cNvPr id="95" name="Elemento grafico 94">
            <a:extLst>
              <a:ext uri="{FF2B5EF4-FFF2-40B4-BE49-F238E27FC236}">
                <a16:creationId xmlns:a16="http://schemas.microsoft.com/office/drawing/2014/main" id="{D3AD98C2-DA1E-9760-A045-4A932AF9CF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48071" y="771390"/>
            <a:ext cx="197864" cy="76986"/>
          </a:xfrm>
          <a:prstGeom prst="rect">
            <a:avLst/>
          </a:prstGeom>
        </p:spPr>
      </p:pic>
      <p:pic>
        <p:nvPicPr>
          <p:cNvPr id="96" name="Elemento grafico 95">
            <a:extLst>
              <a:ext uri="{FF2B5EF4-FFF2-40B4-BE49-F238E27FC236}">
                <a16:creationId xmlns:a16="http://schemas.microsoft.com/office/drawing/2014/main" id="{A028C0EA-29AC-A091-86AA-6DE2045129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62942" y="923265"/>
            <a:ext cx="156177" cy="60767"/>
          </a:xfrm>
          <a:prstGeom prst="rect">
            <a:avLst/>
          </a:prstGeom>
        </p:spPr>
      </p:pic>
      <p:pic>
        <p:nvPicPr>
          <p:cNvPr id="97" name="Elemento grafico 96">
            <a:extLst>
              <a:ext uri="{FF2B5EF4-FFF2-40B4-BE49-F238E27FC236}">
                <a16:creationId xmlns:a16="http://schemas.microsoft.com/office/drawing/2014/main" id="{66A57036-1C58-4CDF-A879-C4CB9DC33D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13743" y="1075665"/>
            <a:ext cx="156177" cy="60767"/>
          </a:xfrm>
          <a:prstGeom prst="rect">
            <a:avLst/>
          </a:prstGeom>
        </p:spPr>
      </p:pic>
      <p:pic>
        <p:nvPicPr>
          <p:cNvPr id="98" name="Elemento grafico 97">
            <a:extLst>
              <a:ext uri="{FF2B5EF4-FFF2-40B4-BE49-F238E27FC236}">
                <a16:creationId xmlns:a16="http://schemas.microsoft.com/office/drawing/2014/main" id="{94AD9FC6-5B4D-E72B-3F1B-B863D4C993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20255" y="2715778"/>
            <a:ext cx="156177" cy="60767"/>
          </a:xfrm>
          <a:prstGeom prst="rect">
            <a:avLst/>
          </a:prstGeom>
        </p:spPr>
      </p:pic>
      <p:pic>
        <p:nvPicPr>
          <p:cNvPr id="99" name="Elemento grafico 98">
            <a:extLst>
              <a:ext uri="{FF2B5EF4-FFF2-40B4-BE49-F238E27FC236}">
                <a16:creationId xmlns:a16="http://schemas.microsoft.com/office/drawing/2014/main" id="{067E9E72-384E-FD97-5D07-61157FBFD4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74525" y="2610745"/>
            <a:ext cx="156177" cy="60767"/>
          </a:xfrm>
          <a:prstGeom prst="rect">
            <a:avLst/>
          </a:prstGeom>
        </p:spPr>
      </p:pic>
      <p:pic>
        <p:nvPicPr>
          <p:cNvPr id="100" name="Elemento grafico 99">
            <a:extLst>
              <a:ext uri="{FF2B5EF4-FFF2-40B4-BE49-F238E27FC236}">
                <a16:creationId xmlns:a16="http://schemas.microsoft.com/office/drawing/2014/main" id="{98E9DB60-1F58-3FD7-FE3B-361E37FDD8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62563" y="2514504"/>
            <a:ext cx="156177" cy="60767"/>
          </a:xfrm>
          <a:prstGeom prst="rect">
            <a:avLst/>
          </a:prstGeom>
        </p:spPr>
      </p:pic>
      <p:pic>
        <p:nvPicPr>
          <p:cNvPr id="101" name="Elemento grafico 100">
            <a:extLst>
              <a:ext uri="{FF2B5EF4-FFF2-40B4-BE49-F238E27FC236}">
                <a16:creationId xmlns:a16="http://schemas.microsoft.com/office/drawing/2014/main" id="{8C96AAD1-3263-6A3A-1F76-A2E479099E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80" y="1649848"/>
            <a:ext cx="618815" cy="240772"/>
          </a:xfrm>
          <a:prstGeom prst="rect">
            <a:avLst/>
          </a:prstGeom>
        </p:spPr>
      </p:pic>
      <p:pic>
        <p:nvPicPr>
          <p:cNvPr id="102" name="Elemento grafico 101">
            <a:extLst>
              <a:ext uri="{FF2B5EF4-FFF2-40B4-BE49-F238E27FC236}">
                <a16:creationId xmlns:a16="http://schemas.microsoft.com/office/drawing/2014/main" id="{487F64A9-F70D-A38E-EE39-CCB99AD951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63298" y="2784199"/>
            <a:ext cx="549661" cy="213865"/>
          </a:xfrm>
          <a:prstGeom prst="rect">
            <a:avLst/>
          </a:prstGeom>
        </p:spPr>
      </p:pic>
      <p:pic>
        <p:nvPicPr>
          <p:cNvPr id="103" name="Elemento grafico 102">
            <a:extLst>
              <a:ext uri="{FF2B5EF4-FFF2-40B4-BE49-F238E27FC236}">
                <a16:creationId xmlns:a16="http://schemas.microsoft.com/office/drawing/2014/main" id="{C6B73A4E-F931-89BA-8A1D-0CB6FB74B8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5448" y="2537843"/>
            <a:ext cx="658303" cy="256136"/>
          </a:xfrm>
          <a:prstGeom prst="rect">
            <a:avLst/>
          </a:prstGeom>
        </p:spPr>
      </p:pic>
      <p:pic>
        <p:nvPicPr>
          <p:cNvPr id="104" name="Elemento grafico 103">
            <a:extLst>
              <a:ext uri="{FF2B5EF4-FFF2-40B4-BE49-F238E27FC236}">
                <a16:creationId xmlns:a16="http://schemas.microsoft.com/office/drawing/2014/main" id="{7069199E-6F76-32B2-5CD6-40A8EA58C3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723" y="1250908"/>
            <a:ext cx="585905" cy="227968"/>
          </a:xfrm>
          <a:prstGeom prst="rect">
            <a:avLst/>
          </a:prstGeom>
        </p:spPr>
      </p:pic>
      <p:pic>
        <p:nvPicPr>
          <p:cNvPr id="105" name="Elemento grafico 104">
            <a:extLst>
              <a:ext uri="{FF2B5EF4-FFF2-40B4-BE49-F238E27FC236}">
                <a16:creationId xmlns:a16="http://schemas.microsoft.com/office/drawing/2014/main" id="{9EF88592-8036-A138-3711-8B820E41BC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20564" y="2574601"/>
            <a:ext cx="528797" cy="205747"/>
          </a:xfrm>
          <a:prstGeom prst="rect">
            <a:avLst/>
          </a:prstGeom>
        </p:spPr>
      </p:pic>
      <p:pic>
        <p:nvPicPr>
          <p:cNvPr id="106" name="Elemento grafico 105">
            <a:extLst>
              <a:ext uri="{FF2B5EF4-FFF2-40B4-BE49-F238E27FC236}">
                <a16:creationId xmlns:a16="http://schemas.microsoft.com/office/drawing/2014/main" id="{ED45A95C-0CAE-AC52-90D2-8D4A7E4ADA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50044" y="3006668"/>
            <a:ext cx="658303" cy="256136"/>
          </a:xfrm>
          <a:prstGeom prst="rect">
            <a:avLst/>
          </a:prstGeom>
        </p:spPr>
      </p:pic>
      <p:pic>
        <p:nvPicPr>
          <p:cNvPr id="108" name="Elemento grafico 107">
            <a:extLst>
              <a:ext uri="{FF2B5EF4-FFF2-40B4-BE49-F238E27FC236}">
                <a16:creationId xmlns:a16="http://schemas.microsoft.com/office/drawing/2014/main" id="{58F3F597-8B0D-B2E4-D154-ED3D1939EB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9098" y="2088266"/>
            <a:ext cx="602737" cy="234516"/>
          </a:xfrm>
          <a:prstGeom prst="rect">
            <a:avLst/>
          </a:prstGeom>
        </p:spPr>
      </p:pic>
      <p:pic>
        <p:nvPicPr>
          <p:cNvPr id="109" name="Elemento grafico 108">
            <a:extLst>
              <a:ext uri="{FF2B5EF4-FFF2-40B4-BE49-F238E27FC236}">
                <a16:creationId xmlns:a16="http://schemas.microsoft.com/office/drawing/2014/main" id="{56E19332-DA02-A37D-04E8-C263FA1E17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78323" y="2861526"/>
            <a:ext cx="658303" cy="256136"/>
          </a:xfrm>
          <a:prstGeom prst="rect">
            <a:avLst/>
          </a:prstGeom>
        </p:spPr>
      </p:pic>
      <p:pic>
        <p:nvPicPr>
          <p:cNvPr id="110" name="Elemento grafico 109">
            <a:extLst>
              <a:ext uri="{FF2B5EF4-FFF2-40B4-BE49-F238E27FC236}">
                <a16:creationId xmlns:a16="http://schemas.microsoft.com/office/drawing/2014/main" id="{9379C63A-1B4B-78AF-BB16-E3EE01A7AF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32020" y="2678574"/>
            <a:ext cx="622917" cy="242368"/>
          </a:xfrm>
          <a:prstGeom prst="rect">
            <a:avLst/>
          </a:prstGeom>
        </p:spPr>
      </p:pic>
      <p:pic>
        <p:nvPicPr>
          <p:cNvPr id="111" name="Elemento grafico 110">
            <a:extLst>
              <a:ext uri="{FF2B5EF4-FFF2-40B4-BE49-F238E27FC236}">
                <a16:creationId xmlns:a16="http://schemas.microsoft.com/office/drawing/2014/main" id="{9B3C117A-4537-D916-EBB6-5BB70AEAFA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62189" y="668042"/>
            <a:ext cx="591481" cy="230137"/>
          </a:xfrm>
          <a:prstGeom prst="rect">
            <a:avLst/>
          </a:prstGeom>
        </p:spPr>
      </p:pic>
      <p:pic>
        <p:nvPicPr>
          <p:cNvPr id="112" name="Elemento grafico 111">
            <a:extLst>
              <a:ext uri="{FF2B5EF4-FFF2-40B4-BE49-F238E27FC236}">
                <a16:creationId xmlns:a16="http://schemas.microsoft.com/office/drawing/2014/main" id="{849F4B1D-B025-25F9-0408-15B0A7854C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640" y="774937"/>
            <a:ext cx="634540" cy="246890"/>
          </a:xfrm>
          <a:prstGeom prst="rect">
            <a:avLst/>
          </a:prstGeom>
        </p:spPr>
      </p:pic>
      <p:pic>
        <p:nvPicPr>
          <p:cNvPr id="113" name="Elemento grafico 112">
            <a:extLst>
              <a:ext uri="{FF2B5EF4-FFF2-40B4-BE49-F238E27FC236}">
                <a16:creationId xmlns:a16="http://schemas.microsoft.com/office/drawing/2014/main" id="{48C30EF7-3977-1F76-992C-1DCD6E460C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981" y="401819"/>
            <a:ext cx="585905" cy="227968"/>
          </a:xfrm>
          <a:prstGeom prst="rect">
            <a:avLst/>
          </a:prstGeom>
        </p:spPr>
      </p:pic>
      <p:pic>
        <p:nvPicPr>
          <p:cNvPr id="114" name="Elemento grafico 113">
            <a:extLst>
              <a:ext uri="{FF2B5EF4-FFF2-40B4-BE49-F238E27FC236}">
                <a16:creationId xmlns:a16="http://schemas.microsoft.com/office/drawing/2014/main" id="{C3CBDB48-4AD4-C68A-0BC9-189F57D00B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30751" y="2298928"/>
            <a:ext cx="469396" cy="182635"/>
          </a:xfrm>
          <a:prstGeom prst="rect">
            <a:avLst/>
          </a:prstGeom>
        </p:spPr>
      </p:pic>
      <p:pic>
        <p:nvPicPr>
          <p:cNvPr id="115" name="Elemento grafico 114">
            <a:extLst>
              <a:ext uri="{FF2B5EF4-FFF2-40B4-BE49-F238E27FC236}">
                <a16:creationId xmlns:a16="http://schemas.microsoft.com/office/drawing/2014/main" id="{D496012C-ECE5-77CD-409C-368926C3F3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7420" y="10592"/>
            <a:ext cx="469396" cy="182635"/>
          </a:xfrm>
          <a:prstGeom prst="rect">
            <a:avLst/>
          </a:prstGeom>
        </p:spPr>
      </p:pic>
      <p:pic>
        <p:nvPicPr>
          <p:cNvPr id="116" name="Elemento grafico 115">
            <a:extLst>
              <a:ext uri="{FF2B5EF4-FFF2-40B4-BE49-F238E27FC236}">
                <a16:creationId xmlns:a16="http://schemas.microsoft.com/office/drawing/2014/main" id="{B9B7001B-572E-ABF6-FFF4-76037C790C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11205" y="2729846"/>
            <a:ext cx="413290" cy="160805"/>
          </a:xfrm>
          <a:prstGeom prst="rect">
            <a:avLst/>
          </a:prstGeom>
        </p:spPr>
      </p:pic>
      <p:pic>
        <p:nvPicPr>
          <p:cNvPr id="117" name="Elemento grafico 116">
            <a:extLst>
              <a:ext uri="{FF2B5EF4-FFF2-40B4-BE49-F238E27FC236}">
                <a16:creationId xmlns:a16="http://schemas.microsoft.com/office/drawing/2014/main" id="{427856A5-D123-F82A-3BF3-C53C7B5FBC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89060" y="2081755"/>
            <a:ext cx="413290" cy="160805"/>
          </a:xfrm>
          <a:prstGeom prst="rect">
            <a:avLst/>
          </a:prstGeom>
        </p:spPr>
      </p:pic>
      <p:pic>
        <p:nvPicPr>
          <p:cNvPr id="118" name="Elemento grafico 117">
            <a:extLst>
              <a:ext uri="{FF2B5EF4-FFF2-40B4-BE49-F238E27FC236}">
                <a16:creationId xmlns:a16="http://schemas.microsoft.com/office/drawing/2014/main" id="{90FDC3F4-D34C-4D4F-B606-7B50F78457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69679" y="1848968"/>
            <a:ext cx="276260" cy="107489"/>
          </a:xfrm>
          <a:prstGeom prst="rect">
            <a:avLst/>
          </a:prstGeom>
        </p:spPr>
      </p:pic>
      <p:pic>
        <p:nvPicPr>
          <p:cNvPr id="119" name="Elemento grafico 118">
            <a:extLst>
              <a:ext uri="{FF2B5EF4-FFF2-40B4-BE49-F238E27FC236}">
                <a16:creationId xmlns:a16="http://schemas.microsoft.com/office/drawing/2014/main" id="{65DA8F59-F1F7-3180-52FD-CC94058E7E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83449" y="157140"/>
            <a:ext cx="276260" cy="107489"/>
          </a:xfrm>
          <a:prstGeom prst="rect">
            <a:avLst/>
          </a:prstGeom>
        </p:spPr>
      </p:pic>
      <p:pic>
        <p:nvPicPr>
          <p:cNvPr id="120" name="Elemento grafico 119">
            <a:extLst>
              <a:ext uri="{FF2B5EF4-FFF2-40B4-BE49-F238E27FC236}">
                <a16:creationId xmlns:a16="http://schemas.microsoft.com/office/drawing/2014/main" id="{A19AF719-D116-3583-2C1B-7E38F2D18D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77717" y="221050"/>
            <a:ext cx="246499" cy="95909"/>
          </a:xfrm>
          <a:prstGeom prst="rect">
            <a:avLst/>
          </a:prstGeom>
        </p:spPr>
      </p:pic>
      <p:pic>
        <p:nvPicPr>
          <p:cNvPr id="121" name="Elemento grafico 120">
            <a:extLst>
              <a:ext uri="{FF2B5EF4-FFF2-40B4-BE49-F238E27FC236}">
                <a16:creationId xmlns:a16="http://schemas.microsoft.com/office/drawing/2014/main" id="{699940B4-35F0-723C-DC3F-B425267953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99553" y="1620916"/>
            <a:ext cx="246499" cy="95909"/>
          </a:xfrm>
          <a:prstGeom prst="rect">
            <a:avLst/>
          </a:prstGeom>
        </p:spPr>
      </p:pic>
      <p:pic>
        <p:nvPicPr>
          <p:cNvPr id="122" name="Elemento grafico 121">
            <a:extLst>
              <a:ext uri="{FF2B5EF4-FFF2-40B4-BE49-F238E27FC236}">
                <a16:creationId xmlns:a16="http://schemas.microsoft.com/office/drawing/2014/main" id="{E2EF883A-2CFF-4CF6-29C3-98EED0593C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15038" y="1414717"/>
            <a:ext cx="197864" cy="76986"/>
          </a:xfrm>
          <a:prstGeom prst="rect">
            <a:avLst/>
          </a:prstGeom>
        </p:spPr>
      </p:pic>
      <p:pic>
        <p:nvPicPr>
          <p:cNvPr id="123" name="Elemento grafico 122">
            <a:extLst>
              <a:ext uri="{FF2B5EF4-FFF2-40B4-BE49-F238E27FC236}">
                <a16:creationId xmlns:a16="http://schemas.microsoft.com/office/drawing/2014/main" id="{B745792A-3CCE-4369-0A2D-27416397EC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16873" y="234363"/>
            <a:ext cx="197864" cy="76986"/>
          </a:xfrm>
          <a:prstGeom prst="rect">
            <a:avLst/>
          </a:prstGeom>
        </p:spPr>
      </p:pic>
      <p:pic>
        <p:nvPicPr>
          <p:cNvPr id="124" name="Elemento grafico 123">
            <a:extLst>
              <a:ext uri="{FF2B5EF4-FFF2-40B4-BE49-F238E27FC236}">
                <a16:creationId xmlns:a16="http://schemas.microsoft.com/office/drawing/2014/main" id="{22BEEC24-0412-8401-2265-32F8E735F3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85385" y="415791"/>
            <a:ext cx="197864" cy="76986"/>
          </a:xfrm>
          <a:prstGeom prst="rect">
            <a:avLst/>
          </a:prstGeom>
        </p:spPr>
      </p:pic>
      <p:pic>
        <p:nvPicPr>
          <p:cNvPr id="125" name="Elemento grafico 124">
            <a:extLst>
              <a:ext uri="{FF2B5EF4-FFF2-40B4-BE49-F238E27FC236}">
                <a16:creationId xmlns:a16="http://schemas.microsoft.com/office/drawing/2014/main" id="{2835BE9D-5FB4-72E0-2681-FF38C20060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23843" y="626244"/>
            <a:ext cx="197864" cy="76986"/>
          </a:xfrm>
          <a:prstGeom prst="rect">
            <a:avLst/>
          </a:prstGeom>
        </p:spPr>
      </p:pic>
      <p:pic>
        <p:nvPicPr>
          <p:cNvPr id="126" name="Elemento grafico 125">
            <a:extLst>
              <a:ext uri="{FF2B5EF4-FFF2-40B4-BE49-F238E27FC236}">
                <a16:creationId xmlns:a16="http://schemas.microsoft.com/office/drawing/2014/main" id="{B0AF97EE-A727-ED45-4113-4A3EF91B62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56072" y="742360"/>
            <a:ext cx="197864" cy="76986"/>
          </a:xfrm>
          <a:prstGeom prst="rect">
            <a:avLst/>
          </a:prstGeom>
        </p:spPr>
      </p:pic>
      <p:pic>
        <p:nvPicPr>
          <p:cNvPr id="127" name="Elemento grafico 126">
            <a:extLst>
              <a:ext uri="{FF2B5EF4-FFF2-40B4-BE49-F238E27FC236}">
                <a16:creationId xmlns:a16="http://schemas.microsoft.com/office/drawing/2014/main" id="{2777D498-8551-2798-983B-675EF78566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45343" y="255608"/>
            <a:ext cx="156177" cy="60767"/>
          </a:xfrm>
          <a:prstGeom prst="rect">
            <a:avLst/>
          </a:prstGeom>
        </p:spPr>
      </p:pic>
      <p:pic>
        <p:nvPicPr>
          <p:cNvPr id="128" name="Elemento grafico 127">
            <a:extLst>
              <a:ext uri="{FF2B5EF4-FFF2-40B4-BE49-F238E27FC236}">
                <a16:creationId xmlns:a16="http://schemas.microsoft.com/office/drawing/2014/main" id="{7B8096D6-9543-E24F-C6A1-B0DA98D2AE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83344" y="495092"/>
            <a:ext cx="156177" cy="60767"/>
          </a:xfrm>
          <a:prstGeom prst="rect">
            <a:avLst/>
          </a:prstGeom>
        </p:spPr>
      </p:pic>
      <p:pic>
        <p:nvPicPr>
          <p:cNvPr id="129" name="Elemento grafico 128">
            <a:extLst>
              <a:ext uri="{FF2B5EF4-FFF2-40B4-BE49-F238E27FC236}">
                <a16:creationId xmlns:a16="http://schemas.microsoft.com/office/drawing/2014/main" id="{CFD6ADE2-7601-204A-F20C-59081A89E3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52144" y="1249836"/>
            <a:ext cx="156177" cy="60767"/>
          </a:xfrm>
          <a:prstGeom prst="rect">
            <a:avLst/>
          </a:prstGeom>
        </p:spPr>
      </p:pic>
      <p:pic>
        <p:nvPicPr>
          <p:cNvPr id="130" name="Elemento grafico 129">
            <a:extLst>
              <a:ext uri="{FF2B5EF4-FFF2-40B4-BE49-F238E27FC236}">
                <a16:creationId xmlns:a16="http://schemas.microsoft.com/office/drawing/2014/main" id="{486FABC1-46BD-8017-D30E-9196982FFC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06414" y="1144803"/>
            <a:ext cx="156177" cy="60767"/>
          </a:xfrm>
          <a:prstGeom prst="rect">
            <a:avLst/>
          </a:prstGeom>
        </p:spPr>
      </p:pic>
      <p:pic>
        <p:nvPicPr>
          <p:cNvPr id="131" name="Elemento grafico 130">
            <a:extLst>
              <a:ext uri="{FF2B5EF4-FFF2-40B4-BE49-F238E27FC236}">
                <a16:creationId xmlns:a16="http://schemas.microsoft.com/office/drawing/2014/main" id="{42D60D29-1546-27A8-20FB-E3A0409E56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94452" y="1048562"/>
            <a:ext cx="156177" cy="60767"/>
          </a:xfrm>
          <a:prstGeom prst="rect">
            <a:avLst/>
          </a:prstGeom>
        </p:spPr>
      </p:pic>
      <p:pic>
        <p:nvPicPr>
          <p:cNvPr id="132" name="Elemento grafico 131">
            <a:extLst>
              <a:ext uri="{FF2B5EF4-FFF2-40B4-BE49-F238E27FC236}">
                <a16:creationId xmlns:a16="http://schemas.microsoft.com/office/drawing/2014/main" id="{C78C55DE-81F5-B3F2-373D-E4A4D29E44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0236" y="1649849"/>
            <a:ext cx="618815" cy="240772"/>
          </a:xfrm>
          <a:prstGeom prst="rect">
            <a:avLst/>
          </a:prstGeom>
        </p:spPr>
      </p:pic>
      <p:pic>
        <p:nvPicPr>
          <p:cNvPr id="133" name="Elemento grafico 132">
            <a:extLst>
              <a:ext uri="{FF2B5EF4-FFF2-40B4-BE49-F238E27FC236}">
                <a16:creationId xmlns:a16="http://schemas.microsoft.com/office/drawing/2014/main" id="{212F99D0-3089-0F8A-0991-E21F0FD00C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30954" y="2784200"/>
            <a:ext cx="549661" cy="213865"/>
          </a:xfrm>
          <a:prstGeom prst="rect">
            <a:avLst/>
          </a:prstGeom>
        </p:spPr>
      </p:pic>
      <p:pic>
        <p:nvPicPr>
          <p:cNvPr id="134" name="Elemento grafico 133">
            <a:extLst>
              <a:ext uri="{FF2B5EF4-FFF2-40B4-BE49-F238E27FC236}">
                <a16:creationId xmlns:a16="http://schemas.microsoft.com/office/drawing/2014/main" id="{DA059D9D-CFBF-0D08-4FBE-D03B6CC5D9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33104" y="2537844"/>
            <a:ext cx="658303" cy="256136"/>
          </a:xfrm>
          <a:prstGeom prst="rect">
            <a:avLst/>
          </a:prstGeom>
        </p:spPr>
      </p:pic>
      <p:pic>
        <p:nvPicPr>
          <p:cNvPr id="135" name="Elemento grafico 134">
            <a:extLst>
              <a:ext uri="{FF2B5EF4-FFF2-40B4-BE49-F238E27FC236}">
                <a16:creationId xmlns:a16="http://schemas.microsoft.com/office/drawing/2014/main" id="{8EC912F0-701B-0BD2-ECDC-61281AD379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8379" y="1250909"/>
            <a:ext cx="585905" cy="227968"/>
          </a:xfrm>
          <a:prstGeom prst="rect">
            <a:avLst/>
          </a:prstGeom>
        </p:spPr>
      </p:pic>
      <p:pic>
        <p:nvPicPr>
          <p:cNvPr id="136" name="Elemento grafico 135">
            <a:extLst>
              <a:ext uri="{FF2B5EF4-FFF2-40B4-BE49-F238E27FC236}">
                <a16:creationId xmlns:a16="http://schemas.microsoft.com/office/drawing/2014/main" id="{8A9FB647-7EB7-7105-76C3-2EF8C13C81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88220" y="2574602"/>
            <a:ext cx="528797" cy="205747"/>
          </a:xfrm>
          <a:prstGeom prst="rect">
            <a:avLst/>
          </a:prstGeom>
        </p:spPr>
      </p:pic>
      <p:pic>
        <p:nvPicPr>
          <p:cNvPr id="137" name="Elemento grafico 136">
            <a:extLst>
              <a:ext uri="{FF2B5EF4-FFF2-40B4-BE49-F238E27FC236}">
                <a16:creationId xmlns:a16="http://schemas.microsoft.com/office/drawing/2014/main" id="{AB76F4F9-852F-5BB6-D9AE-40EF26932D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17700" y="3006669"/>
            <a:ext cx="658303" cy="256136"/>
          </a:xfrm>
          <a:prstGeom prst="rect">
            <a:avLst/>
          </a:prstGeom>
        </p:spPr>
      </p:pic>
      <p:pic>
        <p:nvPicPr>
          <p:cNvPr id="139" name="Elemento grafico 138">
            <a:extLst>
              <a:ext uri="{FF2B5EF4-FFF2-40B4-BE49-F238E27FC236}">
                <a16:creationId xmlns:a16="http://schemas.microsoft.com/office/drawing/2014/main" id="{E5A257AA-CDEE-E434-368F-45778BDACD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754" y="2088267"/>
            <a:ext cx="602737" cy="234516"/>
          </a:xfrm>
          <a:prstGeom prst="rect">
            <a:avLst/>
          </a:prstGeom>
        </p:spPr>
      </p:pic>
      <p:pic>
        <p:nvPicPr>
          <p:cNvPr id="140" name="Elemento grafico 139">
            <a:extLst>
              <a:ext uri="{FF2B5EF4-FFF2-40B4-BE49-F238E27FC236}">
                <a16:creationId xmlns:a16="http://schemas.microsoft.com/office/drawing/2014/main" id="{36257163-5329-2595-D26F-146B28C6BA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45642" y="3093611"/>
            <a:ext cx="658303" cy="256136"/>
          </a:xfrm>
          <a:prstGeom prst="rect">
            <a:avLst/>
          </a:prstGeom>
        </p:spPr>
      </p:pic>
      <p:pic>
        <p:nvPicPr>
          <p:cNvPr id="141" name="Elemento grafico 140">
            <a:extLst>
              <a:ext uri="{FF2B5EF4-FFF2-40B4-BE49-F238E27FC236}">
                <a16:creationId xmlns:a16="http://schemas.microsoft.com/office/drawing/2014/main" id="{C2F44D23-714B-832B-DD43-089F8456F7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27106" y="2678575"/>
            <a:ext cx="622917" cy="242368"/>
          </a:xfrm>
          <a:prstGeom prst="rect">
            <a:avLst/>
          </a:prstGeom>
        </p:spPr>
      </p:pic>
      <p:pic>
        <p:nvPicPr>
          <p:cNvPr id="142" name="Elemento grafico 141">
            <a:extLst>
              <a:ext uri="{FF2B5EF4-FFF2-40B4-BE49-F238E27FC236}">
                <a16:creationId xmlns:a16="http://schemas.microsoft.com/office/drawing/2014/main" id="{C132194E-5B06-8A1E-FC62-68E18F040A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88070" y="3124155"/>
            <a:ext cx="591481" cy="230137"/>
          </a:xfrm>
          <a:prstGeom prst="rect">
            <a:avLst/>
          </a:prstGeom>
        </p:spPr>
      </p:pic>
      <p:pic>
        <p:nvPicPr>
          <p:cNvPr id="143" name="Elemento grafico 142">
            <a:extLst>
              <a:ext uri="{FF2B5EF4-FFF2-40B4-BE49-F238E27FC236}">
                <a16:creationId xmlns:a16="http://schemas.microsoft.com/office/drawing/2014/main" id="{8280FBF1-0D87-FC54-41B8-AA75E8A83E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5296" y="774938"/>
            <a:ext cx="634540" cy="246890"/>
          </a:xfrm>
          <a:prstGeom prst="rect">
            <a:avLst/>
          </a:prstGeom>
        </p:spPr>
      </p:pic>
      <p:pic>
        <p:nvPicPr>
          <p:cNvPr id="144" name="Elemento grafico 143">
            <a:extLst>
              <a:ext uri="{FF2B5EF4-FFF2-40B4-BE49-F238E27FC236}">
                <a16:creationId xmlns:a16="http://schemas.microsoft.com/office/drawing/2014/main" id="{4C092589-C396-8377-1497-9F91E12EFE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63637" y="401820"/>
            <a:ext cx="585905" cy="227968"/>
          </a:xfrm>
          <a:prstGeom prst="rect">
            <a:avLst/>
          </a:prstGeom>
        </p:spPr>
      </p:pic>
      <p:pic>
        <p:nvPicPr>
          <p:cNvPr id="145" name="Elemento grafico 144">
            <a:extLst>
              <a:ext uri="{FF2B5EF4-FFF2-40B4-BE49-F238E27FC236}">
                <a16:creationId xmlns:a16="http://schemas.microsoft.com/office/drawing/2014/main" id="{4250DC90-6CB4-75C7-C714-5B07A53745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98407" y="2298929"/>
            <a:ext cx="469396" cy="182635"/>
          </a:xfrm>
          <a:prstGeom prst="rect">
            <a:avLst/>
          </a:prstGeom>
        </p:spPr>
      </p:pic>
      <p:pic>
        <p:nvPicPr>
          <p:cNvPr id="146" name="Elemento grafico 145">
            <a:extLst>
              <a:ext uri="{FF2B5EF4-FFF2-40B4-BE49-F238E27FC236}">
                <a16:creationId xmlns:a16="http://schemas.microsoft.com/office/drawing/2014/main" id="{5987EC1B-0CDF-251D-867E-B984BD75B5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05076" y="10593"/>
            <a:ext cx="469396" cy="182635"/>
          </a:xfrm>
          <a:prstGeom prst="rect">
            <a:avLst/>
          </a:prstGeom>
        </p:spPr>
      </p:pic>
      <p:pic>
        <p:nvPicPr>
          <p:cNvPr id="147" name="Elemento grafico 146">
            <a:extLst>
              <a:ext uri="{FF2B5EF4-FFF2-40B4-BE49-F238E27FC236}">
                <a16:creationId xmlns:a16="http://schemas.microsoft.com/office/drawing/2014/main" id="{EDEFEB89-C36A-FBB6-19BE-521AE98623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70663" y="230425"/>
            <a:ext cx="413290" cy="160805"/>
          </a:xfrm>
          <a:prstGeom prst="rect">
            <a:avLst/>
          </a:prstGeom>
        </p:spPr>
      </p:pic>
      <p:pic>
        <p:nvPicPr>
          <p:cNvPr id="148" name="Elemento grafico 147">
            <a:extLst>
              <a:ext uri="{FF2B5EF4-FFF2-40B4-BE49-F238E27FC236}">
                <a16:creationId xmlns:a16="http://schemas.microsoft.com/office/drawing/2014/main" id="{071035F2-8D4F-89FA-1230-798F548870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84146" y="2081756"/>
            <a:ext cx="413290" cy="160805"/>
          </a:xfrm>
          <a:prstGeom prst="rect">
            <a:avLst/>
          </a:prstGeom>
        </p:spPr>
      </p:pic>
      <p:pic>
        <p:nvPicPr>
          <p:cNvPr id="149" name="Elemento grafico 148">
            <a:extLst>
              <a:ext uri="{FF2B5EF4-FFF2-40B4-BE49-F238E27FC236}">
                <a16:creationId xmlns:a16="http://schemas.microsoft.com/office/drawing/2014/main" id="{5DAC07EF-6FFD-E37C-71B3-4439D95116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64765" y="1848969"/>
            <a:ext cx="276260" cy="107489"/>
          </a:xfrm>
          <a:prstGeom prst="rect">
            <a:avLst/>
          </a:prstGeom>
        </p:spPr>
      </p:pic>
      <p:pic>
        <p:nvPicPr>
          <p:cNvPr id="150" name="Elemento grafico 149">
            <a:extLst>
              <a:ext uri="{FF2B5EF4-FFF2-40B4-BE49-F238E27FC236}">
                <a16:creationId xmlns:a16="http://schemas.microsoft.com/office/drawing/2014/main" id="{75D59007-F1DB-02DA-D37B-B1F5FB4067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51105" y="157141"/>
            <a:ext cx="276260" cy="107489"/>
          </a:xfrm>
          <a:prstGeom prst="rect">
            <a:avLst/>
          </a:prstGeom>
        </p:spPr>
      </p:pic>
      <p:pic>
        <p:nvPicPr>
          <p:cNvPr id="151" name="Elemento grafico 150">
            <a:extLst>
              <a:ext uri="{FF2B5EF4-FFF2-40B4-BE49-F238E27FC236}">
                <a16:creationId xmlns:a16="http://schemas.microsoft.com/office/drawing/2014/main" id="{90AF6955-4E28-C7BD-50A7-76386BAD2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56687" y="221051"/>
            <a:ext cx="246499" cy="95909"/>
          </a:xfrm>
          <a:prstGeom prst="rect">
            <a:avLst/>
          </a:prstGeom>
        </p:spPr>
      </p:pic>
      <p:pic>
        <p:nvPicPr>
          <p:cNvPr id="152" name="Elemento grafico 151">
            <a:extLst>
              <a:ext uri="{FF2B5EF4-FFF2-40B4-BE49-F238E27FC236}">
                <a16:creationId xmlns:a16="http://schemas.microsoft.com/office/drawing/2014/main" id="{201415F3-EB04-0ACD-0826-A616D3FAA6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67209" y="1620917"/>
            <a:ext cx="246499" cy="95909"/>
          </a:xfrm>
          <a:prstGeom prst="rect">
            <a:avLst/>
          </a:prstGeom>
        </p:spPr>
      </p:pic>
      <p:pic>
        <p:nvPicPr>
          <p:cNvPr id="153" name="Elemento grafico 152">
            <a:extLst>
              <a:ext uri="{FF2B5EF4-FFF2-40B4-BE49-F238E27FC236}">
                <a16:creationId xmlns:a16="http://schemas.microsoft.com/office/drawing/2014/main" id="{A6739B8F-6FEE-144D-1A37-063D4813A1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82694" y="1414718"/>
            <a:ext cx="197864" cy="76986"/>
          </a:xfrm>
          <a:prstGeom prst="rect">
            <a:avLst/>
          </a:prstGeom>
        </p:spPr>
      </p:pic>
      <p:pic>
        <p:nvPicPr>
          <p:cNvPr id="154" name="Elemento grafico 153">
            <a:extLst>
              <a:ext uri="{FF2B5EF4-FFF2-40B4-BE49-F238E27FC236}">
                <a16:creationId xmlns:a16="http://schemas.microsoft.com/office/drawing/2014/main" id="{6A705D96-DF23-A9F3-E923-B94D5071AE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84529" y="234364"/>
            <a:ext cx="197864" cy="76986"/>
          </a:xfrm>
          <a:prstGeom prst="rect">
            <a:avLst/>
          </a:prstGeom>
        </p:spPr>
      </p:pic>
      <p:pic>
        <p:nvPicPr>
          <p:cNvPr id="155" name="Elemento grafico 154">
            <a:extLst>
              <a:ext uri="{FF2B5EF4-FFF2-40B4-BE49-F238E27FC236}">
                <a16:creationId xmlns:a16="http://schemas.microsoft.com/office/drawing/2014/main" id="{F1EC94BE-7608-D57B-B28F-C5FCBDE880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93315" y="2913017"/>
            <a:ext cx="197864" cy="76986"/>
          </a:xfrm>
          <a:prstGeom prst="rect">
            <a:avLst/>
          </a:prstGeom>
        </p:spPr>
      </p:pic>
      <p:pic>
        <p:nvPicPr>
          <p:cNvPr id="156" name="Elemento grafico 155">
            <a:extLst>
              <a:ext uri="{FF2B5EF4-FFF2-40B4-BE49-F238E27FC236}">
                <a16:creationId xmlns:a16="http://schemas.microsoft.com/office/drawing/2014/main" id="{220A4EE9-5C93-62A8-ACDA-83970075AE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07613" y="-12382"/>
            <a:ext cx="197864" cy="76986"/>
          </a:xfrm>
          <a:prstGeom prst="rect">
            <a:avLst/>
          </a:prstGeom>
        </p:spPr>
      </p:pic>
      <p:pic>
        <p:nvPicPr>
          <p:cNvPr id="157" name="Elemento grafico 156">
            <a:extLst>
              <a:ext uri="{FF2B5EF4-FFF2-40B4-BE49-F238E27FC236}">
                <a16:creationId xmlns:a16="http://schemas.microsoft.com/office/drawing/2014/main" id="{878583D5-CA87-8EF6-B72B-32D039C8D1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39842" y="103734"/>
            <a:ext cx="197864" cy="76986"/>
          </a:xfrm>
          <a:prstGeom prst="rect">
            <a:avLst/>
          </a:prstGeom>
        </p:spPr>
      </p:pic>
      <p:pic>
        <p:nvPicPr>
          <p:cNvPr id="158" name="Elemento grafico 157">
            <a:extLst>
              <a:ext uri="{FF2B5EF4-FFF2-40B4-BE49-F238E27FC236}">
                <a16:creationId xmlns:a16="http://schemas.microsoft.com/office/drawing/2014/main" id="{48B9A4E9-3690-8D9D-E3E4-232F4506D7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12999" y="255609"/>
            <a:ext cx="156177" cy="60767"/>
          </a:xfrm>
          <a:prstGeom prst="rect">
            <a:avLst/>
          </a:prstGeom>
        </p:spPr>
      </p:pic>
      <p:pic>
        <p:nvPicPr>
          <p:cNvPr id="159" name="Elemento grafico 158">
            <a:extLst>
              <a:ext uri="{FF2B5EF4-FFF2-40B4-BE49-F238E27FC236}">
                <a16:creationId xmlns:a16="http://schemas.microsoft.com/office/drawing/2014/main" id="{B073E932-1034-8C34-9AA2-90E7300869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51000" y="408009"/>
            <a:ext cx="156177" cy="60767"/>
          </a:xfrm>
          <a:prstGeom prst="rect">
            <a:avLst/>
          </a:prstGeom>
        </p:spPr>
      </p:pic>
      <p:pic>
        <p:nvPicPr>
          <p:cNvPr id="160" name="Elemento grafico 159">
            <a:extLst>
              <a:ext uri="{FF2B5EF4-FFF2-40B4-BE49-F238E27FC236}">
                <a16:creationId xmlns:a16="http://schemas.microsoft.com/office/drawing/2014/main" id="{3A1EFD59-3EC6-926E-7D52-45CBBD20B0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19800" y="1249837"/>
            <a:ext cx="156177" cy="60767"/>
          </a:xfrm>
          <a:prstGeom prst="rect">
            <a:avLst/>
          </a:prstGeom>
        </p:spPr>
      </p:pic>
      <p:pic>
        <p:nvPicPr>
          <p:cNvPr id="161" name="Elemento grafico 160">
            <a:extLst>
              <a:ext uri="{FF2B5EF4-FFF2-40B4-BE49-F238E27FC236}">
                <a16:creationId xmlns:a16="http://schemas.microsoft.com/office/drawing/2014/main" id="{8EE8F8F0-A282-EDFD-D19F-C0C42A9AAA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74070" y="1144804"/>
            <a:ext cx="156177" cy="60767"/>
          </a:xfrm>
          <a:prstGeom prst="rect">
            <a:avLst/>
          </a:prstGeom>
        </p:spPr>
      </p:pic>
      <p:pic>
        <p:nvPicPr>
          <p:cNvPr id="162" name="Elemento grafico 161">
            <a:extLst>
              <a:ext uri="{FF2B5EF4-FFF2-40B4-BE49-F238E27FC236}">
                <a16:creationId xmlns:a16="http://schemas.microsoft.com/office/drawing/2014/main" id="{D7C5109C-E6C6-9C10-B61E-F34BEB7BD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45994" y="1048563"/>
            <a:ext cx="156177" cy="60767"/>
          </a:xfrm>
          <a:prstGeom prst="rect">
            <a:avLst/>
          </a:prstGeom>
        </p:spPr>
      </p:pic>
      <p:pic>
        <p:nvPicPr>
          <p:cNvPr id="163" name="Elemento grafico 162">
            <a:extLst>
              <a:ext uri="{FF2B5EF4-FFF2-40B4-BE49-F238E27FC236}">
                <a16:creationId xmlns:a16="http://schemas.microsoft.com/office/drawing/2014/main" id="{70C60D5E-485A-D532-7B85-91A60BF942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37892" y="1649849"/>
            <a:ext cx="618815" cy="240772"/>
          </a:xfrm>
          <a:prstGeom prst="rect">
            <a:avLst/>
          </a:prstGeom>
        </p:spPr>
      </p:pic>
      <p:pic>
        <p:nvPicPr>
          <p:cNvPr id="164" name="Elemento grafico 163">
            <a:extLst>
              <a:ext uri="{FF2B5EF4-FFF2-40B4-BE49-F238E27FC236}">
                <a16:creationId xmlns:a16="http://schemas.microsoft.com/office/drawing/2014/main" id="{EE95475A-6F4E-C691-A70C-A6F99A21E6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98610" y="2784200"/>
            <a:ext cx="549661" cy="213865"/>
          </a:xfrm>
          <a:prstGeom prst="rect">
            <a:avLst/>
          </a:prstGeom>
        </p:spPr>
      </p:pic>
      <p:pic>
        <p:nvPicPr>
          <p:cNvPr id="165" name="Elemento grafico 164">
            <a:extLst>
              <a:ext uri="{FF2B5EF4-FFF2-40B4-BE49-F238E27FC236}">
                <a16:creationId xmlns:a16="http://schemas.microsoft.com/office/drawing/2014/main" id="{2450E2E7-3EC4-B337-BFC2-03891DB18F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00760" y="2537844"/>
            <a:ext cx="658303" cy="256136"/>
          </a:xfrm>
          <a:prstGeom prst="rect">
            <a:avLst/>
          </a:prstGeom>
        </p:spPr>
      </p:pic>
      <p:pic>
        <p:nvPicPr>
          <p:cNvPr id="166" name="Elemento grafico 165">
            <a:extLst>
              <a:ext uri="{FF2B5EF4-FFF2-40B4-BE49-F238E27FC236}">
                <a16:creationId xmlns:a16="http://schemas.microsoft.com/office/drawing/2014/main" id="{4322F423-A90D-8431-C9D3-66DD27DBF7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16035" y="1250909"/>
            <a:ext cx="585905" cy="227968"/>
          </a:xfrm>
          <a:prstGeom prst="rect">
            <a:avLst/>
          </a:prstGeom>
        </p:spPr>
      </p:pic>
      <p:pic>
        <p:nvPicPr>
          <p:cNvPr id="167" name="Elemento grafico 166">
            <a:extLst>
              <a:ext uri="{FF2B5EF4-FFF2-40B4-BE49-F238E27FC236}">
                <a16:creationId xmlns:a16="http://schemas.microsoft.com/office/drawing/2014/main" id="{8E671269-D1A8-4597-FA21-7B3F3D8689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55876" y="2574602"/>
            <a:ext cx="528797" cy="205747"/>
          </a:xfrm>
          <a:prstGeom prst="rect">
            <a:avLst/>
          </a:prstGeom>
        </p:spPr>
      </p:pic>
      <p:pic>
        <p:nvPicPr>
          <p:cNvPr id="168" name="Elemento grafico 167">
            <a:extLst>
              <a:ext uri="{FF2B5EF4-FFF2-40B4-BE49-F238E27FC236}">
                <a16:creationId xmlns:a16="http://schemas.microsoft.com/office/drawing/2014/main" id="{AB6DF9B5-6E10-B184-50B1-3A8C891944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85356" y="3006669"/>
            <a:ext cx="658303" cy="256136"/>
          </a:xfrm>
          <a:prstGeom prst="rect">
            <a:avLst/>
          </a:prstGeom>
        </p:spPr>
      </p:pic>
      <p:pic>
        <p:nvPicPr>
          <p:cNvPr id="170" name="Elemento grafico 169">
            <a:extLst>
              <a:ext uri="{FF2B5EF4-FFF2-40B4-BE49-F238E27FC236}">
                <a16:creationId xmlns:a16="http://schemas.microsoft.com/office/drawing/2014/main" id="{5E23C791-6CBC-8600-E9AC-BB9D9AC44A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84410" y="2088267"/>
            <a:ext cx="602737" cy="234516"/>
          </a:xfrm>
          <a:prstGeom prst="rect">
            <a:avLst/>
          </a:prstGeom>
        </p:spPr>
      </p:pic>
      <p:pic>
        <p:nvPicPr>
          <p:cNvPr id="171" name="Elemento grafico 170">
            <a:extLst>
              <a:ext uri="{FF2B5EF4-FFF2-40B4-BE49-F238E27FC236}">
                <a16:creationId xmlns:a16="http://schemas.microsoft.com/office/drawing/2014/main" id="{CAECA542-E872-A265-2215-2295F4F3F1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18692" y="985294"/>
            <a:ext cx="658303" cy="256136"/>
          </a:xfrm>
          <a:prstGeom prst="rect">
            <a:avLst/>
          </a:prstGeom>
        </p:spPr>
      </p:pic>
      <p:pic>
        <p:nvPicPr>
          <p:cNvPr id="172" name="Elemento grafico 171">
            <a:extLst>
              <a:ext uri="{FF2B5EF4-FFF2-40B4-BE49-F238E27FC236}">
                <a16:creationId xmlns:a16="http://schemas.microsoft.com/office/drawing/2014/main" id="{AB9103CA-5AA2-E40B-3E0D-D8681617FF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22192" y="2678575"/>
            <a:ext cx="622917" cy="242368"/>
          </a:xfrm>
          <a:prstGeom prst="rect">
            <a:avLst/>
          </a:prstGeom>
        </p:spPr>
      </p:pic>
      <p:pic>
        <p:nvPicPr>
          <p:cNvPr id="173" name="Elemento grafico 172">
            <a:extLst>
              <a:ext uri="{FF2B5EF4-FFF2-40B4-BE49-F238E27FC236}">
                <a16:creationId xmlns:a16="http://schemas.microsoft.com/office/drawing/2014/main" id="{336160E7-B393-93FF-837A-D19EDB4A1F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40800" y="2833098"/>
            <a:ext cx="591481" cy="230137"/>
          </a:xfrm>
          <a:prstGeom prst="rect">
            <a:avLst/>
          </a:prstGeom>
        </p:spPr>
      </p:pic>
      <p:pic>
        <p:nvPicPr>
          <p:cNvPr id="174" name="Elemento grafico 173">
            <a:extLst>
              <a:ext uri="{FF2B5EF4-FFF2-40B4-BE49-F238E27FC236}">
                <a16:creationId xmlns:a16="http://schemas.microsoft.com/office/drawing/2014/main" id="{E59E0BD5-3BCE-6984-70BA-63AAA199DA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52952" y="774938"/>
            <a:ext cx="634540" cy="246890"/>
          </a:xfrm>
          <a:prstGeom prst="rect">
            <a:avLst/>
          </a:prstGeom>
        </p:spPr>
      </p:pic>
      <p:pic>
        <p:nvPicPr>
          <p:cNvPr id="175" name="Elemento grafico 174">
            <a:extLst>
              <a:ext uri="{FF2B5EF4-FFF2-40B4-BE49-F238E27FC236}">
                <a16:creationId xmlns:a16="http://schemas.microsoft.com/office/drawing/2014/main" id="{93BCDD0B-10C6-9C13-B410-D21BA97011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31293" y="401820"/>
            <a:ext cx="585905" cy="227968"/>
          </a:xfrm>
          <a:prstGeom prst="rect">
            <a:avLst/>
          </a:prstGeom>
        </p:spPr>
      </p:pic>
      <p:pic>
        <p:nvPicPr>
          <p:cNvPr id="176" name="Elemento grafico 175">
            <a:extLst>
              <a:ext uri="{FF2B5EF4-FFF2-40B4-BE49-F238E27FC236}">
                <a16:creationId xmlns:a16="http://schemas.microsoft.com/office/drawing/2014/main" id="{2BB7E310-EBEC-611C-DA14-E4E3C71D8C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59664" y="2298929"/>
            <a:ext cx="469396" cy="182635"/>
          </a:xfrm>
          <a:prstGeom prst="rect">
            <a:avLst/>
          </a:prstGeom>
        </p:spPr>
      </p:pic>
      <p:pic>
        <p:nvPicPr>
          <p:cNvPr id="177" name="Elemento grafico 176">
            <a:extLst>
              <a:ext uri="{FF2B5EF4-FFF2-40B4-BE49-F238E27FC236}">
                <a16:creationId xmlns:a16="http://schemas.microsoft.com/office/drawing/2014/main" id="{637E6225-921A-2183-DF53-5E1C2159AB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72732" y="10593"/>
            <a:ext cx="469396" cy="182635"/>
          </a:xfrm>
          <a:prstGeom prst="rect">
            <a:avLst/>
          </a:prstGeom>
        </p:spPr>
      </p:pic>
      <p:pic>
        <p:nvPicPr>
          <p:cNvPr id="178" name="Elemento grafico 177">
            <a:extLst>
              <a:ext uri="{FF2B5EF4-FFF2-40B4-BE49-F238E27FC236}">
                <a16:creationId xmlns:a16="http://schemas.microsoft.com/office/drawing/2014/main" id="{AF16E1A1-B9EF-D72F-25C0-E2D8800C23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38319" y="230425"/>
            <a:ext cx="413290" cy="160805"/>
          </a:xfrm>
          <a:prstGeom prst="rect">
            <a:avLst/>
          </a:prstGeom>
        </p:spPr>
      </p:pic>
      <p:pic>
        <p:nvPicPr>
          <p:cNvPr id="179" name="Elemento grafico 178">
            <a:extLst>
              <a:ext uri="{FF2B5EF4-FFF2-40B4-BE49-F238E27FC236}">
                <a16:creationId xmlns:a16="http://schemas.microsoft.com/office/drawing/2014/main" id="{41106A3C-FDD5-5104-9C63-420110CC93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993" y="3170327"/>
            <a:ext cx="413290" cy="160805"/>
          </a:xfrm>
          <a:prstGeom prst="rect">
            <a:avLst/>
          </a:prstGeom>
        </p:spPr>
      </p:pic>
      <p:pic>
        <p:nvPicPr>
          <p:cNvPr id="180" name="Elemento grafico 179">
            <a:extLst>
              <a:ext uri="{FF2B5EF4-FFF2-40B4-BE49-F238E27FC236}">
                <a16:creationId xmlns:a16="http://schemas.microsoft.com/office/drawing/2014/main" id="{FF3620DD-71EB-6001-E68A-0EC3580138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28073" y="2647254"/>
            <a:ext cx="276260" cy="107489"/>
          </a:xfrm>
          <a:prstGeom prst="rect">
            <a:avLst/>
          </a:prstGeom>
        </p:spPr>
      </p:pic>
      <p:pic>
        <p:nvPicPr>
          <p:cNvPr id="181" name="Elemento grafico 180">
            <a:extLst>
              <a:ext uri="{FF2B5EF4-FFF2-40B4-BE49-F238E27FC236}">
                <a16:creationId xmlns:a16="http://schemas.microsoft.com/office/drawing/2014/main" id="{3A3ACF33-F5E0-FAEF-DEF5-3419FB5582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30075" y="157141"/>
            <a:ext cx="276260" cy="107489"/>
          </a:xfrm>
          <a:prstGeom prst="rect">
            <a:avLst/>
          </a:prstGeom>
        </p:spPr>
      </p:pic>
      <p:pic>
        <p:nvPicPr>
          <p:cNvPr id="182" name="Elemento grafico 181">
            <a:extLst>
              <a:ext uri="{FF2B5EF4-FFF2-40B4-BE49-F238E27FC236}">
                <a16:creationId xmlns:a16="http://schemas.microsoft.com/office/drawing/2014/main" id="{AB082ADB-5647-AFDA-20E7-701E94B154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64617" y="2718276"/>
            <a:ext cx="246499" cy="95909"/>
          </a:xfrm>
          <a:prstGeom prst="rect">
            <a:avLst/>
          </a:prstGeom>
        </p:spPr>
      </p:pic>
      <p:pic>
        <p:nvPicPr>
          <p:cNvPr id="183" name="Elemento grafico 182">
            <a:extLst>
              <a:ext uri="{FF2B5EF4-FFF2-40B4-BE49-F238E27FC236}">
                <a16:creationId xmlns:a16="http://schemas.microsoft.com/office/drawing/2014/main" id="{2A1CB109-CA3C-7A93-0728-499EB6CA8D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85377" y="2419202"/>
            <a:ext cx="246499" cy="95909"/>
          </a:xfrm>
          <a:prstGeom prst="rect">
            <a:avLst/>
          </a:prstGeom>
        </p:spPr>
      </p:pic>
      <p:pic>
        <p:nvPicPr>
          <p:cNvPr id="184" name="Elemento grafico 183">
            <a:extLst>
              <a:ext uri="{FF2B5EF4-FFF2-40B4-BE49-F238E27FC236}">
                <a16:creationId xmlns:a16="http://schemas.microsoft.com/office/drawing/2014/main" id="{17E5F36F-13A2-33BC-C9B0-9D5AC2DED7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57431" y="1414718"/>
            <a:ext cx="197864" cy="76986"/>
          </a:xfrm>
          <a:prstGeom prst="rect">
            <a:avLst/>
          </a:prstGeom>
        </p:spPr>
      </p:pic>
      <p:pic>
        <p:nvPicPr>
          <p:cNvPr id="185" name="Elemento grafico 184">
            <a:extLst>
              <a:ext uri="{FF2B5EF4-FFF2-40B4-BE49-F238E27FC236}">
                <a16:creationId xmlns:a16="http://schemas.microsoft.com/office/drawing/2014/main" id="{E92A0DBD-7F05-515E-8C47-7C282A79B7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66810" y="698821"/>
            <a:ext cx="197864" cy="76986"/>
          </a:xfrm>
          <a:prstGeom prst="rect">
            <a:avLst/>
          </a:prstGeom>
        </p:spPr>
      </p:pic>
      <p:pic>
        <p:nvPicPr>
          <p:cNvPr id="186" name="Elemento grafico 185">
            <a:extLst>
              <a:ext uri="{FF2B5EF4-FFF2-40B4-BE49-F238E27FC236}">
                <a16:creationId xmlns:a16="http://schemas.microsoft.com/office/drawing/2014/main" id="{B22FFC39-8F5B-A43F-5545-F99DD26324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35322" y="880249"/>
            <a:ext cx="197864" cy="76986"/>
          </a:xfrm>
          <a:prstGeom prst="rect">
            <a:avLst/>
          </a:prstGeom>
        </p:spPr>
      </p:pic>
      <p:pic>
        <p:nvPicPr>
          <p:cNvPr id="187" name="Elemento grafico 186">
            <a:extLst>
              <a:ext uri="{FF2B5EF4-FFF2-40B4-BE49-F238E27FC236}">
                <a16:creationId xmlns:a16="http://schemas.microsoft.com/office/drawing/2014/main" id="{7CB8D750-3FAE-47B5-E745-257E033E42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75269" y="-12382"/>
            <a:ext cx="197864" cy="76986"/>
          </a:xfrm>
          <a:prstGeom prst="rect">
            <a:avLst/>
          </a:prstGeom>
        </p:spPr>
      </p:pic>
      <p:pic>
        <p:nvPicPr>
          <p:cNvPr id="188" name="Elemento grafico 187">
            <a:extLst>
              <a:ext uri="{FF2B5EF4-FFF2-40B4-BE49-F238E27FC236}">
                <a16:creationId xmlns:a16="http://schemas.microsoft.com/office/drawing/2014/main" id="{D39D68CE-E440-E131-02CD-297EB3E97A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07498" y="103734"/>
            <a:ext cx="197864" cy="76986"/>
          </a:xfrm>
          <a:prstGeom prst="rect">
            <a:avLst/>
          </a:prstGeom>
        </p:spPr>
      </p:pic>
      <p:pic>
        <p:nvPicPr>
          <p:cNvPr id="189" name="Elemento grafico 188">
            <a:extLst>
              <a:ext uri="{FF2B5EF4-FFF2-40B4-BE49-F238E27FC236}">
                <a16:creationId xmlns:a16="http://schemas.microsoft.com/office/drawing/2014/main" id="{8AC0F415-E948-5A86-5068-DBA5601232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80655" y="255609"/>
            <a:ext cx="156177" cy="60767"/>
          </a:xfrm>
          <a:prstGeom prst="rect">
            <a:avLst/>
          </a:prstGeom>
        </p:spPr>
      </p:pic>
      <p:pic>
        <p:nvPicPr>
          <p:cNvPr id="190" name="Elemento grafico 189">
            <a:extLst>
              <a:ext uri="{FF2B5EF4-FFF2-40B4-BE49-F238E27FC236}">
                <a16:creationId xmlns:a16="http://schemas.microsoft.com/office/drawing/2014/main" id="{19F91F13-51AA-46AB-16E5-085F396F40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31456" y="408009"/>
            <a:ext cx="156177" cy="60767"/>
          </a:xfrm>
          <a:prstGeom prst="rect">
            <a:avLst/>
          </a:prstGeom>
        </p:spPr>
      </p:pic>
      <p:pic>
        <p:nvPicPr>
          <p:cNvPr id="191" name="Elemento grafico 190">
            <a:extLst>
              <a:ext uri="{FF2B5EF4-FFF2-40B4-BE49-F238E27FC236}">
                <a16:creationId xmlns:a16="http://schemas.microsoft.com/office/drawing/2014/main" id="{A11AE7EE-C6F7-7D3A-40D5-A40E793899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39795" y="1249837"/>
            <a:ext cx="156177" cy="60767"/>
          </a:xfrm>
          <a:prstGeom prst="rect">
            <a:avLst/>
          </a:prstGeom>
        </p:spPr>
      </p:pic>
      <p:pic>
        <p:nvPicPr>
          <p:cNvPr id="192" name="Elemento grafico 191">
            <a:extLst>
              <a:ext uri="{FF2B5EF4-FFF2-40B4-BE49-F238E27FC236}">
                <a16:creationId xmlns:a16="http://schemas.microsoft.com/office/drawing/2014/main" id="{B496DD03-8722-D068-A24A-88B8A044E4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94065" y="1144804"/>
            <a:ext cx="156177" cy="60767"/>
          </a:xfrm>
          <a:prstGeom prst="rect">
            <a:avLst/>
          </a:prstGeom>
        </p:spPr>
      </p:pic>
      <p:pic>
        <p:nvPicPr>
          <p:cNvPr id="193" name="Elemento grafico 192">
            <a:extLst>
              <a:ext uri="{FF2B5EF4-FFF2-40B4-BE49-F238E27FC236}">
                <a16:creationId xmlns:a16="http://schemas.microsoft.com/office/drawing/2014/main" id="{B00B1EE4-E642-4879-22D9-347D288A87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82103" y="1048563"/>
            <a:ext cx="156177" cy="60767"/>
          </a:xfrm>
          <a:prstGeom prst="rect">
            <a:avLst/>
          </a:prstGeom>
        </p:spPr>
      </p:pic>
      <p:pic>
        <p:nvPicPr>
          <p:cNvPr id="194" name="Elemento grafico 193">
            <a:extLst>
              <a:ext uri="{FF2B5EF4-FFF2-40B4-BE49-F238E27FC236}">
                <a16:creationId xmlns:a16="http://schemas.microsoft.com/office/drawing/2014/main" id="{1D28E3C7-F462-5A7B-42A6-3AAFACCAF5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5437" y="1765962"/>
            <a:ext cx="618815" cy="240772"/>
          </a:xfrm>
          <a:prstGeom prst="rect">
            <a:avLst/>
          </a:prstGeom>
        </p:spPr>
      </p:pic>
      <p:pic>
        <p:nvPicPr>
          <p:cNvPr id="195" name="Elemento grafico 194">
            <a:extLst>
              <a:ext uri="{FF2B5EF4-FFF2-40B4-BE49-F238E27FC236}">
                <a16:creationId xmlns:a16="http://schemas.microsoft.com/office/drawing/2014/main" id="{25AF31F4-5D69-7018-9CB7-583D55B581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26155" y="2900313"/>
            <a:ext cx="549661" cy="213865"/>
          </a:xfrm>
          <a:prstGeom prst="rect">
            <a:avLst/>
          </a:prstGeom>
        </p:spPr>
      </p:pic>
      <p:pic>
        <p:nvPicPr>
          <p:cNvPr id="196" name="Elemento grafico 195">
            <a:extLst>
              <a:ext uri="{FF2B5EF4-FFF2-40B4-BE49-F238E27FC236}">
                <a16:creationId xmlns:a16="http://schemas.microsoft.com/office/drawing/2014/main" id="{C1525993-5889-77D3-9E57-69DEB6B7FE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8305" y="2653957"/>
            <a:ext cx="658303" cy="256136"/>
          </a:xfrm>
          <a:prstGeom prst="rect">
            <a:avLst/>
          </a:prstGeom>
        </p:spPr>
      </p:pic>
      <p:pic>
        <p:nvPicPr>
          <p:cNvPr id="197" name="Elemento grafico 196">
            <a:extLst>
              <a:ext uri="{FF2B5EF4-FFF2-40B4-BE49-F238E27FC236}">
                <a16:creationId xmlns:a16="http://schemas.microsoft.com/office/drawing/2014/main" id="{4DC090A1-A0E1-E60F-0487-E49B6EA705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3580" y="1367022"/>
            <a:ext cx="585905" cy="227968"/>
          </a:xfrm>
          <a:prstGeom prst="rect">
            <a:avLst/>
          </a:prstGeom>
        </p:spPr>
      </p:pic>
      <p:pic>
        <p:nvPicPr>
          <p:cNvPr id="198" name="Elemento grafico 197">
            <a:extLst>
              <a:ext uri="{FF2B5EF4-FFF2-40B4-BE49-F238E27FC236}">
                <a16:creationId xmlns:a16="http://schemas.microsoft.com/office/drawing/2014/main" id="{A863694F-0123-B148-C820-84B794F042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83421" y="2690715"/>
            <a:ext cx="528797" cy="205747"/>
          </a:xfrm>
          <a:prstGeom prst="rect">
            <a:avLst/>
          </a:prstGeom>
        </p:spPr>
      </p:pic>
      <p:pic>
        <p:nvPicPr>
          <p:cNvPr id="199" name="Elemento grafico 198">
            <a:extLst>
              <a:ext uri="{FF2B5EF4-FFF2-40B4-BE49-F238E27FC236}">
                <a16:creationId xmlns:a16="http://schemas.microsoft.com/office/drawing/2014/main" id="{35BBD189-1A2C-9303-EAED-BDA2B8C2DB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12901" y="3122782"/>
            <a:ext cx="658303" cy="256136"/>
          </a:xfrm>
          <a:prstGeom prst="rect">
            <a:avLst/>
          </a:prstGeom>
        </p:spPr>
      </p:pic>
      <p:pic>
        <p:nvPicPr>
          <p:cNvPr id="201" name="Elemento grafico 200">
            <a:extLst>
              <a:ext uri="{FF2B5EF4-FFF2-40B4-BE49-F238E27FC236}">
                <a16:creationId xmlns:a16="http://schemas.microsoft.com/office/drawing/2014/main" id="{45677EF4-BBF9-8B1A-4994-7013E596F0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1955" y="2204380"/>
            <a:ext cx="602737" cy="234516"/>
          </a:xfrm>
          <a:prstGeom prst="rect">
            <a:avLst/>
          </a:prstGeom>
        </p:spPr>
      </p:pic>
      <p:pic>
        <p:nvPicPr>
          <p:cNvPr id="202" name="Elemento grafico 201">
            <a:extLst>
              <a:ext uri="{FF2B5EF4-FFF2-40B4-BE49-F238E27FC236}">
                <a16:creationId xmlns:a16="http://schemas.microsoft.com/office/drawing/2014/main" id="{DA16E837-55B4-4C76-9F22-FD5260C4E3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41180" y="2977640"/>
            <a:ext cx="658303" cy="256136"/>
          </a:xfrm>
          <a:prstGeom prst="rect">
            <a:avLst/>
          </a:prstGeom>
        </p:spPr>
      </p:pic>
      <p:pic>
        <p:nvPicPr>
          <p:cNvPr id="203" name="Elemento grafico 202">
            <a:extLst>
              <a:ext uri="{FF2B5EF4-FFF2-40B4-BE49-F238E27FC236}">
                <a16:creationId xmlns:a16="http://schemas.microsoft.com/office/drawing/2014/main" id="{199BBE02-65C0-AE02-57F9-53BC444B63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22307" y="2794688"/>
            <a:ext cx="622917" cy="242368"/>
          </a:xfrm>
          <a:prstGeom prst="rect">
            <a:avLst/>
          </a:prstGeom>
        </p:spPr>
      </p:pic>
      <p:pic>
        <p:nvPicPr>
          <p:cNvPr id="204" name="Elemento grafico 203">
            <a:extLst>
              <a:ext uri="{FF2B5EF4-FFF2-40B4-BE49-F238E27FC236}">
                <a16:creationId xmlns:a16="http://schemas.microsoft.com/office/drawing/2014/main" id="{67D4C4EC-6317-14EE-D6B7-786C68D754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55344" y="3050459"/>
            <a:ext cx="591481" cy="230137"/>
          </a:xfrm>
          <a:prstGeom prst="rect">
            <a:avLst/>
          </a:prstGeom>
        </p:spPr>
      </p:pic>
      <p:pic>
        <p:nvPicPr>
          <p:cNvPr id="205" name="Elemento grafico 204">
            <a:extLst>
              <a:ext uri="{FF2B5EF4-FFF2-40B4-BE49-F238E27FC236}">
                <a16:creationId xmlns:a16="http://schemas.microsoft.com/office/drawing/2014/main" id="{9DD48EEC-C602-766A-BF5B-D9D952900F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0497" y="891051"/>
            <a:ext cx="634540" cy="246890"/>
          </a:xfrm>
          <a:prstGeom prst="rect">
            <a:avLst/>
          </a:prstGeom>
        </p:spPr>
      </p:pic>
      <p:pic>
        <p:nvPicPr>
          <p:cNvPr id="206" name="Elemento grafico 205">
            <a:extLst>
              <a:ext uri="{FF2B5EF4-FFF2-40B4-BE49-F238E27FC236}">
                <a16:creationId xmlns:a16="http://schemas.microsoft.com/office/drawing/2014/main" id="{B2B574A1-6016-1B58-5F74-E71CD55CF4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38" y="517933"/>
            <a:ext cx="585905" cy="227968"/>
          </a:xfrm>
          <a:prstGeom prst="rect">
            <a:avLst/>
          </a:prstGeom>
        </p:spPr>
      </p:pic>
      <p:pic>
        <p:nvPicPr>
          <p:cNvPr id="207" name="Elemento grafico 206">
            <a:extLst>
              <a:ext uri="{FF2B5EF4-FFF2-40B4-BE49-F238E27FC236}">
                <a16:creationId xmlns:a16="http://schemas.microsoft.com/office/drawing/2014/main" id="{A408475A-2543-52F3-7B3E-7B36142324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93608" y="2415042"/>
            <a:ext cx="469396" cy="182635"/>
          </a:xfrm>
          <a:prstGeom prst="rect">
            <a:avLst/>
          </a:prstGeom>
        </p:spPr>
      </p:pic>
      <p:pic>
        <p:nvPicPr>
          <p:cNvPr id="208" name="Elemento grafico 207">
            <a:extLst>
              <a:ext uri="{FF2B5EF4-FFF2-40B4-BE49-F238E27FC236}">
                <a16:creationId xmlns:a16="http://schemas.microsoft.com/office/drawing/2014/main" id="{F8A60AEE-53BB-ED00-16B6-A47E36D2D6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00277" y="126706"/>
            <a:ext cx="469396" cy="182635"/>
          </a:xfrm>
          <a:prstGeom prst="rect">
            <a:avLst/>
          </a:prstGeom>
        </p:spPr>
      </p:pic>
      <p:pic>
        <p:nvPicPr>
          <p:cNvPr id="209" name="Elemento grafico 208">
            <a:extLst>
              <a:ext uri="{FF2B5EF4-FFF2-40B4-BE49-F238E27FC236}">
                <a16:creationId xmlns:a16="http://schemas.microsoft.com/office/drawing/2014/main" id="{A226EC51-D416-B3C8-2932-37F389507D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65864" y="346538"/>
            <a:ext cx="413290" cy="160805"/>
          </a:xfrm>
          <a:prstGeom prst="rect">
            <a:avLst/>
          </a:prstGeom>
        </p:spPr>
      </p:pic>
      <p:pic>
        <p:nvPicPr>
          <p:cNvPr id="210" name="Elemento grafico 209">
            <a:extLst>
              <a:ext uri="{FF2B5EF4-FFF2-40B4-BE49-F238E27FC236}">
                <a16:creationId xmlns:a16="http://schemas.microsoft.com/office/drawing/2014/main" id="{B3D6871A-452D-07A1-76E7-0AA0687CB7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51917" y="2197869"/>
            <a:ext cx="413290" cy="160805"/>
          </a:xfrm>
          <a:prstGeom prst="rect">
            <a:avLst/>
          </a:prstGeom>
        </p:spPr>
      </p:pic>
      <p:pic>
        <p:nvPicPr>
          <p:cNvPr id="211" name="Elemento grafico 210">
            <a:extLst>
              <a:ext uri="{FF2B5EF4-FFF2-40B4-BE49-F238E27FC236}">
                <a16:creationId xmlns:a16="http://schemas.microsoft.com/office/drawing/2014/main" id="{AB084E45-176B-8C47-29BF-5312525B85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32536" y="1965082"/>
            <a:ext cx="276260" cy="107489"/>
          </a:xfrm>
          <a:prstGeom prst="rect">
            <a:avLst/>
          </a:prstGeom>
        </p:spPr>
      </p:pic>
      <p:pic>
        <p:nvPicPr>
          <p:cNvPr id="212" name="Elemento grafico 211">
            <a:extLst>
              <a:ext uri="{FF2B5EF4-FFF2-40B4-BE49-F238E27FC236}">
                <a16:creationId xmlns:a16="http://schemas.microsoft.com/office/drawing/2014/main" id="{86FBCFCD-D5D0-C174-CDCF-F7EFE3FF9A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46306" y="273254"/>
            <a:ext cx="276260" cy="107489"/>
          </a:xfrm>
          <a:prstGeom prst="rect">
            <a:avLst/>
          </a:prstGeom>
        </p:spPr>
      </p:pic>
      <p:pic>
        <p:nvPicPr>
          <p:cNvPr id="213" name="Elemento grafico 212">
            <a:extLst>
              <a:ext uri="{FF2B5EF4-FFF2-40B4-BE49-F238E27FC236}">
                <a16:creationId xmlns:a16="http://schemas.microsoft.com/office/drawing/2014/main" id="{6EA69668-AAF0-E7C0-8364-2E2BD1B6D4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51888" y="337164"/>
            <a:ext cx="246499" cy="95909"/>
          </a:xfrm>
          <a:prstGeom prst="rect">
            <a:avLst/>
          </a:prstGeom>
        </p:spPr>
      </p:pic>
      <p:pic>
        <p:nvPicPr>
          <p:cNvPr id="214" name="Elemento grafico 213">
            <a:extLst>
              <a:ext uri="{FF2B5EF4-FFF2-40B4-BE49-F238E27FC236}">
                <a16:creationId xmlns:a16="http://schemas.microsoft.com/office/drawing/2014/main" id="{89FC1C84-D37A-D2EA-23BE-8D54F0313C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89840" y="1737030"/>
            <a:ext cx="246499" cy="95909"/>
          </a:xfrm>
          <a:prstGeom prst="rect">
            <a:avLst/>
          </a:prstGeom>
        </p:spPr>
      </p:pic>
      <p:pic>
        <p:nvPicPr>
          <p:cNvPr id="215" name="Elemento grafico 214">
            <a:extLst>
              <a:ext uri="{FF2B5EF4-FFF2-40B4-BE49-F238E27FC236}">
                <a16:creationId xmlns:a16="http://schemas.microsoft.com/office/drawing/2014/main" id="{6B67F8BA-8A11-D2BC-42B8-037473A7CF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77895" y="1530831"/>
            <a:ext cx="197864" cy="76986"/>
          </a:xfrm>
          <a:prstGeom prst="rect">
            <a:avLst/>
          </a:prstGeom>
        </p:spPr>
      </p:pic>
      <p:pic>
        <p:nvPicPr>
          <p:cNvPr id="216" name="Elemento grafico 215">
            <a:extLst>
              <a:ext uri="{FF2B5EF4-FFF2-40B4-BE49-F238E27FC236}">
                <a16:creationId xmlns:a16="http://schemas.microsoft.com/office/drawing/2014/main" id="{94ADB401-B341-9164-0DD3-601B2E602D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79730" y="350477"/>
            <a:ext cx="197864" cy="76986"/>
          </a:xfrm>
          <a:prstGeom prst="rect">
            <a:avLst/>
          </a:prstGeom>
        </p:spPr>
      </p:pic>
      <p:pic>
        <p:nvPicPr>
          <p:cNvPr id="217" name="Elemento grafico 216">
            <a:extLst>
              <a:ext uri="{FF2B5EF4-FFF2-40B4-BE49-F238E27FC236}">
                <a16:creationId xmlns:a16="http://schemas.microsoft.com/office/drawing/2014/main" id="{F404A5AA-0DCF-6C88-318D-33F0D58FC2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60127" y="633502"/>
            <a:ext cx="197864" cy="76986"/>
          </a:xfrm>
          <a:prstGeom prst="rect">
            <a:avLst/>
          </a:prstGeom>
        </p:spPr>
      </p:pic>
      <p:pic>
        <p:nvPicPr>
          <p:cNvPr id="218" name="Elemento grafico 217">
            <a:extLst>
              <a:ext uri="{FF2B5EF4-FFF2-40B4-BE49-F238E27FC236}">
                <a16:creationId xmlns:a16="http://schemas.microsoft.com/office/drawing/2014/main" id="{6375E6A0-D3A5-46E8-DC26-508FB0124C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02814" y="103731"/>
            <a:ext cx="197864" cy="76986"/>
          </a:xfrm>
          <a:prstGeom prst="rect">
            <a:avLst/>
          </a:prstGeom>
        </p:spPr>
      </p:pic>
      <p:pic>
        <p:nvPicPr>
          <p:cNvPr id="219" name="Elemento grafico 218">
            <a:extLst>
              <a:ext uri="{FF2B5EF4-FFF2-40B4-BE49-F238E27FC236}">
                <a16:creationId xmlns:a16="http://schemas.microsoft.com/office/drawing/2014/main" id="{5C2B5FFB-DF9B-D5B4-DE7B-1D257094AD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35043" y="219847"/>
            <a:ext cx="197864" cy="76986"/>
          </a:xfrm>
          <a:prstGeom prst="rect">
            <a:avLst/>
          </a:prstGeom>
        </p:spPr>
      </p:pic>
      <p:pic>
        <p:nvPicPr>
          <p:cNvPr id="220" name="Elemento grafico 219">
            <a:extLst>
              <a:ext uri="{FF2B5EF4-FFF2-40B4-BE49-F238E27FC236}">
                <a16:creationId xmlns:a16="http://schemas.microsoft.com/office/drawing/2014/main" id="{E6FA5FAE-E430-525D-1F26-A8C68928F6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08200" y="371722"/>
            <a:ext cx="156177" cy="60767"/>
          </a:xfrm>
          <a:prstGeom prst="rect">
            <a:avLst/>
          </a:prstGeom>
        </p:spPr>
      </p:pic>
      <p:pic>
        <p:nvPicPr>
          <p:cNvPr id="221" name="Elemento grafico 220">
            <a:extLst>
              <a:ext uri="{FF2B5EF4-FFF2-40B4-BE49-F238E27FC236}">
                <a16:creationId xmlns:a16="http://schemas.microsoft.com/office/drawing/2014/main" id="{0AC0A292-8905-CEE5-996B-2D17ECE7E0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30087" y="1162749"/>
            <a:ext cx="156177" cy="60767"/>
          </a:xfrm>
          <a:prstGeom prst="rect">
            <a:avLst/>
          </a:prstGeom>
        </p:spPr>
      </p:pic>
      <p:pic>
        <p:nvPicPr>
          <p:cNvPr id="222" name="Elemento grafico 221">
            <a:extLst>
              <a:ext uri="{FF2B5EF4-FFF2-40B4-BE49-F238E27FC236}">
                <a16:creationId xmlns:a16="http://schemas.microsoft.com/office/drawing/2014/main" id="{6CE4FBD9-0D1F-FD69-168B-19BF88033D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15001" y="1365950"/>
            <a:ext cx="156177" cy="60767"/>
          </a:xfrm>
          <a:prstGeom prst="rect">
            <a:avLst/>
          </a:prstGeom>
        </p:spPr>
      </p:pic>
      <p:pic>
        <p:nvPicPr>
          <p:cNvPr id="223" name="Elemento grafico 222">
            <a:extLst>
              <a:ext uri="{FF2B5EF4-FFF2-40B4-BE49-F238E27FC236}">
                <a16:creationId xmlns:a16="http://schemas.microsoft.com/office/drawing/2014/main" id="{063B993E-627A-B1EA-A72C-94619EB0EB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69271" y="1260917"/>
            <a:ext cx="156177" cy="60767"/>
          </a:xfrm>
          <a:prstGeom prst="rect">
            <a:avLst/>
          </a:prstGeom>
        </p:spPr>
      </p:pic>
      <p:pic>
        <p:nvPicPr>
          <p:cNvPr id="224" name="Elemento grafico 223">
            <a:extLst>
              <a:ext uri="{FF2B5EF4-FFF2-40B4-BE49-F238E27FC236}">
                <a16:creationId xmlns:a16="http://schemas.microsoft.com/office/drawing/2014/main" id="{50C9B804-6ECE-5107-EA9D-00CC2D576F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57309" y="1164676"/>
            <a:ext cx="156177" cy="60767"/>
          </a:xfrm>
          <a:prstGeom prst="rect">
            <a:avLst/>
          </a:prstGeom>
        </p:spPr>
      </p:pic>
      <p:pic>
        <p:nvPicPr>
          <p:cNvPr id="225" name="Elemento grafico 224">
            <a:extLst>
              <a:ext uri="{FF2B5EF4-FFF2-40B4-BE49-F238E27FC236}">
                <a16:creationId xmlns:a16="http://schemas.microsoft.com/office/drawing/2014/main" id="{728867FE-7418-A902-FC0B-1844E41FD7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1289051" y="2317504"/>
            <a:ext cx="1079769" cy="420123"/>
          </a:xfrm>
          <a:prstGeom prst="rect">
            <a:avLst/>
          </a:prstGeom>
        </p:spPr>
      </p:pic>
      <p:pic>
        <p:nvPicPr>
          <p:cNvPr id="226" name="Elemento grafico 225">
            <a:extLst>
              <a:ext uri="{FF2B5EF4-FFF2-40B4-BE49-F238E27FC236}">
                <a16:creationId xmlns:a16="http://schemas.microsoft.com/office/drawing/2014/main" id="{BB091408-C3A8-CB04-2061-21B348B334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6480615" y="3451856"/>
            <a:ext cx="959102" cy="373172"/>
          </a:xfrm>
          <a:prstGeom prst="rect">
            <a:avLst/>
          </a:prstGeom>
        </p:spPr>
      </p:pic>
      <p:pic>
        <p:nvPicPr>
          <p:cNvPr id="227" name="Elemento grafico 226">
            <a:extLst>
              <a:ext uri="{FF2B5EF4-FFF2-40B4-BE49-F238E27FC236}">
                <a16:creationId xmlns:a16="http://schemas.microsoft.com/office/drawing/2014/main" id="{C4E65143-0E7F-3EA7-A544-9EE82CC49F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1991407" y="3205499"/>
            <a:ext cx="1148671" cy="446931"/>
          </a:xfrm>
          <a:prstGeom prst="rect">
            <a:avLst/>
          </a:prstGeom>
        </p:spPr>
      </p:pic>
      <p:pic>
        <p:nvPicPr>
          <p:cNvPr id="228" name="Elemento grafico 227">
            <a:extLst>
              <a:ext uri="{FF2B5EF4-FFF2-40B4-BE49-F238E27FC236}">
                <a16:creationId xmlns:a16="http://schemas.microsoft.com/office/drawing/2014/main" id="{EE974A6A-867D-66A9-2199-42AFA205B3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1334284" y="1918564"/>
            <a:ext cx="1022344" cy="397781"/>
          </a:xfrm>
          <a:prstGeom prst="rect">
            <a:avLst/>
          </a:prstGeom>
        </p:spPr>
      </p:pic>
      <p:pic>
        <p:nvPicPr>
          <p:cNvPr id="229" name="Elemento grafico 228">
            <a:extLst>
              <a:ext uri="{FF2B5EF4-FFF2-40B4-BE49-F238E27FC236}">
                <a16:creationId xmlns:a16="http://schemas.microsoft.com/office/drawing/2014/main" id="{AD61E90D-39CA-3C4C-A90C-2F001EDEF3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5617017" y="3242258"/>
            <a:ext cx="922696" cy="359007"/>
          </a:xfrm>
          <a:prstGeom prst="rect">
            <a:avLst/>
          </a:prstGeom>
        </p:spPr>
      </p:pic>
      <p:pic>
        <p:nvPicPr>
          <p:cNvPr id="230" name="Elemento grafico 229">
            <a:extLst>
              <a:ext uri="{FF2B5EF4-FFF2-40B4-BE49-F238E27FC236}">
                <a16:creationId xmlns:a16="http://schemas.microsoft.com/office/drawing/2014/main" id="{FDE88678-C880-EF17-BB4C-A4761501FF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7776003" y="3674324"/>
            <a:ext cx="1148671" cy="446931"/>
          </a:xfrm>
          <a:prstGeom prst="rect">
            <a:avLst/>
          </a:prstGeom>
        </p:spPr>
      </p:pic>
      <p:pic>
        <p:nvPicPr>
          <p:cNvPr id="232" name="Elemento grafico 231">
            <a:extLst>
              <a:ext uri="{FF2B5EF4-FFF2-40B4-BE49-F238E27FC236}">
                <a16:creationId xmlns:a16="http://schemas.microsoft.com/office/drawing/2014/main" id="{9248FA71-DF70-7E68-0715-E33A147EE7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1619491" y="2755923"/>
            <a:ext cx="1051714" cy="409206"/>
          </a:xfrm>
          <a:prstGeom prst="rect">
            <a:avLst/>
          </a:prstGeom>
        </p:spPr>
      </p:pic>
      <p:pic>
        <p:nvPicPr>
          <p:cNvPr id="233" name="Elemento grafico 232">
            <a:extLst>
              <a:ext uri="{FF2B5EF4-FFF2-40B4-BE49-F238E27FC236}">
                <a16:creationId xmlns:a16="http://schemas.microsoft.com/office/drawing/2014/main" id="{5001C74A-BAFB-B303-13F2-F053DFD641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3104282" y="3529182"/>
            <a:ext cx="1148671" cy="446931"/>
          </a:xfrm>
          <a:prstGeom prst="rect">
            <a:avLst/>
          </a:prstGeom>
        </p:spPr>
      </p:pic>
      <p:pic>
        <p:nvPicPr>
          <p:cNvPr id="234" name="Elemento grafico 233">
            <a:extLst>
              <a:ext uri="{FF2B5EF4-FFF2-40B4-BE49-F238E27FC236}">
                <a16:creationId xmlns:a16="http://schemas.microsoft.com/office/drawing/2014/main" id="{3DED658B-1ADB-6241-D5FA-A1DF75D271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159736" y="3418801"/>
            <a:ext cx="1086926" cy="422907"/>
          </a:xfrm>
          <a:prstGeom prst="rect">
            <a:avLst/>
          </a:prstGeom>
        </p:spPr>
      </p:pic>
      <p:pic>
        <p:nvPicPr>
          <p:cNvPr id="235" name="Elemento grafico 234">
            <a:extLst>
              <a:ext uri="{FF2B5EF4-FFF2-40B4-BE49-F238E27FC236}">
                <a16:creationId xmlns:a16="http://schemas.microsoft.com/office/drawing/2014/main" id="{2EDE2ECA-7663-5C27-20AD-F39649149E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4364625" y="3500754"/>
            <a:ext cx="1032073" cy="401565"/>
          </a:xfrm>
          <a:prstGeom prst="rect">
            <a:avLst/>
          </a:prstGeom>
        </p:spPr>
      </p:pic>
      <p:pic>
        <p:nvPicPr>
          <p:cNvPr id="236" name="Elemento grafico 235">
            <a:extLst>
              <a:ext uri="{FF2B5EF4-FFF2-40B4-BE49-F238E27FC236}">
                <a16:creationId xmlns:a16="http://schemas.microsoft.com/office/drawing/2014/main" id="{10BFC3B3-A1CD-2DBA-FA42-273CC9B636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1419835" y="1442594"/>
            <a:ext cx="1107207" cy="430798"/>
          </a:xfrm>
          <a:prstGeom prst="rect">
            <a:avLst/>
          </a:prstGeom>
        </p:spPr>
      </p:pic>
      <p:pic>
        <p:nvPicPr>
          <p:cNvPr id="237" name="Elemento grafico 236">
            <a:extLst>
              <a:ext uri="{FF2B5EF4-FFF2-40B4-BE49-F238E27FC236}">
                <a16:creationId xmlns:a16="http://schemas.microsoft.com/office/drawing/2014/main" id="{B64A2AC8-D25D-4F8F-60F2-1B528224FB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1849542" y="982391"/>
            <a:ext cx="1022344" cy="397781"/>
          </a:xfrm>
          <a:prstGeom prst="rect">
            <a:avLst/>
          </a:prstGeom>
        </p:spPr>
      </p:pic>
      <p:pic>
        <p:nvPicPr>
          <p:cNvPr id="238" name="Elemento grafico 237">
            <a:extLst>
              <a:ext uri="{FF2B5EF4-FFF2-40B4-BE49-F238E27FC236}">
                <a16:creationId xmlns:a16="http://schemas.microsoft.com/office/drawing/2014/main" id="{F013FBBD-69EE-23CE-B033-555A8CCD28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375916" y="2966585"/>
            <a:ext cx="819048" cy="318679"/>
          </a:xfrm>
          <a:prstGeom prst="rect">
            <a:avLst/>
          </a:prstGeom>
        </p:spPr>
      </p:pic>
      <p:pic>
        <p:nvPicPr>
          <p:cNvPr id="239" name="Elemento grafico 238">
            <a:extLst>
              <a:ext uri="{FF2B5EF4-FFF2-40B4-BE49-F238E27FC236}">
                <a16:creationId xmlns:a16="http://schemas.microsoft.com/office/drawing/2014/main" id="{2FFF27C9-91B8-F93B-C56A-18AE0C1D1D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2274472" y="591165"/>
            <a:ext cx="819048" cy="318679"/>
          </a:xfrm>
          <a:prstGeom prst="rect">
            <a:avLst/>
          </a:prstGeom>
        </p:spPr>
      </p:pic>
      <p:pic>
        <p:nvPicPr>
          <p:cNvPr id="240" name="Elemento grafico 239">
            <a:extLst>
              <a:ext uri="{FF2B5EF4-FFF2-40B4-BE49-F238E27FC236}">
                <a16:creationId xmlns:a16="http://schemas.microsoft.com/office/drawing/2014/main" id="{8EF4FD69-3BF0-66E1-DC2C-BC342DA470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2923265" y="448135"/>
            <a:ext cx="721149" cy="280588"/>
          </a:xfrm>
          <a:prstGeom prst="rect">
            <a:avLst/>
          </a:prstGeom>
        </p:spPr>
      </p:pic>
      <p:pic>
        <p:nvPicPr>
          <p:cNvPr id="241" name="Elemento grafico 240">
            <a:extLst>
              <a:ext uri="{FF2B5EF4-FFF2-40B4-BE49-F238E27FC236}">
                <a16:creationId xmlns:a16="http://schemas.microsoft.com/office/drawing/2014/main" id="{65876A0E-9427-5900-7FFF-BAD35AA693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347491" y="2749412"/>
            <a:ext cx="721149" cy="280588"/>
          </a:xfrm>
          <a:prstGeom prst="rect">
            <a:avLst/>
          </a:prstGeom>
        </p:spPr>
      </p:pic>
      <p:pic>
        <p:nvPicPr>
          <p:cNvPr id="242" name="Elemento grafico 241">
            <a:extLst>
              <a:ext uri="{FF2B5EF4-FFF2-40B4-BE49-F238E27FC236}">
                <a16:creationId xmlns:a16="http://schemas.microsoft.com/office/drawing/2014/main" id="{7D7B9DF2-F303-F73D-DFF8-81CC9550F8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592682" y="2516625"/>
            <a:ext cx="482045" cy="187557"/>
          </a:xfrm>
          <a:prstGeom prst="rect">
            <a:avLst/>
          </a:prstGeom>
        </p:spPr>
      </p:pic>
      <p:pic>
        <p:nvPicPr>
          <p:cNvPr id="243" name="Elemento grafico 242">
            <a:extLst>
              <a:ext uri="{FF2B5EF4-FFF2-40B4-BE49-F238E27FC236}">
                <a16:creationId xmlns:a16="http://schemas.microsoft.com/office/drawing/2014/main" id="{1AAB28D2-7572-BF0A-877E-23611EDD46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3466677" y="374851"/>
            <a:ext cx="482045" cy="187557"/>
          </a:xfrm>
          <a:prstGeom prst="rect">
            <a:avLst/>
          </a:prstGeom>
        </p:spPr>
      </p:pic>
      <p:pic>
        <p:nvPicPr>
          <p:cNvPr id="244" name="Elemento grafico 243">
            <a:extLst>
              <a:ext uri="{FF2B5EF4-FFF2-40B4-BE49-F238E27FC236}">
                <a16:creationId xmlns:a16="http://schemas.microsoft.com/office/drawing/2014/main" id="{2A93FCF9-04C0-2EC7-1025-2D7BEF4799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4031185" y="351677"/>
            <a:ext cx="430115" cy="167351"/>
          </a:xfrm>
          <a:prstGeom prst="rect">
            <a:avLst/>
          </a:prstGeom>
        </p:spPr>
      </p:pic>
      <p:pic>
        <p:nvPicPr>
          <p:cNvPr id="245" name="Elemento grafico 244">
            <a:extLst>
              <a:ext uri="{FF2B5EF4-FFF2-40B4-BE49-F238E27FC236}">
                <a16:creationId xmlns:a16="http://schemas.microsoft.com/office/drawing/2014/main" id="{5C50A57C-DBFA-7C28-A03B-EE1E21340A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605711" y="2288573"/>
            <a:ext cx="430115" cy="167351"/>
          </a:xfrm>
          <a:prstGeom prst="rect">
            <a:avLst/>
          </a:prstGeom>
        </p:spPr>
      </p:pic>
      <p:pic>
        <p:nvPicPr>
          <p:cNvPr id="246" name="Elemento grafico 245">
            <a:extLst>
              <a:ext uri="{FF2B5EF4-FFF2-40B4-BE49-F238E27FC236}">
                <a16:creationId xmlns:a16="http://schemas.microsoft.com/office/drawing/2014/main" id="{8509433D-275C-74CB-0747-61F4FF3F45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94609" y="3170944"/>
            <a:ext cx="345252" cy="134333"/>
          </a:xfrm>
          <a:prstGeom prst="rect">
            <a:avLst/>
          </a:prstGeom>
        </p:spPr>
      </p:pic>
      <p:pic>
        <p:nvPicPr>
          <p:cNvPr id="247" name="Elemento grafico 246">
            <a:extLst>
              <a:ext uri="{FF2B5EF4-FFF2-40B4-BE49-F238E27FC236}">
                <a16:creationId xmlns:a16="http://schemas.microsoft.com/office/drawing/2014/main" id="{8ABD1DFE-D584-ECF9-E62C-3FE53B6424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4510392" y="364989"/>
            <a:ext cx="345252" cy="134333"/>
          </a:xfrm>
          <a:prstGeom prst="rect">
            <a:avLst/>
          </a:prstGeom>
        </p:spPr>
      </p:pic>
      <p:pic>
        <p:nvPicPr>
          <p:cNvPr id="248" name="Elemento grafico 247">
            <a:extLst>
              <a:ext uri="{FF2B5EF4-FFF2-40B4-BE49-F238E27FC236}">
                <a16:creationId xmlns:a16="http://schemas.microsoft.com/office/drawing/2014/main" id="{77A2974E-6E62-497C-4876-9C1C65EF71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3690332" y="546417"/>
            <a:ext cx="345252" cy="134333"/>
          </a:xfrm>
          <a:prstGeom prst="rect">
            <a:avLst/>
          </a:prstGeom>
        </p:spPr>
      </p:pic>
      <p:pic>
        <p:nvPicPr>
          <p:cNvPr id="249" name="Elemento grafico 248">
            <a:extLst>
              <a:ext uri="{FF2B5EF4-FFF2-40B4-BE49-F238E27FC236}">
                <a16:creationId xmlns:a16="http://schemas.microsoft.com/office/drawing/2014/main" id="{2D859765-D19C-BBC2-BE54-FF72E3F1C1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4060449" y="1293900"/>
            <a:ext cx="345252" cy="134333"/>
          </a:xfrm>
          <a:prstGeom prst="rect">
            <a:avLst/>
          </a:prstGeom>
        </p:spPr>
      </p:pic>
      <p:pic>
        <p:nvPicPr>
          <p:cNvPr id="250" name="Elemento grafico 249">
            <a:extLst>
              <a:ext uri="{FF2B5EF4-FFF2-40B4-BE49-F238E27FC236}">
                <a16:creationId xmlns:a16="http://schemas.microsoft.com/office/drawing/2014/main" id="{B3C82360-3026-0ABF-F9A4-02885C7A5A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4408792" y="771389"/>
            <a:ext cx="345252" cy="134333"/>
          </a:xfrm>
          <a:prstGeom prst="rect">
            <a:avLst/>
          </a:prstGeom>
        </p:spPr>
      </p:pic>
      <p:pic>
        <p:nvPicPr>
          <p:cNvPr id="251" name="Elemento grafico 250">
            <a:extLst>
              <a:ext uri="{FF2B5EF4-FFF2-40B4-BE49-F238E27FC236}">
                <a16:creationId xmlns:a16="http://schemas.microsoft.com/office/drawing/2014/main" id="{62762605-06D2-B268-C402-BC2A63B8A2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3827462" y="923265"/>
            <a:ext cx="272513" cy="106032"/>
          </a:xfrm>
          <a:prstGeom prst="rect">
            <a:avLst/>
          </a:prstGeom>
        </p:spPr>
      </p:pic>
      <p:pic>
        <p:nvPicPr>
          <p:cNvPr id="252" name="Elemento grafico 251">
            <a:extLst>
              <a:ext uri="{FF2B5EF4-FFF2-40B4-BE49-F238E27FC236}">
                <a16:creationId xmlns:a16="http://schemas.microsoft.com/office/drawing/2014/main" id="{D84043AA-D75C-BC69-5671-562949EB52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4691063" y="1075665"/>
            <a:ext cx="272513" cy="106032"/>
          </a:xfrm>
          <a:prstGeom prst="rect">
            <a:avLst/>
          </a:prstGeom>
        </p:spPr>
      </p:pic>
      <p:pic>
        <p:nvPicPr>
          <p:cNvPr id="253" name="Elemento grafico 252">
            <a:extLst>
              <a:ext uri="{FF2B5EF4-FFF2-40B4-BE49-F238E27FC236}">
                <a16:creationId xmlns:a16="http://schemas.microsoft.com/office/drawing/2014/main" id="{48D5FC02-C470-ADE6-A7E1-118E738454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90028" y="3006064"/>
            <a:ext cx="272513" cy="106032"/>
          </a:xfrm>
          <a:prstGeom prst="rect">
            <a:avLst/>
          </a:prstGeom>
        </p:spPr>
      </p:pic>
      <p:pic>
        <p:nvPicPr>
          <p:cNvPr id="254" name="Elemento grafico 253">
            <a:extLst>
              <a:ext uri="{FF2B5EF4-FFF2-40B4-BE49-F238E27FC236}">
                <a16:creationId xmlns:a16="http://schemas.microsoft.com/office/drawing/2014/main" id="{EF03D9BF-926B-C67F-E9C3-14DF63CD5D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44298" y="2901031"/>
            <a:ext cx="272513" cy="106032"/>
          </a:xfrm>
          <a:prstGeom prst="rect">
            <a:avLst/>
          </a:prstGeom>
        </p:spPr>
      </p:pic>
      <p:pic>
        <p:nvPicPr>
          <p:cNvPr id="255" name="Elemento grafico 254">
            <a:extLst>
              <a:ext uri="{FF2B5EF4-FFF2-40B4-BE49-F238E27FC236}">
                <a16:creationId xmlns:a16="http://schemas.microsoft.com/office/drawing/2014/main" id="{AC93BF22-9193-8D25-1E78-FA4EE28CB2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915085" y="1716219"/>
            <a:ext cx="272513" cy="106032"/>
          </a:xfrm>
          <a:prstGeom prst="rect">
            <a:avLst/>
          </a:prstGeom>
        </p:spPr>
      </p:pic>
      <p:pic>
        <p:nvPicPr>
          <p:cNvPr id="256" name="Elemento grafico 255">
            <a:extLst>
              <a:ext uri="{FF2B5EF4-FFF2-40B4-BE49-F238E27FC236}">
                <a16:creationId xmlns:a16="http://schemas.microsoft.com/office/drawing/2014/main" id="{F0EBD6B1-C87B-8228-03D4-142E979FF0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32590" y="310956"/>
            <a:ext cx="865674" cy="336822"/>
          </a:xfrm>
          <a:prstGeom prst="rect">
            <a:avLst/>
          </a:prstGeom>
        </p:spPr>
      </p:pic>
      <p:pic>
        <p:nvPicPr>
          <p:cNvPr id="257" name="Elemento grafico 256">
            <a:extLst>
              <a:ext uri="{FF2B5EF4-FFF2-40B4-BE49-F238E27FC236}">
                <a16:creationId xmlns:a16="http://schemas.microsoft.com/office/drawing/2014/main" id="{C77E1A52-3351-962F-B73E-B9B4F563BC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19531" y="840326"/>
            <a:ext cx="772415" cy="300536"/>
          </a:xfrm>
          <a:prstGeom prst="rect">
            <a:avLst/>
          </a:prstGeom>
        </p:spPr>
      </p:pic>
      <p:pic>
        <p:nvPicPr>
          <p:cNvPr id="258" name="Elemento grafico 257">
            <a:extLst>
              <a:ext uri="{FF2B5EF4-FFF2-40B4-BE49-F238E27FC236}">
                <a16:creationId xmlns:a16="http://schemas.microsoft.com/office/drawing/2014/main" id="{44E1A8E1-A1ED-2C6F-4295-A2E8980F1A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52386" y="656940"/>
            <a:ext cx="620015" cy="241239"/>
          </a:xfrm>
          <a:prstGeom prst="rect">
            <a:avLst/>
          </a:prstGeom>
        </p:spPr>
      </p:pic>
      <p:pic>
        <p:nvPicPr>
          <p:cNvPr id="259" name="Elemento grafico 258">
            <a:extLst>
              <a:ext uri="{FF2B5EF4-FFF2-40B4-BE49-F238E27FC236}">
                <a16:creationId xmlns:a16="http://schemas.microsoft.com/office/drawing/2014/main" id="{891A41D6-42F6-C312-FC69-27E4A9D1BC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09976" y="448135"/>
            <a:ext cx="413290" cy="160805"/>
          </a:xfrm>
          <a:prstGeom prst="rect">
            <a:avLst/>
          </a:prstGeom>
        </p:spPr>
      </p:pic>
      <p:pic>
        <p:nvPicPr>
          <p:cNvPr id="260" name="Elemento grafico 259">
            <a:extLst>
              <a:ext uri="{FF2B5EF4-FFF2-40B4-BE49-F238E27FC236}">
                <a16:creationId xmlns:a16="http://schemas.microsoft.com/office/drawing/2014/main" id="{D90A0C8D-2236-BF16-7862-FEE569AB29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90418" y="374851"/>
            <a:ext cx="276260" cy="107489"/>
          </a:xfrm>
          <a:prstGeom prst="rect">
            <a:avLst/>
          </a:prstGeom>
        </p:spPr>
      </p:pic>
      <p:pic>
        <p:nvPicPr>
          <p:cNvPr id="261" name="Elemento grafico 260">
            <a:extLst>
              <a:ext uri="{FF2B5EF4-FFF2-40B4-BE49-F238E27FC236}">
                <a16:creationId xmlns:a16="http://schemas.microsoft.com/office/drawing/2014/main" id="{7561C4B2-DEAE-4B4E-21F2-49A3DF5D1A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84686" y="438761"/>
            <a:ext cx="246499" cy="95909"/>
          </a:xfrm>
          <a:prstGeom prst="rect">
            <a:avLst/>
          </a:prstGeom>
        </p:spPr>
      </p:pic>
      <p:pic>
        <p:nvPicPr>
          <p:cNvPr id="262" name="Elemento grafico 261">
            <a:extLst>
              <a:ext uri="{FF2B5EF4-FFF2-40B4-BE49-F238E27FC236}">
                <a16:creationId xmlns:a16="http://schemas.microsoft.com/office/drawing/2014/main" id="{D587F7BA-4FA2-83BA-BA06-BDD2B0343C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96414" y="1003617"/>
            <a:ext cx="197864" cy="76986"/>
          </a:xfrm>
          <a:prstGeom prst="rect">
            <a:avLst/>
          </a:prstGeom>
        </p:spPr>
      </p:pic>
      <p:pic>
        <p:nvPicPr>
          <p:cNvPr id="263" name="Elemento grafico 262">
            <a:extLst>
              <a:ext uri="{FF2B5EF4-FFF2-40B4-BE49-F238E27FC236}">
                <a16:creationId xmlns:a16="http://schemas.microsoft.com/office/drawing/2014/main" id="{9EE3EAC3-30B7-3C6F-3086-987C6C8E23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89154" y="1185045"/>
            <a:ext cx="197864" cy="76986"/>
          </a:xfrm>
          <a:prstGeom prst="rect">
            <a:avLst/>
          </a:prstGeom>
        </p:spPr>
      </p:pic>
      <p:pic>
        <p:nvPicPr>
          <p:cNvPr id="264" name="Elemento grafico 263">
            <a:extLst>
              <a:ext uri="{FF2B5EF4-FFF2-40B4-BE49-F238E27FC236}">
                <a16:creationId xmlns:a16="http://schemas.microsoft.com/office/drawing/2014/main" id="{27E70596-6BBE-6FFF-02BD-B23E61A5A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2761" y="527251"/>
            <a:ext cx="276260" cy="107489"/>
          </a:xfrm>
          <a:prstGeom prst="rect">
            <a:avLst/>
          </a:prstGeom>
        </p:spPr>
      </p:pic>
      <p:pic>
        <p:nvPicPr>
          <p:cNvPr id="265" name="Elemento grafico 264">
            <a:extLst>
              <a:ext uri="{FF2B5EF4-FFF2-40B4-BE49-F238E27FC236}">
                <a16:creationId xmlns:a16="http://schemas.microsoft.com/office/drawing/2014/main" id="{E0499369-0A67-CF12-B475-015BB3D43B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70915" y="1142704"/>
            <a:ext cx="246499" cy="95909"/>
          </a:xfrm>
          <a:prstGeom prst="rect">
            <a:avLst/>
          </a:prstGeom>
        </p:spPr>
      </p:pic>
      <p:pic>
        <p:nvPicPr>
          <p:cNvPr id="266" name="Elemento grafico 265">
            <a:extLst>
              <a:ext uri="{FF2B5EF4-FFF2-40B4-BE49-F238E27FC236}">
                <a16:creationId xmlns:a16="http://schemas.microsoft.com/office/drawing/2014/main" id="{5411A862-69DC-2FAC-374D-FD3049D3F7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85957" y="1156017"/>
            <a:ext cx="197864" cy="76986"/>
          </a:xfrm>
          <a:prstGeom prst="rect">
            <a:avLst/>
          </a:prstGeom>
        </p:spPr>
      </p:pic>
      <p:pic>
        <p:nvPicPr>
          <p:cNvPr id="267" name="Elemento grafico 266">
            <a:extLst>
              <a:ext uri="{FF2B5EF4-FFF2-40B4-BE49-F238E27FC236}">
                <a16:creationId xmlns:a16="http://schemas.microsoft.com/office/drawing/2014/main" id="{32114047-AE01-C7F9-A686-D7C7B59ED8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89820" y="162992"/>
            <a:ext cx="469396" cy="182635"/>
          </a:xfrm>
          <a:prstGeom prst="rect">
            <a:avLst/>
          </a:prstGeom>
        </p:spPr>
      </p:pic>
      <p:pic>
        <p:nvPicPr>
          <p:cNvPr id="268" name="Elemento grafico 267">
            <a:extLst>
              <a:ext uri="{FF2B5EF4-FFF2-40B4-BE49-F238E27FC236}">
                <a16:creationId xmlns:a16="http://schemas.microsoft.com/office/drawing/2014/main" id="{2D1FC4B9-7237-9219-3698-4CFFF6938B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69273" y="386763"/>
            <a:ext cx="197864" cy="76986"/>
          </a:xfrm>
          <a:prstGeom prst="rect">
            <a:avLst/>
          </a:prstGeom>
        </p:spPr>
      </p:pic>
      <p:pic>
        <p:nvPicPr>
          <p:cNvPr id="269" name="Elemento grafico 268">
            <a:extLst>
              <a:ext uri="{FF2B5EF4-FFF2-40B4-BE49-F238E27FC236}">
                <a16:creationId xmlns:a16="http://schemas.microsoft.com/office/drawing/2014/main" id="{CD4E4A9C-168A-93E0-136F-DF76D86692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49670" y="669788"/>
            <a:ext cx="197864" cy="76986"/>
          </a:xfrm>
          <a:prstGeom prst="rect">
            <a:avLst/>
          </a:prstGeom>
        </p:spPr>
      </p:pic>
      <p:pic>
        <p:nvPicPr>
          <p:cNvPr id="270" name="Elemento grafico 269">
            <a:extLst>
              <a:ext uri="{FF2B5EF4-FFF2-40B4-BE49-F238E27FC236}">
                <a16:creationId xmlns:a16="http://schemas.microsoft.com/office/drawing/2014/main" id="{9E6978B2-536C-2FA2-E02F-2A58FC4630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76243" y="778644"/>
            <a:ext cx="197864" cy="76986"/>
          </a:xfrm>
          <a:prstGeom prst="rect">
            <a:avLst/>
          </a:prstGeom>
        </p:spPr>
      </p:pic>
      <p:pic>
        <p:nvPicPr>
          <p:cNvPr id="271" name="Elemento grafico 270">
            <a:extLst>
              <a:ext uri="{FF2B5EF4-FFF2-40B4-BE49-F238E27FC236}">
                <a16:creationId xmlns:a16="http://schemas.microsoft.com/office/drawing/2014/main" id="{B8635860-0526-F238-C1BD-0DD24C84E8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24586" y="256133"/>
            <a:ext cx="197864" cy="76986"/>
          </a:xfrm>
          <a:prstGeom prst="rect">
            <a:avLst/>
          </a:prstGeom>
        </p:spPr>
      </p:pic>
      <p:pic>
        <p:nvPicPr>
          <p:cNvPr id="272" name="Elemento grafico 271">
            <a:extLst>
              <a:ext uri="{FF2B5EF4-FFF2-40B4-BE49-F238E27FC236}">
                <a16:creationId xmlns:a16="http://schemas.microsoft.com/office/drawing/2014/main" id="{99D24BAA-B276-6592-1614-9E7D0A9929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68829" y="1046635"/>
            <a:ext cx="156177" cy="60767"/>
          </a:xfrm>
          <a:prstGeom prst="rect">
            <a:avLst/>
          </a:prstGeom>
        </p:spPr>
      </p:pic>
      <p:pic>
        <p:nvPicPr>
          <p:cNvPr id="273" name="Elemento grafico 272">
            <a:extLst>
              <a:ext uri="{FF2B5EF4-FFF2-40B4-BE49-F238E27FC236}">
                <a16:creationId xmlns:a16="http://schemas.microsoft.com/office/drawing/2014/main" id="{DB18A1EE-A72D-154F-F68D-B3C258F317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59972" y="647492"/>
            <a:ext cx="156177" cy="60767"/>
          </a:xfrm>
          <a:prstGeom prst="rect">
            <a:avLst/>
          </a:prstGeom>
        </p:spPr>
      </p:pic>
      <p:pic>
        <p:nvPicPr>
          <p:cNvPr id="274" name="Elemento grafico 273">
            <a:extLst>
              <a:ext uri="{FF2B5EF4-FFF2-40B4-BE49-F238E27FC236}">
                <a16:creationId xmlns:a16="http://schemas.microsoft.com/office/drawing/2014/main" id="{D4628241-8862-91FD-F560-F2A6B9CA3F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57476" y="162993"/>
            <a:ext cx="469396" cy="182635"/>
          </a:xfrm>
          <a:prstGeom prst="rect">
            <a:avLst/>
          </a:prstGeom>
        </p:spPr>
      </p:pic>
      <p:pic>
        <p:nvPicPr>
          <p:cNvPr id="275" name="Elemento grafico 274">
            <a:extLst>
              <a:ext uri="{FF2B5EF4-FFF2-40B4-BE49-F238E27FC236}">
                <a16:creationId xmlns:a16="http://schemas.microsoft.com/office/drawing/2014/main" id="{FD043D7D-1DCF-AA5B-600C-AEEC7839C2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77203" y="2883989"/>
            <a:ext cx="197864" cy="76986"/>
          </a:xfrm>
          <a:prstGeom prst="rect">
            <a:avLst/>
          </a:prstGeom>
        </p:spPr>
      </p:pic>
      <p:pic>
        <p:nvPicPr>
          <p:cNvPr id="276" name="Elemento grafico 275">
            <a:extLst>
              <a:ext uri="{FF2B5EF4-FFF2-40B4-BE49-F238E27FC236}">
                <a16:creationId xmlns:a16="http://schemas.microsoft.com/office/drawing/2014/main" id="{5D4D5A4D-0FA5-6C79-2F7B-3938895074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33440" y="31162"/>
            <a:ext cx="197864" cy="76986"/>
          </a:xfrm>
          <a:prstGeom prst="rect">
            <a:avLst/>
          </a:prstGeom>
        </p:spPr>
      </p:pic>
      <p:pic>
        <p:nvPicPr>
          <p:cNvPr id="277" name="Elemento grafico 276">
            <a:extLst>
              <a:ext uri="{FF2B5EF4-FFF2-40B4-BE49-F238E27FC236}">
                <a16:creationId xmlns:a16="http://schemas.microsoft.com/office/drawing/2014/main" id="{036E0326-B099-C21E-00B1-30DB4C6599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60013" y="140018"/>
            <a:ext cx="197864" cy="76986"/>
          </a:xfrm>
          <a:prstGeom prst="rect">
            <a:avLst/>
          </a:prstGeom>
        </p:spPr>
      </p:pic>
      <p:pic>
        <p:nvPicPr>
          <p:cNvPr id="278" name="Elemento grafico 277">
            <a:extLst>
              <a:ext uri="{FF2B5EF4-FFF2-40B4-BE49-F238E27FC236}">
                <a16:creationId xmlns:a16="http://schemas.microsoft.com/office/drawing/2014/main" id="{14314693-8351-D083-4DED-0FB7D84E36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92242" y="256134"/>
            <a:ext cx="197864" cy="76986"/>
          </a:xfrm>
          <a:prstGeom prst="rect">
            <a:avLst/>
          </a:prstGeom>
        </p:spPr>
      </p:pic>
      <p:pic>
        <p:nvPicPr>
          <p:cNvPr id="279" name="Elemento grafico 278">
            <a:extLst>
              <a:ext uri="{FF2B5EF4-FFF2-40B4-BE49-F238E27FC236}">
                <a16:creationId xmlns:a16="http://schemas.microsoft.com/office/drawing/2014/main" id="{D6476762-C548-0DA7-1BD9-C72152920D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52599" y="408009"/>
            <a:ext cx="156177" cy="60767"/>
          </a:xfrm>
          <a:prstGeom prst="rect">
            <a:avLst/>
          </a:prstGeom>
        </p:spPr>
      </p:pic>
      <p:pic>
        <p:nvPicPr>
          <p:cNvPr id="280" name="Elemento grafico 279">
            <a:extLst>
              <a:ext uri="{FF2B5EF4-FFF2-40B4-BE49-F238E27FC236}">
                <a16:creationId xmlns:a16="http://schemas.microsoft.com/office/drawing/2014/main" id="{68E00E23-DFB6-DB54-7993-7AF6AA0EFB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95400" y="1199036"/>
            <a:ext cx="156177" cy="60767"/>
          </a:xfrm>
          <a:prstGeom prst="rect">
            <a:avLst/>
          </a:prstGeom>
        </p:spPr>
      </p:pic>
      <p:pic>
        <p:nvPicPr>
          <p:cNvPr id="281" name="Elemento grafico 280">
            <a:extLst>
              <a:ext uri="{FF2B5EF4-FFF2-40B4-BE49-F238E27FC236}">
                <a16:creationId xmlns:a16="http://schemas.microsoft.com/office/drawing/2014/main" id="{78E9DF7E-0383-A4E0-F1AC-48F63BD25C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25132" y="162993"/>
            <a:ext cx="469396" cy="182635"/>
          </a:xfrm>
          <a:prstGeom prst="rect">
            <a:avLst/>
          </a:prstGeom>
        </p:spPr>
      </p:pic>
      <p:pic>
        <p:nvPicPr>
          <p:cNvPr id="282" name="Elemento grafico 281">
            <a:extLst>
              <a:ext uri="{FF2B5EF4-FFF2-40B4-BE49-F238E27FC236}">
                <a16:creationId xmlns:a16="http://schemas.microsoft.com/office/drawing/2014/main" id="{27E4627B-8D16-F844-15BA-33990660D7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75668" y="851221"/>
            <a:ext cx="197864" cy="76986"/>
          </a:xfrm>
          <a:prstGeom prst="rect">
            <a:avLst/>
          </a:prstGeom>
        </p:spPr>
      </p:pic>
      <p:pic>
        <p:nvPicPr>
          <p:cNvPr id="283" name="Elemento grafico 282">
            <a:extLst>
              <a:ext uri="{FF2B5EF4-FFF2-40B4-BE49-F238E27FC236}">
                <a16:creationId xmlns:a16="http://schemas.microsoft.com/office/drawing/2014/main" id="{3019387C-422A-2161-9B77-A362CDBF50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01096" y="31162"/>
            <a:ext cx="197864" cy="76986"/>
          </a:xfrm>
          <a:prstGeom prst="rect">
            <a:avLst/>
          </a:prstGeom>
        </p:spPr>
      </p:pic>
      <p:pic>
        <p:nvPicPr>
          <p:cNvPr id="284" name="Elemento grafico 283">
            <a:extLst>
              <a:ext uri="{FF2B5EF4-FFF2-40B4-BE49-F238E27FC236}">
                <a16:creationId xmlns:a16="http://schemas.microsoft.com/office/drawing/2014/main" id="{8C15AE8A-8D04-6B16-C45A-B185BC2972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27669" y="140018"/>
            <a:ext cx="197864" cy="76986"/>
          </a:xfrm>
          <a:prstGeom prst="rect">
            <a:avLst/>
          </a:prstGeom>
        </p:spPr>
      </p:pic>
      <p:pic>
        <p:nvPicPr>
          <p:cNvPr id="285" name="Elemento grafico 284">
            <a:extLst>
              <a:ext uri="{FF2B5EF4-FFF2-40B4-BE49-F238E27FC236}">
                <a16:creationId xmlns:a16="http://schemas.microsoft.com/office/drawing/2014/main" id="{E2D468AD-8C2E-C43A-9321-B729056359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9898" y="256134"/>
            <a:ext cx="197864" cy="76986"/>
          </a:xfrm>
          <a:prstGeom prst="rect">
            <a:avLst/>
          </a:prstGeom>
        </p:spPr>
      </p:pic>
      <p:pic>
        <p:nvPicPr>
          <p:cNvPr id="286" name="Elemento grafico 285">
            <a:extLst>
              <a:ext uri="{FF2B5EF4-FFF2-40B4-BE49-F238E27FC236}">
                <a16:creationId xmlns:a16="http://schemas.microsoft.com/office/drawing/2014/main" id="{1591533C-9130-CBE8-BA31-8936F8D01A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33055" y="408009"/>
            <a:ext cx="156177" cy="60767"/>
          </a:xfrm>
          <a:prstGeom prst="rect">
            <a:avLst/>
          </a:prstGeom>
        </p:spPr>
      </p:pic>
      <p:pic>
        <p:nvPicPr>
          <p:cNvPr id="287" name="Elemento grafico 286">
            <a:extLst>
              <a:ext uri="{FF2B5EF4-FFF2-40B4-BE49-F238E27FC236}">
                <a16:creationId xmlns:a16="http://schemas.microsoft.com/office/drawing/2014/main" id="{979C3665-1353-5F4C-DDE5-743E5C4609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83856" y="560409"/>
            <a:ext cx="156177" cy="60767"/>
          </a:xfrm>
          <a:prstGeom prst="rect">
            <a:avLst/>
          </a:prstGeom>
        </p:spPr>
      </p:pic>
      <p:pic>
        <p:nvPicPr>
          <p:cNvPr id="288" name="Elemento grafico 287">
            <a:extLst>
              <a:ext uri="{FF2B5EF4-FFF2-40B4-BE49-F238E27FC236}">
                <a16:creationId xmlns:a16="http://schemas.microsoft.com/office/drawing/2014/main" id="{A30FCF60-819C-FEDB-4EB1-E6DD88AB15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52677" y="279106"/>
            <a:ext cx="469396" cy="182635"/>
          </a:xfrm>
          <a:prstGeom prst="rect">
            <a:avLst/>
          </a:prstGeom>
        </p:spPr>
      </p:pic>
      <p:pic>
        <p:nvPicPr>
          <p:cNvPr id="289" name="Elemento grafico 288">
            <a:extLst>
              <a:ext uri="{FF2B5EF4-FFF2-40B4-BE49-F238E27FC236}">
                <a16:creationId xmlns:a16="http://schemas.microsoft.com/office/drawing/2014/main" id="{DFBC9EA5-4FDC-B878-C174-E109787233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57577" y="48992"/>
            <a:ext cx="413290" cy="160805"/>
          </a:xfrm>
          <a:prstGeom prst="rect">
            <a:avLst/>
          </a:prstGeom>
        </p:spPr>
      </p:pic>
      <p:pic>
        <p:nvPicPr>
          <p:cNvPr id="290" name="Elemento grafico 289">
            <a:extLst>
              <a:ext uri="{FF2B5EF4-FFF2-40B4-BE49-F238E27FC236}">
                <a16:creationId xmlns:a16="http://schemas.microsoft.com/office/drawing/2014/main" id="{2627AE3D-C144-06E7-1614-B6B1E06E48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98706" y="425654"/>
            <a:ext cx="276260" cy="107489"/>
          </a:xfrm>
          <a:prstGeom prst="rect">
            <a:avLst/>
          </a:prstGeom>
        </p:spPr>
      </p:pic>
      <p:pic>
        <p:nvPicPr>
          <p:cNvPr id="291" name="Elemento grafico 290">
            <a:extLst>
              <a:ext uri="{FF2B5EF4-FFF2-40B4-BE49-F238E27FC236}">
                <a16:creationId xmlns:a16="http://schemas.microsoft.com/office/drawing/2014/main" id="{B95D1D28-B2D2-D1F3-7F91-E5F4B25836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32287" y="39618"/>
            <a:ext cx="246499" cy="95909"/>
          </a:xfrm>
          <a:prstGeom prst="rect">
            <a:avLst/>
          </a:prstGeom>
        </p:spPr>
      </p:pic>
      <p:pic>
        <p:nvPicPr>
          <p:cNvPr id="292" name="Elemento grafico 291">
            <a:extLst>
              <a:ext uri="{FF2B5EF4-FFF2-40B4-BE49-F238E27FC236}">
                <a16:creationId xmlns:a16="http://schemas.microsoft.com/office/drawing/2014/main" id="{C6BE4F13-81BE-43C0-0E04-0705062FA1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32130" y="502877"/>
            <a:ext cx="197864" cy="76986"/>
          </a:xfrm>
          <a:prstGeom prst="rect">
            <a:avLst/>
          </a:prstGeom>
        </p:spPr>
      </p:pic>
      <p:pic>
        <p:nvPicPr>
          <p:cNvPr id="293" name="Elemento grafico 292">
            <a:extLst>
              <a:ext uri="{FF2B5EF4-FFF2-40B4-BE49-F238E27FC236}">
                <a16:creationId xmlns:a16="http://schemas.microsoft.com/office/drawing/2014/main" id="{F04148F2-BE0B-6CA9-6993-CA891868D8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12527" y="785902"/>
            <a:ext cx="197864" cy="76986"/>
          </a:xfrm>
          <a:prstGeom prst="rect">
            <a:avLst/>
          </a:prstGeom>
        </p:spPr>
      </p:pic>
      <p:pic>
        <p:nvPicPr>
          <p:cNvPr id="294" name="Elemento grafico 293">
            <a:extLst>
              <a:ext uri="{FF2B5EF4-FFF2-40B4-BE49-F238E27FC236}">
                <a16:creationId xmlns:a16="http://schemas.microsoft.com/office/drawing/2014/main" id="{65674AC6-92FE-17A9-46C2-3914545841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55214" y="256131"/>
            <a:ext cx="197864" cy="76986"/>
          </a:xfrm>
          <a:prstGeom prst="rect">
            <a:avLst/>
          </a:prstGeom>
        </p:spPr>
      </p:pic>
      <p:pic>
        <p:nvPicPr>
          <p:cNvPr id="295" name="Elemento grafico 294">
            <a:extLst>
              <a:ext uri="{FF2B5EF4-FFF2-40B4-BE49-F238E27FC236}">
                <a16:creationId xmlns:a16="http://schemas.microsoft.com/office/drawing/2014/main" id="{69DF5BB8-3154-05E5-4922-052FABE0A4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87443" y="372247"/>
            <a:ext cx="197864" cy="76986"/>
          </a:xfrm>
          <a:prstGeom prst="rect">
            <a:avLst/>
          </a:prstGeom>
        </p:spPr>
      </p:pic>
      <p:pic>
        <p:nvPicPr>
          <p:cNvPr id="296" name="Elemento grafico 295">
            <a:extLst>
              <a:ext uri="{FF2B5EF4-FFF2-40B4-BE49-F238E27FC236}">
                <a16:creationId xmlns:a16="http://schemas.microsoft.com/office/drawing/2014/main" id="{7E12CAD7-C002-CE8D-605B-D9339577FF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31686" y="1162749"/>
            <a:ext cx="156177" cy="60767"/>
          </a:xfrm>
          <a:prstGeom prst="rect">
            <a:avLst/>
          </a:prstGeom>
        </p:spPr>
      </p:pic>
      <p:pic>
        <p:nvPicPr>
          <p:cNvPr id="297" name="Elemento grafico 296">
            <a:extLst>
              <a:ext uri="{FF2B5EF4-FFF2-40B4-BE49-F238E27FC236}">
                <a16:creationId xmlns:a16="http://schemas.microsoft.com/office/drawing/2014/main" id="{B177E680-05E1-9272-7367-0947FB67DE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3619077" y="527251"/>
            <a:ext cx="482045" cy="187557"/>
          </a:xfrm>
          <a:prstGeom prst="rect">
            <a:avLst/>
          </a:prstGeom>
        </p:spPr>
      </p:pic>
      <p:pic>
        <p:nvPicPr>
          <p:cNvPr id="940" name="Elemento grafico 939">
            <a:extLst>
              <a:ext uri="{FF2B5EF4-FFF2-40B4-BE49-F238E27FC236}">
                <a16:creationId xmlns:a16="http://schemas.microsoft.com/office/drawing/2014/main" id="{56032868-131E-F458-5814-7CC1D07F54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2237319"/>
            <a:ext cx="1939083" cy="754469"/>
          </a:xfrm>
          <a:prstGeom prst="rect">
            <a:avLst/>
          </a:prstGeom>
        </p:spPr>
      </p:pic>
      <p:pic>
        <p:nvPicPr>
          <p:cNvPr id="941" name="Elemento grafico 940">
            <a:extLst>
              <a:ext uri="{FF2B5EF4-FFF2-40B4-BE49-F238E27FC236}">
                <a16:creationId xmlns:a16="http://schemas.microsoft.com/office/drawing/2014/main" id="{F815587E-C70F-98D7-3BC8-9AFE689EB4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13208" y="3408654"/>
            <a:ext cx="1722385" cy="670155"/>
          </a:xfrm>
          <a:prstGeom prst="rect">
            <a:avLst/>
          </a:prstGeom>
        </p:spPr>
      </p:pic>
      <p:pic>
        <p:nvPicPr>
          <p:cNvPr id="942" name="Elemento grafico 941">
            <a:extLst>
              <a:ext uri="{FF2B5EF4-FFF2-40B4-BE49-F238E27FC236}">
                <a16:creationId xmlns:a16="http://schemas.microsoft.com/office/drawing/2014/main" id="{F51435E6-FC5E-72D4-D9FF-68F91D99A3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2896" y="3104196"/>
            <a:ext cx="2062819" cy="802613"/>
          </a:xfrm>
          <a:prstGeom prst="rect">
            <a:avLst/>
          </a:prstGeom>
        </p:spPr>
      </p:pic>
      <p:pic>
        <p:nvPicPr>
          <p:cNvPr id="943" name="Elemento grafico 942">
            <a:extLst>
              <a:ext uri="{FF2B5EF4-FFF2-40B4-BE49-F238E27FC236}">
                <a16:creationId xmlns:a16="http://schemas.microsoft.com/office/drawing/2014/main" id="{E1881C2B-9589-6DE2-7750-4C4D3A1921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124" y="1855979"/>
            <a:ext cx="1835958" cy="714345"/>
          </a:xfrm>
          <a:prstGeom prst="rect">
            <a:avLst/>
          </a:prstGeom>
        </p:spPr>
      </p:pic>
      <p:pic>
        <p:nvPicPr>
          <p:cNvPr id="944" name="Elemento grafico 943">
            <a:extLst>
              <a:ext uri="{FF2B5EF4-FFF2-40B4-BE49-F238E27FC236}">
                <a16:creationId xmlns:a16="http://schemas.microsoft.com/office/drawing/2014/main" id="{14F32B40-C5E2-66B6-3020-F0A3C5FD98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04540" y="2847132"/>
            <a:ext cx="1657008" cy="644718"/>
          </a:xfrm>
          <a:prstGeom prst="rect">
            <a:avLst/>
          </a:prstGeom>
        </p:spPr>
      </p:pic>
      <p:pic>
        <p:nvPicPr>
          <p:cNvPr id="945" name="Elemento grafico 944">
            <a:extLst>
              <a:ext uri="{FF2B5EF4-FFF2-40B4-BE49-F238E27FC236}">
                <a16:creationId xmlns:a16="http://schemas.microsoft.com/office/drawing/2014/main" id="{C00D2278-20AF-0719-2A69-A4E5D63AD6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17492" y="3573021"/>
            <a:ext cx="2062819" cy="802613"/>
          </a:xfrm>
          <a:prstGeom prst="rect">
            <a:avLst/>
          </a:prstGeom>
        </p:spPr>
      </p:pic>
      <p:pic>
        <p:nvPicPr>
          <p:cNvPr id="946" name="Elemento grafico 945">
            <a:extLst>
              <a:ext uri="{FF2B5EF4-FFF2-40B4-BE49-F238E27FC236}">
                <a16:creationId xmlns:a16="http://schemas.microsoft.com/office/drawing/2014/main" id="{B848B4C4-2CBE-C9F2-4D08-3226767242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8722" y="2684337"/>
            <a:ext cx="1888700" cy="734866"/>
          </a:xfrm>
          <a:prstGeom prst="rect">
            <a:avLst/>
          </a:prstGeom>
        </p:spPr>
      </p:pic>
      <p:pic>
        <p:nvPicPr>
          <p:cNvPr id="947" name="Elemento grafico 946">
            <a:extLst>
              <a:ext uri="{FF2B5EF4-FFF2-40B4-BE49-F238E27FC236}">
                <a16:creationId xmlns:a16="http://schemas.microsoft.com/office/drawing/2014/main" id="{B0EB9E1F-3032-1808-6221-7879867C46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5771" y="3427879"/>
            <a:ext cx="2062819" cy="802613"/>
          </a:xfrm>
          <a:prstGeom prst="rect">
            <a:avLst/>
          </a:prstGeom>
        </p:spPr>
      </p:pic>
      <p:pic>
        <p:nvPicPr>
          <p:cNvPr id="948" name="Elemento grafico 947">
            <a:extLst>
              <a:ext uri="{FF2B5EF4-FFF2-40B4-BE49-F238E27FC236}">
                <a16:creationId xmlns:a16="http://schemas.microsoft.com/office/drawing/2014/main" id="{6DA2CA82-8103-FDCB-19A7-693ABCD20F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26327" y="3263851"/>
            <a:ext cx="1951938" cy="759471"/>
          </a:xfrm>
          <a:prstGeom prst="rect">
            <a:avLst/>
          </a:prstGeom>
        </p:spPr>
      </p:pic>
      <p:pic>
        <p:nvPicPr>
          <p:cNvPr id="949" name="Elemento grafico 948">
            <a:extLst>
              <a:ext uri="{FF2B5EF4-FFF2-40B4-BE49-F238E27FC236}">
                <a16:creationId xmlns:a16="http://schemas.microsoft.com/office/drawing/2014/main" id="{CE44A4F8-518E-2278-325E-E3982BFA02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66564" y="3186499"/>
            <a:ext cx="1853431" cy="721143"/>
          </a:xfrm>
          <a:prstGeom prst="rect">
            <a:avLst/>
          </a:prstGeom>
        </p:spPr>
      </p:pic>
      <p:pic>
        <p:nvPicPr>
          <p:cNvPr id="950" name="Elemento grafico 949">
            <a:extLst>
              <a:ext uri="{FF2B5EF4-FFF2-40B4-BE49-F238E27FC236}">
                <a16:creationId xmlns:a16="http://schemas.microsoft.com/office/drawing/2014/main" id="{9CE4FF3F-21C4-D954-CEBD-4769055158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124" y="1353998"/>
            <a:ext cx="1988358" cy="773641"/>
          </a:xfrm>
          <a:prstGeom prst="rect">
            <a:avLst/>
          </a:prstGeom>
        </p:spPr>
      </p:pic>
      <p:pic>
        <p:nvPicPr>
          <p:cNvPr id="951" name="Elemento grafico 950">
            <a:extLst>
              <a:ext uri="{FF2B5EF4-FFF2-40B4-BE49-F238E27FC236}">
                <a16:creationId xmlns:a16="http://schemas.microsoft.com/office/drawing/2014/main" id="{3D8B312E-EE30-66D3-7B33-41A94AEBFA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8382" y="919806"/>
            <a:ext cx="1835958" cy="714345"/>
          </a:xfrm>
          <a:prstGeom prst="rect">
            <a:avLst/>
          </a:prstGeom>
        </p:spPr>
      </p:pic>
      <p:pic>
        <p:nvPicPr>
          <p:cNvPr id="952" name="Elemento grafico 951">
            <a:extLst>
              <a:ext uri="{FF2B5EF4-FFF2-40B4-BE49-F238E27FC236}">
                <a16:creationId xmlns:a16="http://schemas.microsoft.com/office/drawing/2014/main" id="{761F1A07-AA1F-558B-9F67-E0711FC29F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14153" y="2966309"/>
            <a:ext cx="1470871" cy="572295"/>
          </a:xfrm>
          <a:prstGeom prst="rect">
            <a:avLst/>
          </a:prstGeom>
        </p:spPr>
      </p:pic>
      <p:pic>
        <p:nvPicPr>
          <p:cNvPr id="953" name="Elemento grafico 952">
            <a:extLst>
              <a:ext uri="{FF2B5EF4-FFF2-40B4-BE49-F238E27FC236}">
                <a16:creationId xmlns:a16="http://schemas.microsoft.com/office/drawing/2014/main" id="{B8D18293-DED3-953A-CC9C-B422DE308F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48252" y="590889"/>
            <a:ext cx="1470871" cy="572295"/>
          </a:xfrm>
          <a:prstGeom prst="rect">
            <a:avLst/>
          </a:prstGeom>
        </p:spPr>
      </p:pic>
      <p:pic>
        <p:nvPicPr>
          <p:cNvPr id="954" name="Elemento grafico 953">
            <a:extLst>
              <a:ext uri="{FF2B5EF4-FFF2-40B4-BE49-F238E27FC236}">
                <a16:creationId xmlns:a16="http://schemas.microsoft.com/office/drawing/2014/main" id="{6333B0C2-ECBA-3047-E351-7C9BE91379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55536" y="947117"/>
            <a:ext cx="831762" cy="323627"/>
          </a:xfrm>
          <a:prstGeom prst="rect">
            <a:avLst/>
          </a:prstGeom>
        </p:spPr>
      </p:pic>
      <p:pic>
        <p:nvPicPr>
          <p:cNvPr id="955" name="Elemento grafico 954">
            <a:extLst>
              <a:ext uri="{FF2B5EF4-FFF2-40B4-BE49-F238E27FC236}">
                <a16:creationId xmlns:a16="http://schemas.microsoft.com/office/drawing/2014/main" id="{C72406E4-95BB-5694-74DF-EA4032A07E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26361" y="2779141"/>
            <a:ext cx="1295063" cy="503891"/>
          </a:xfrm>
          <a:prstGeom prst="rect">
            <a:avLst/>
          </a:prstGeom>
        </p:spPr>
      </p:pic>
      <p:pic>
        <p:nvPicPr>
          <p:cNvPr id="956" name="Elemento grafico 955">
            <a:extLst>
              <a:ext uri="{FF2B5EF4-FFF2-40B4-BE49-F238E27FC236}">
                <a16:creationId xmlns:a16="http://schemas.microsoft.com/office/drawing/2014/main" id="{71844839-AFC1-8721-20DF-859957E88B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27107" y="2619638"/>
            <a:ext cx="865674" cy="336822"/>
          </a:xfrm>
          <a:prstGeom prst="rect">
            <a:avLst/>
          </a:prstGeom>
        </p:spPr>
      </p:pic>
      <p:pic>
        <p:nvPicPr>
          <p:cNvPr id="957" name="Elemento grafico 956">
            <a:extLst>
              <a:ext uri="{FF2B5EF4-FFF2-40B4-BE49-F238E27FC236}">
                <a16:creationId xmlns:a16="http://schemas.microsoft.com/office/drawing/2014/main" id="{4E468007-C03A-A790-975A-F4AE5DD9A8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46493" y="609083"/>
            <a:ext cx="865674" cy="336822"/>
          </a:xfrm>
          <a:prstGeom prst="rect">
            <a:avLst/>
          </a:prstGeom>
        </p:spPr>
      </p:pic>
      <p:pic>
        <p:nvPicPr>
          <p:cNvPr id="958" name="Elemento grafico 957">
            <a:extLst>
              <a:ext uri="{FF2B5EF4-FFF2-40B4-BE49-F238E27FC236}">
                <a16:creationId xmlns:a16="http://schemas.microsoft.com/office/drawing/2014/main" id="{690C169C-3CD3-F677-6164-EB9F777F6B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16477" y="470608"/>
            <a:ext cx="772415" cy="300536"/>
          </a:xfrm>
          <a:prstGeom prst="rect">
            <a:avLst/>
          </a:prstGeom>
        </p:spPr>
      </p:pic>
      <p:pic>
        <p:nvPicPr>
          <p:cNvPr id="959" name="Elemento grafico 958">
            <a:extLst>
              <a:ext uri="{FF2B5EF4-FFF2-40B4-BE49-F238E27FC236}">
                <a16:creationId xmlns:a16="http://schemas.microsoft.com/office/drawing/2014/main" id="{0FA12C73-991F-2E15-7FDC-45657A3A3E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07000" y="2407504"/>
            <a:ext cx="772415" cy="300536"/>
          </a:xfrm>
          <a:prstGeom prst="rect">
            <a:avLst/>
          </a:prstGeom>
        </p:spPr>
      </p:pic>
      <p:pic>
        <p:nvPicPr>
          <p:cNvPr id="960" name="Elemento grafico 959">
            <a:extLst>
              <a:ext uri="{FF2B5EF4-FFF2-40B4-BE49-F238E27FC236}">
                <a16:creationId xmlns:a16="http://schemas.microsoft.com/office/drawing/2014/main" id="{E6603B4E-6538-7A52-88BB-07DE7AAF88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86830" y="2227314"/>
            <a:ext cx="620015" cy="241239"/>
          </a:xfrm>
          <a:prstGeom prst="rect">
            <a:avLst/>
          </a:prstGeom>
        </p:spPr>
      </p:pic>
      <p:pic>
        <p:nvPicPr>
          <p:cNvPr id="961" name="Elemento grafico 960">
            <a:extLst>
              <a:ext uri="{FF2B5EF4-FFF2-40B4-BE49-F238E27FC236}">
                <a16:creationId xmlns:a16="http://schemas.microsoft.com/office/drawing/2014/main" id="{701273C0-80A2-C85B-DF1C-954C4648F5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81234" y="509930"/>
            <a:ext cx="620015" cy="241239"/>
          </a:xfrm>
          <a:prstGeom prst="rect">
            <a:avLst/>
          </a:prstGeom>
        </p:spPr>
      </p:pic>
      <p:pic>
        <p:nvPicPr>
          <p:cNvPr id="962" name="Elemento grafico 961">
            <a:extLst>
              <a:ext uri="{FF2B5EF4-FFF2-40B4-BE49-F238E27FC236}">
                <a16:creationId xmlns:a16="http://schemas.microsoft.com/office/drawing/2014/main" id="{138C5023-1CB5-5610-CB4C-FBB8DAC405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49746" y="691358"/>
            <a:ext cx="620015" cy="241239"/>
          </a:xfrm>
          <a:prstGeom prst="rect">
            <a:avLst/>
          </a:prstGeom>
        </p:spPr>
      </p:pic>
      <p:pic>
        <p:nvPicPr>
          <p:cNvPr id="963" name="Elemento grafico 962">
            <a:extLst>
              <a:ext uri="{FF2B5EF4-FFF2-40B4-BE49-F238E27FC236}">
                <a16:creationId xmlns:a16="http://schemas.microsoft.com/office/drawing/2014/main" id="{F0EEE65D-7A4A-0A73-4B25-6812F38DF4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05349" y="1656551"/>
            <a:ext cx="620015" cy="241239"/>
          </a:xfrm>
          <a:prstGeom prst="rect">
            <a:avLst/>
          </a:prstGeom>
        </p:spPr>
      </p:pic>
      <p:pic>
        <p:nvPicPr>
          <p:cNvPr id="964" name="Elemento grafico 963">
            <a:extLst>
              <a:ext uri="{FF2B5EF4-FFF2-40B4-BE49-F238E27FC236}">
                <a16:creationId xmlns:a16="http://schemas.microsoft.com/office/drawing/2014/main" id="{A7DB84CA-D3F1-9BE1-2B71-34AAC2B587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74436" y="771144"/>
            <a:ext cx="620015" cy="241239"/>
          </a:xfrm>
          <a:prstGeom prst="rect">
            <a:avLst/>
          </a:prstGeom>
        </p:spPr>
      </p:pic>
      <p:pic>
        <p:nvPicPr>
          <p:cNvPr id="965" name="Elemento grafico 964">
            <a:extLst>
              <a:ext uri="{FF2B5EF4-FFF2-40B4-BE49-F238E27FC236}">
                <a16:creationId xmlns:a16="http://schemas.microsoft.com/office/drawing/2014/main" id="{52FF5870-FC18-E131-F1B1-28D0D88235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69803" y="1671066"/>
            <a:ext cx="489387" cy="190414"/>
          </a:xfrm>
          <a:prstGeom prst="rect">
            <a:avLst/>
          </a:prstGeom>
        </p:spPr>
      </p:pic>
      <p:pic>
        <p:nvPicPr>
          <p:cNvPr id="966" name="Elemento grafico 965">
            <a:extLst>
              <a:ext uri="{FF2B5EF4-FFF2-40B4-BE49-F238E27FC236}">
                <a16:creationId xmlns:a16="http://schemas.microsoft.com/office/drawing/2014/main" id="{CF033FDF-0439-F2CF-8895-C8613A1C5D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67463" y="1823466"/>
            <a:ext cx="489387" cy="190414"/>
          </a:xfrm>
          <a:prstGeom prst="rect">
            <a:avLst/>
          </a:prstGeom>
        </p:spPr>
      </p:pic>
      <p:pic>
        <p:nvPicPr>
          <p:cNvPr id="967" name="Elemento grafico 966">
            <a:extLst>
              <a:ext uri="{FF2B5EF4-FFF2-40B4-BE49-F238E27FC236}">
                <a16:creationId xmlns:a16="http://schemas.microsoft.com/office/drawing/2014/main" id="{76196A9F-0AFB-1727-A9D0-6A7AA16947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55578" y="2084728"/>
            <a:ext cx="489387" cy="190414"/>
          </a:xfrm>
          <a:prstGeom prst="rect">
            <a:avLst/>
          </a:prstGeom>
        </p:spPr>
      </p:pic>
      <p:pic>
        <p:nvPicPr>
          <p:cNvPr id="968" name="Elemento grafico 967">
            <a:extLst>
              <a:ext uri="{FF2B5EF4-FFF2-40B4-BE49-F238E27FC236}">
                <a16:creationId xmlns:a16="http://schemas.microsoft.com/office/drawing/2014/main" id="{ACD593EF-CA11-C104-674E-7C706F1E7B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09848" y="1979695"/>
            <a:ext cx="489387" cy="190414"/>
          </a:xfrm>
          <a:prstGeom prst="rect">
            <a:avLst/>
          </a:prstGeom>
        </p:spPr>
      </p:pic>
      <p:pic>
        <p:nvPicPr>
          <p:cNvPr id="969" name="Elemento grafico 968">
            <a:extLst>
              <a:ext uri="{FF2B5EF4-FFF2-40B4-BE49-F238E27FC236}">
                <a16:creationId xmlns:a16="http://schemas.microsoft.com/office/drawing/2014/main" id="{1C38994F-9023-F09E-06BC-BBDF848700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97886" y="1883454"/>
            <a:ext cx="489387" cy="190414"/>
          </a:xfrm>
          <a:prstGeom prst="rect">
            <a:avLst/>
          </a:prstGeom>
        </p:spPr>
      </p:pic>
      <p:pic>
        <p:nvPicPr>
          <p:cNvPr id="970" name="Elemento grafico 969">
            <a:extLst>
              <a:ext uri="{FF2B5EF4-FFF2-40B4-BE49-F238E27FC236}">
                <a16:creationId xmlns:a16="http://schemas.microsoft.com/office/drawing/2014/main" id="{3FED647D-6DCF-5AD9-787C-5A129B599D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7836" y="2484413"/>
            <a:ext cx="618815" cy="240772"/>
          </a:xfrm>
          <a:prstGeom prst="rect">
            <a:avLst/>
          </a:prstGeom>
        </p:spPr>
      </p:pic>
      <p:pic>
        <p:nvPicPr>
          <p:cNvPr id="971" name="Elemento grafico 970">
            <a:extLst>
              <a:ext uri="{FF2B5EF4-FFF2-40B4-BE49-F238E27FC236}">
                <a16:creationId xmlns:a16="http://schemas.microsoft.com/office/drawing/2014/main" id="{DA773668-8E32-5329-D03B-D0E151AB30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78554" y="3618764"/>
            <a:ext cx="549661" cy="213865"/>
          </a:xfrm>
          <a:prstGeom prst="rect">
            <a:avLst/>
          </a:prstGeom>
        </p:spPr>
      </p:pic>
      <p:pic>
        <p:nvPicPr>
          <p:cNvPr id="972" name="Elemento grafico 971">
            <a:extLst>
              <a:ext uri="{FF2B5EF4-FFF2-40B4-BE49-F238E27FC236}">
                <a16:creationId xmlns:a16="http://schemas.microsoft.com/office/drawing/2014/main" id="{B4F8FF0B-2096-AB02-7665-C4448900FB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80704" y="3372408"/>
            <a:ext cx="658303" cy="256136"/>
          </a:xfrm>
          <a:prstGeom prst="rect">
            <a:avLst/>
          </a:prstGeom>
        </p:spPr>
      </p:pic>
      <p:pic>
        <p:nvPicPr>
          <p:cNvPr id="973" name="Elemento grafico 972">
            <a:extLst>
              <a:ext uri="{FF2B5EF4-FFF2-40B4-BE49-F238E27FC236}">
                <a16:creationId xmlns:a16="http://schemas.microsoft.com/office/drawing/2014/main" id="{20789C81-BC98-1185-11DF-7F98BF4EC7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979" y="2085473"/>
            <a:ext cx="585905" cy="227968"/>
          </a:xfrm>
          <a:prstGeom prst="rect">
            <a:avLst/>
          </a:prstGeom>
        </p:spPr>
      </p:pic>
      <p:pic>
        <p:nvPicPr>
          <p:cNvPr id="974" name="Elemento grafico 973">
            <a:extLst>
              <a:ext uri="{FF2B5EF4-FFF2-40B4-BE49-F238E27FC236}">
                <a16:creationId xmlns:a16="http://schemas.microsoft.com/office/drawing/2014/main" id="{C96A63DF-2B4B-1C21-D8BD-87E9279C29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35820" y="3409166"/>
            <a:ext cx="528797" cy="205747"/>
          </a:xfrm>
          <a:prstGeom prst="rect">
            <a:avLst/>
          </a:prstGeom>
        </p:spPr>
      </p:pic>
      <p:pic>
        <p:nvPicPr>
          <p:cNvPr id="975" name="Elemento grafico 974">
            <a:extLst>
              <a:ext uri="{FF2B5EF4-FFF2-40B4-BE49-F238E27FC236}">
                <a16:creationId xmlns:a16="http://schemas.microsoft.com/office/drawing/2014/main" id="{FE64AD3E-AB38-865A-7320-A45AD63072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65300" y="3841233"/>
            <a:ext cx="658303" cy="256136"/>
          </a:xfrm>
          <a:prstGeom prst="rect">
            <a:avLst/>
          </a:prstGeom>
        </p:spPr>
      </p:pic>
      <p:pic>
        <p:nvPicPr>
          <p:cNvPr id="976" name="Elemento grafico 975">
            <a:extLst>
              <a:ext uri="{FF2B5EF4-FFF2-40B4-BE49-F238E27FC236}">
                <a16:creationId xmlns:a16="http://schemas.microsoft.com/office/drawing/2014/main" id="{EB33F55F-478A-7212-DB06-2FD203D545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4354" y="2922831"/>
            <a:ext cx="602737" cy="234516"/>
          </a:xfrm>
          <a:prstGeom prst="rect">
            <a:avLst/>
          </a:prstGeom>
        </p:spPr>
      </p:pic>
      <p:pic>
        <p:nvPicPr>
          <p:cNvPr id="977" name="Elemento grafico 976">
            <a:extLst>
              <a:ext uri="{FF2B5EF4-FFF2-40B4-BE49-F238E27FC236}">
                <a16:creationId xmlns:a16="http://schemas.microsoft.com/office/drawing/2014/main" id="{416CEB48-F1C7-64ED-26EE-1CC157BEEC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93579" y="3696091"/>
            <a:ext cx="658303" cy="256136"/>
          </a:xfrm>
          <a:prstGeom prst="rect">
            <a:avLst/>
          </a:prstGeom>
        </p:spPr>
      </p:pic>
      <p:pic>
        <p:nvPicPr>
          <p:cNvPr id="978" name="Elemento grafico 977">
            <a:extLst>
              <a:ext uri="{FF2B5EF4-FFF2-40B4-BE49-F238E27FC236}">
                <a16:creationId xmlns:a16="http://schemas.microsoft.com/office/drawing/2014/main" id="{8C2D96DF-1BB1-D8C9-090C-B5F4FE04FD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47276" y="3513139"/>
            <a:ext cx="622917" cy="242368"/>
          </a:xfrm>
          <a:prstGeom prst="rect">
            <a:avLst/>
          </a:prstGeom>
        </p:spPr>
      </p:pic>
      <p:pic>
        <p:nvPicPr>
          <p:cNvPr id="979" name="Elemento grafico 978">
            <a:extLst>
              <a:ext uri="{FF2B5EF4-FFF2-40B4-BE49-F238E27FC236}">
                <a16:creationId xmlns:a16="http://schemas.microsoft.com/office/drawing/2014/main" id="{1161ED7F-1799-2B4B-E355-2C1EADD528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20744" y="3667662"/>
            <a:ext cx="591481" cy="230137"/>
          </a:xfrm>
          <a:prstGeom prst="rect">
            <a:avLst/>
          </a:prstGeom>
        </p:spPr>
      </p:pic>
      <p:pic>
        <p:nvPicPr>
          <p:cNvPr id="980" name="Elemento grafico 979">
            <a:extLst>
              <a:ext uri="{FF2B5EF4-FFF2-40B4-BE49-F238E27FC236}">
                <a16:creationId xmlns:a16="http://schemas.microsoft.com/office/drawing/2014/main" id="{4B2F53A8-668F-6034-4080-F163F6BC33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2896" y="1609502"/>
            <a:ext cx="634540" cy="246890"/>
          </a:xfrm>
          <a:prstGeom prst="rect">
            <a:avLst/>
          </a:prstGeom>
        </p:spPr>
      </p:pic>
      <p:pic>
        <p:nvPicPr>
          <p:cNvPr id="981" name="Elemento grafico 980">
            <a:extLst>
              <a:ext uri="{FF2B5EF4-FFF2-40B4-BE49-F238E27FC236}">
                <a16:creationId xmlns:a16="http://schemas.microsoft.com/office/drawing/2014/main" id="{23F8C64B-5D6C-A01C-67CB-C8A0E72893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1237" y="1149300"/>
            <a:ext cx="585905" cy="227968"/>
          </a:xfrm>
          <a:prstGeom prst="rect">
            <a:avLst/>
          </a:prstGeom>
        </p:spPr>
      </p:pic>
      <p:pic>
        <p:nvPicPr>
          <p:cNvPr id="982" name="Elemento grafico 981">
            <a:extLst>
              <a:ext uri="{FF2B5EF4-FFF2-40B4-BE49-F238E27FC236}">
                <a16:creationId xmlns:a16="http://schemas.microsoft.com/office/drawing/2014/main" id="{9AB65381-1313-43E4-5F9C-7DFF355ABC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18577" y="3133493"/>
            <a:ext cx="469396" cy="182635"/>
          </a:xfrm>
          <a:prstGeom prst="rect">
            <a:avLst/>
          </a:prstGeom>
        </p:spPr>
      </p:pic>
      <p:pic>
        <p:nvPicPr>
          <p:cNvPr id="983" name="Elemento grafico 982">
            <a:extLst>
              <a:ext uri="{FF2B5EF4-FFF2-40B4-BE49-F238E27FC236}">
                <a16:creationId xmlns:a16="http://schemas.microsoft.com/office/drawing/2014/main" id="{11EFA313-8B6A-73D6-EF63-A6C5AC869E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52676" y="758073"/>
            <a:ext cx="469396" cy="182635"/>
          </a:xfrm>
          <a:prstGeom prst="rect">
            <a:avLst/>
          </a:prstGeom>
        </p:spPr>
      </p:pic>
      <p:pic>
        <p:nvPicPr>
          <p:cNvPr id="984" name="Elemento grafico 983">
            <a:extLst>
              <a:ext uri="{FF2B5EF4-FFF2-40B4-BE49-F238E27FC236}">
                <a16:creationId xmlns:a16="http://schemas.microsoft.com/office/drawing/2014/main" id="{E2D197CF-7878-F3BD-DD20-88481FBA04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57576" y="527959"/>
            <a:ext cx="413290" cy="160805"/>
          </a:xfrm>
          <a:prstGeom prst="rect">
            <a:avLst/>
          </a:prstGeom>
        </p:spPr>
      </p:pic>
      <p:pic>
        <p:nvPicPr>
          <p:cNvPr id="985" name="Elemento grafico 984">
            <a:extLst>
              <a:ext uri="{FF2B5EF4-FFF2-40B4-BE49-F238E27FC236}">
                <a16:creationId xmlns:a16="http://schemas.microsoft.com/office/drawing/2014/main" id="{BDE3E551-86EC-1E88-2405-DFEFA362D8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04316" y="2916320"/>
            <a:ext cx="413290" cy="160805"/>
          </a:xfrm>
          <a:prstGeom prst="rect">
            <a:avLst/>
          </a:prstGeom>
        </p:spPr>
      </p:pic>
      <p:pic>
        <p:nvPicPr>
          <p:cNvPr id="986" name="Elemento grafico 985">
            <a:extLst>
              <a:ext uri="{FF2B5EF4-FFF2-40B4-BE49-F238E27FC236}">
                <a16:creationId xmlns:a16="http://schemas.microsoft.com/office/drawing/2014/main" id="{772D27D6-9430-07AA-6660-78116F7858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12365" y="2683533"/>
            <a:ext cx="276260" cy="107489"/>
          </a:xfrm>
          <a:prstGeom prst="rect">
            <a:avLst/>
          </a:prstGeom>
        </p:spPr>
      </p:pic>
      <p:pic>
        <p:nvPicPr>
          <p:cNvPr id="987" name="Elemento grafico 986">
            <a:extLst>
              <a:ext uri="{FF2B5EF4-FFF2-40B4-BE49-F238E27FC236}">
                <a16:creationId xmlns:a16="http://schemas.microsoft.com/office/drawing/2014/main" id="{738D4216-50A5-55EA-C7F2-50968F12BE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38018" y="541759"/>
            <a:ext cx="276260" cy="107489"/>
          </a:xfrm>
          <a:prstGeom prst="rect">
            <a:avLst/>
          </a:prstGeom>
        </p:spPr>
      </p:pic>
      <p:pic>
        <p:nvPicPr>
          <p:cNvPr id="988" name="Elemento grafico 987">
            <a:extLst>
              <a:ext uri="{FF2B5EF4-FFF2-40B4-BE49-F238E27FC236}">
                <a16:creationId xmlns:a16="http://schemas.microsoft.com/office/drawing/2014/main" id="{5F0E2CE1-8837-B364-DED1-8649CDE96F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51716" y="605669"/>
            <a:ext cx="246499" cy="95909"/>
          </a:xfrm>
          <a:prstGeom prst="rect">
            <a:avLst/>
          </a:prstGeom>
        </p:spPr>
      </p:pic>
      <p:pic>
        <p:nvPicPr>
          <p:cNvPr id="989" name="Elemento grafico 988">
            <a:extLst>
              <a:ext uri="{FF2B5EF4-FFF2-40B4-BE49-F238E27FC236}">
                <a16:creationId xmlns:a16="http://schemas.microsoft.com/office/drawing/2014/main" id="{BBE3F492-4EC2-9495-BE22-92A7F6DA18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69669" y="2455481"/>
            <a:ext cx="246499" cy="95909"/>
          </a:xfrm>
          <a:prstGeom prst="rect">
            <a:avLst/>
          </a:prstGeom>
        </p:spPr>
      </p:pic>
      <p:pic>
        <p:nvPicPr>
          <p:cNvPr id="990" name="Elemento grafico 989">
            <a:extLst>
              <a:ext uri="{FF2B5EF4-FFF2-40B4-BE49-F238E27FC236}">
                <a16:creationId xmlns:a16="http://schemas.microsoft.com/office/drawing/2014/main" id="{8F2A9DE8-A585-B596-5262-4440F969EC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5154" y="2249282"/>
            <a:ext cx="197864" cy="76986"/>
          </a:xfrm>
          <a:prstGeom prst="rect">
            <a:avLst/>
          </a:prstGeom>
        </p:spPr>
      </p:pic>
      <p:pic>
        <p:nvPicPr>
          <p:cNvPr id="991" name="Elemento grafico 990">
            <a:extLst>
              <a:ext uri="{FF2B5EF4-FFF2-40B4-BE49-F238E27FC236}">
                <a16:creationId xmlns:a16="http://schemas.microsoft.com/office/drawing/2014/main" id="{664C9929-8E1E-5406-C955-3622BB1F8C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79558" y="618982"/>
            <a:ext cx="197864" cy="76986"/>
          </a:xfrm>
          <a:prstGeom prst="rect">
            <a:avLst/>
          </a:prstGeom>
        </p:spPr>
      </p:pic>
      <p:pic>
        <p:nvPicPr>
          <p:cNvPr id="992" name="Elemento grafico 991">
            <a:extLst>
              <a:ext uri="{FF2B5EF4-FFF2-40B4-BE49-F238E27FC236}">
                <a16:creationId xmlns:a16="http://schemas.microsoft.com/office/drawing/2014/main" id="{332F6DC0-7994-90F7-59FB-90AD9BFE7E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14241" y="1105212"/>
            <a:ext cx="197864" cy="76986"/>
          </a:xfrm>
          <a:prstGeom prst="rect">
            <a:avLst/>
          </a:prstGeom>
        </p:spPr>
      </p:pic>
      <p:pic>
        <p:nvPicPr>
          <p:cNvPr id="993" name="Elemento grafico 992">
            <a:extLst>
              <a:ext uri="{FF2B5EF4-FFF2-40B4-BE49-F238E27FC236}">
                <a16:creationId xmlns:a16="http://schemas.microsoft.com/office/drawing/2014/main" id="{301CCB0E-81DD-13D9-03D5-6444BB36CB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50526" y="1185040"/>
            <a:ext cx="197864" cy="76986"/>
          </a:xfrm>
          <a:prstGeom prst="rect">
            <a:avLst/>
          </a:prstGeom>
        </p:spPr>
      </p:pic>
      <p:pic>
        <p:nvPicPr>
          <p:cNvPr id="994" name="Elemento grafico 993">
            <a:extLst>
              <a:ext uri="{FF2B5EF4-FFF2-40B4-BE49-F238E27FC236}">
                <a16:creationId xmlns:a16="http://schemas.microsoft.com/office/drawing/2014/main" id="{23A93C39-A611-4B72-46E7-3BF862BFF0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82755" y="1301156"/>
            <a:ext cx="197864" cy="76986"/>
          </a:xfrm>
          <a:prstGeom prst="rect">
            <a:avLst/>
          </a:prstGeom>
        </p:spPr>
      </p:pic>
      <p:pic>
        <p:nvPicPr>
          <p:cNvPr id="995" name="Elemento grafico 994">
            <a:extLst>
              <a:ext uri="{FF2B5EF4-FFF2-40B4-BE49-F238E27FC236}">
                <a16:creationId xmlns:a16="http://schemas.microsoft.com/office/drawing/2014/main" id="{A509D3DC-BC5B-54C5-9BCF-075BF0C470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6485" y="1670739"/>
            <a:ext cx="156177" cy="60767"/>
          </a:xfrm>
          <a:prstGeom prst="rect">
            <a:avLst/>
          </a:prstGeom>
        </p:spPr>
      </p:pic>
      <p:pic>
        <p:nvPicPr>
          <p:cNvPr id="996" name="Elemento grafico 995">
            <a:extLst>
              <a:ext uri="{FF2B5EF4-FFF2-40B4-BE49-F238E27FC236}">
                <a16:creationId xmlns:a16="http://schemas.microsoft.com/office/drawing/2014/main" id="{22169376-A5E2-451B-A2E8-5A6AE70363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87286" y="1823139"/>
            <a:ext cx="156177" cy="60767"/>
          </a:xfrm>
          <a:prstGeom prst="rect">
            <a:avLst/>
          </a:prstGeom>
        </p:spPr>
      </p:pic>
      <p:pic>
        <p:nvPicPr>
          <p:cNvPr id="997" name="Elemento grafico 996">
            <a:extLst>
              <a:ext uri="{FF2B5EF4-FFF2-40B4-BE49-F238E27FC236}">
                <a16:creationId xmlns:a16="http://schemas.microsoft.com/office/drawing/2014/main" id="{63C42A25-FB77-E886-17C0-1752B7649B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22260" y="2084401"/>
            <a:ext cx="156177" cy="60767"/>
          </a:xfrm>
          <a:prstGeom prst="rect">
            <a:avLst/>
          </a:prstGeom>
        </p:spPr>
      </p:pic>
      <p:pic>
        <p:nvPicPr>
          <p:cNvPr id="998" name="Elemento grafico 997">
            <a:extLst>
              <a:ext uri="{FF2B5EF4-FFF2-40B4-BE49-F238E27FC236}">
                <a16:creationId xmlns:a16="http://schemas.microsoft.com/office/drawing/2014/main" id="{A561533E-ECB9-E919-00EE-BFF6305227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76530" y="1979368"/>
            <a:ext cx="156177" cy="60767"/>
          </a:xfrm>
          <a:prstGeom prst="rect">
            <a:avLst/>
          </a:prstGeom>
        </p:spPr>
      </p:pic>
      <p:pic>
        <p:nvPicPr>
          <p:cNvPr id="999" name="Elemento grafico 998">
            <a:extLst>
              <a:ext uri="{FF2B5EF4-FFF2-40B4-BE49-F238E27FC236}">
                <a16:creationId xmlns:a16="http://schemas.microsoft.com/office/drawing/2014/main" id="{AF4FFF63-F63C-0C64-B2B7-36E460B3A0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64568" y="1883127"/>
            <a:ext cx="156177" cy="60767"/>
          </a:xfrm>
          <a:prstGeom prst="rect">
            <a:avLst/>
          </a:prstGeom>
        </p:spPr>
      </p:pic>
      <p:pic>
        <p:nvPicPr>
          <p:cNvPr id="1000" name="Elemento grafico 999">
            <a:extLst>
              <a:ext uri="{FF2B5EF4-FFF2-40B4-BE49-F238E27FC236}">
                <a16:creationId xmlns:a16="http://schemas.microsoft.com/office/drawing/2014/main" id="{62C2B14B-7D22-63B2-5F79-3F9C52ED1C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0179" y="2636813"/>
            <a:ext cx="618815" cy="240772"/>
          </a:xfrm>
          <a:prstGeom prst="rect">
            <a:avLst/>
          </a:prstGeom>
        </p:spPr>
      </p:pic>
      <p:pic>
        <p:nvPicPr>
          <p:cNvPr id="1001" name="Elemento grafico 1000">
            <a:extLst>
              <a:ext uri="{FF2B5EF4-FFF2-40B4-BE49-F238E27FC236}">
                <a16:creationId xmlns:a16="http://schemas.microsoft.com/office/drawing/2014/main" id="{A575BDAC-589F-D99F-E2BA-912DB40CA8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80897" y="3771164"/>
            <a:ext cx="549661" cy="213865"/>
          </a:xfrm>
          <a:prstGeom prst="rect">
            <a:avLst/>
          </a:prstGeom>
        </p:spPr>
      </p:pic>
      <p:pic>
        <p:nvPicPr>
          <p:cNvPr id="1002" name="Elemento grafico 1001">
            <a:extLst>
              <a:ext uri="{FF2B5EF4-FFF2-40B4-BE49-F238E27FC236}">
                <a16:creationId xmlns:a16="http://schemas.microsoft.com/office/drawing/2014/main" id="{3E1B2241-7D12-DEC8-0FEF-78A5697563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83047" y="3524808"/>
            <a:ext cx="658303" cy="256136"/>
          </a:xfrm>
          <a:prstGeom prst="rect">
            <a:avLst/>
          </a:prstGeom>
        </p:spPr>
      </p:pic>
      <p:pic>
        <p:nvPicPr>
          <p:cNvPr id="1003" name="Elemento grafico 1002">
            <a:extLst>
              <a:ext uri="{FF2B5EF4-FFF2-40B4-BE49-F238E27FC236}">
                <a16:creationId xmlns:a16="http://schemas.microsoft.com/office/drawing/2014/main" id="{6FFC757F-7508-6BE7-D616-4D932BC3A0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98322" y="2237873"/>
            <a:ext cx="585905" cy="227968"/>
          </a:xfrm>
          <a:prstGeom prst="rect">
            <a:avLst/>
          </a:prstGeom>
        </p:spPr>
      </p:pic>
      <p:pic>
        <p:nvPicPr>
          <p:cNvPr id="1004" name="Elemento grafico 1003">
            <a:extLst>
              <a:ext uri="{FF2B5EF4-FFF2-40B4-BE49-F238E27FC236}">
                <a16:creationId xmlns:a16="http://schemas.microsoft.com/office/drawing/2014/main" id="{697786FB-3494-CBD3-0A9B-098FBD26D7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38163" y="3561566"/>
            <a:ext cx="528797" cy="205747"/>
          </a:xfrm>
          <a:prstGeom prst="rect">
            <a:avLst/>
          </a:prstGeom>
        </p:spPr>
      </p:pic>
      <p:pic>
        <p:nvPicPr>
          <p:cNvPr id="1005" name="Elemento grafico 1004">
            <a:extLst>
              <a:ext uri="{FF2B5EF4-FFF2-40B4-BE49-F238E27FC236}">
                <a16:creationId xmlns:a16="http://schemas.microsoft.com/office/drawing/2014/main" id="{B45D8625-43D5-4024-8F1F-355D63C199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67643" y="3993633"/>
            <a:ext cx="658303" cy="256136"/>
          </a:xfrm>
          <a:prstGeom prst="rect">
            <a:avLst/>
          </a:prstGeom>
        </p:spPr>
      </p:pic>
      <p:pic>
        <p:nvPicPr>
          <p:cNvPr id="1006" name="Elemento grafico 1005">
            <a:extLst>
              <a:ext uri="{FF2B5EF4-FFF2-40B4-BE49-F238E27FC236}">
                <a16:creationId xmlns:a16="http://schemas.microsoft.com/office/drawing/2014/main" id="{814223F8-7AC5-3F4D-B155-BEF5BCAFE0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66697" y="3075231"/>
            <a:ext cx="602737" cy="234516"/>
          </a:xfrm>
          <a:prstGeom prst="rect">
            <a:avLst/>
          </a:prstGeom>
        </p:spPr>
      </p:pic>
      <p:pic>
        <p:nvPicPr>
          <p:cNvPr id="1007" name="Elemento grafico 1006">
            <a:extLst>
              <a:ext uri="{FF2B5EF4-FFF2-40B4-BE49-F238E27FC236}">
                <a16:creationId xmlns:a16="http://schemas.microsoft.com/office/drawing/2014/main" id="{20393AD0-5BFD-B1DB-B351-972CA46631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95922" y="3848491"/>
            <a:ext cx="658303" cy="256136"/>
          </a:xfrm>
          <a:prstGeom prst="rect">
            <a:avLst/>
          </a:prstGeom>
        </p:spPr>
      </p:pic>
      <p:pic>
        <p:nvPicPr>
          <p:cNvPr id="1008" name="Elemento grafico 1007">
            <a:extLst>
              <a:ext uri="{FF2B5EF4-FFF2-40B4-BE49-F238E27FC236}">
                <a16:creationId xmlns:a16="http://schemas.microsoft.com/office/drawing/2014/main" id="{84218521-FF7D-BC85-21FC-7045090C38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49619" y="3665539"/>
            <a:ext cx="622917" cy="242368"/>
          </a:xfrm>
          <a:prstGeom prst="rect">
            <a:avLst/>
          </a:prstGeom>
        </p:spPr>
      </p:pic>
      <p:pic>
        <p:nvPicPr>
          <p:cNvPr id="1009" name="Elemento grafico 1008">
            <a:extLst>
              <a:ext uri="{FF2B5EF4-FFF2-40B4-BE49-F238E27FC236}">
                <a16:creationId xmlns:a16="http://schemas.microsoft.com/office/drawing/2014/main" id="{3E0322A5-29BB-8E02-B932-C27B2825A8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23087" y="3820062"/>
            <a:ext cx="591481" cy="230137"/>
          </a:xfrm>
          <a:prstGeom prst="rect">
            <a:avLst/>
          </a:prstGeom>
        </p:spPr>
      </p:pic>
      <p:pic>
        <p:nvPicPr>
          <p:cNvPr id="1010" name="Elemento grafico 1009">
            <a:extLst>
              <a:ext uri="{FF2B5EF4-FFF2-40B4-BE49-F238E27FC236}">
                <a16:creationId xmlns:a16="http://schemas.microsoft.com/office/drawing/2014/main" id="{071A918A-132A-3150-70A9-A3EDBAABC1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35239" y="1761902"/>
            <a:ext cx="634540" cy="246890"/>
          </a:xfrm>
          <a:prstGeom prst="rect">
            <a:avLst/>
          </a:prstGeom>
        </p:spPr>
      </p:pic>
      <p:pic>
        <p:nvPicPr>
          <p:cNvPr id="1011" name="Elemento grafico 1010">
            <a:extLst>
              <a:ext uri="{FF2B5EF4-FFF2-40B4-BE49-F238E27FC236}">
                <a16:creationId xmlns:a16="http://schemas.microsoft.com/office/drawing/2014/main" id="{EB8464B9-4FF8-7497-E1BE-9A57110294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13580" y="1301700"/>
            <a:ext cx="585905" cy="227968"/>
          </a:xfrm>
          <a:prstGeom prst="rect">
            <a:avLst/>
          </a:prstGeom>
        </p:spPr>
      </p:pic>
      <p:pic>
        <p:nvPicPr>
          <p:cNvPr id="1012" name="Elemento grafico 1011">
            <a:extLst>
              <a:ext uri="{FF2B5EF4-FFF2-40B4-BE49-F238E27FC236}">
                <a16:creationId xmlns:a16="http://schemas.microsoft.com/office/drawing/2014/main" id="{A1020EAF-66C6-E0F1-AC9E-D16993DC48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75777" y="3285893"/>
            <a:ext cx="469396" cy="182635"/>
          </a:xfrm>
          <a:prstGeom prst="rect">
            <a:avLst/>
          </a:prstGeom>
        </p:spPr>
      </p:pic>
      <p:pic>
        <p:nvPicPr>
          <p:cNvPr id="1013" name="Elemento grafico 1012">
            <a:extLst>
              <a:ext uri="{FF2B5EF4-FFF2-40B4-BE49-F238E27FC236}">
                <a16:creationId xmlns:a16="http://schemas.microsoft.com/office/drawing/2014/main" id="{1ADBE24E-FBBF-599E-0607-7512EAA3A2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55019" y="910473"/>
            <a:ext cx="469396" cy="182635"/>
          </a:xfrm>
          <a:prstGeom prst="rect">
            <a:avLst/>
          </a:prstGeom>
        </p:spPr>
      </p:pic>
      <p:pic>
        <p:nvPicPr>
          <p:cNvPr id="1014" name="Elemento grafico 1013">
            <a:extLst>
              <a:ext uri="{FF2B5EF4-FFF2-40B4-BE49-F238E27FC236}">
                <a16:creationId xmlns:a16="http://schemas.microsoft.com/office/drawing/2014/main" id="{AE0C28C1-82F2-3EF3-1936-9711AB89E0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59919" y="680359"/>
            <a:ext cx="413290" cy="160805"/>
          </a:xfrm>
          <a:prstGeom prst="rect">
            <a:avLst/>
          </a:prstGeom>
        </p:spPr>
      </p:pic>
      <p:pic>
        <p:nvPicPr>
          <p:cNvPr id="1015" name="Elemento grafico 1014">
            <a:extLst>
              <a:ext uri="{FF2B5EF4-FFF2-40B4-BE49-F238E27FC236}">
                <a16:creationId xmlns:a16="http://schemas.microsoft.com/office/drawing/2014/main" id="{B6DC6CAC-2544-8AC7-1C7A-701F0ADFB1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30890" y="3068720"/>
            <a:ext cx="413290" cy="160805"/>
          </a:xfrm>
          <a:prstGeom prst="rect">
            <a:avLst/>
          </a:prstGeom>
        </p:spPr>
      </p:pic>
      <p:pic>
        <p:nvPicPr>
          <p:cNvPr id="1016" name="Elemento grafico 1015">
            <a:extLst>
              <a:ext uri="{FF2B5EF4-FFF2-40B4-BE49-F238E27FC236}">
                <a16:creationId xmlns:a16="http://schemas.microsoft.com/office/drawing/2014/main" id="{46F16137-8E97-DFFE-D3C3-72DD417CE5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21676" y="2835933"/>
            <a:ext cx="276260" cy="107489"/>
          </a:xfrm>
          <a:prstGeom prst="rect">
            <a:avLst/>
          </a:prstGeom>
        </p:spPr>
      </p:pic>
      <p:pic>
        <p:nvPicPr>
          <p:cNvPr id="1017" name="Elemento grafico 1016">
            <a:extLst>
              <a:ext uri="{FF2B5EF4-FFF2-40B4-BE49-F238E27FC236}">
                <a16:creationId xmlns:a16="http://schemas.microsoft.com/office/drawing/2014/main" id="{A8056E46-589E-84BB-CAD0-D85803875A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59791" y="607075"/>
            <a:ext cx="276260" cy="107489"/>
          </a:xfrm>
          <a:prstGeom prst="rect">
            <a:avLst/>
          </a:prstGeom>
        </p:spPr>
      </p:pic>
      <p:pic>
        <p:nvPicPr>
          <p:cNvPr id="1018" name="Elemento grafico 1017">
            <a:extLst>
              <a:ext uri="{FF2B5EF4-FFF2-40B4-BE49-F238E27FC236}">
                <a16:creationId xmlns:a16="http://schemas.microsoft.com/office/drawing/2014/main" id="{8AD614CB-4155-D87E-233A-CC1649266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54059" y="670985"/>
            <a:ext cx="246499" cy="95909"/>
          </a:xfrm>
          <a:prstGeom prst="rect">
            <a:avLst/>
          </a:prstGeom>
        </p:spPr>
      </p:pic>
      <p:pic>
        <p:nvPicPr>
          <p:cNvPr id="1019" name="Elemento grafico 1018">
            <a:extLst>
              <a:ext uri="{FF2B5EF4-FFF2-40B4-BE49-F238E27FC236}">
                <a16:creationId xmlns:a16="http://schemas.microsoft.com/office/drawing/2014/main" id="{18F123D1-6F3A-CCA3-BBAA-2FABFB13D0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78980" y="2607881"/>
            <a:ext cx="246499" cy="95909"/>
          </a:xfrm>
          <a:prstGeom prst="rect">
            <a:avLst/>
          </a:prstGeom>
        </p:spPr>
      </p:pic>
      <p:pic>
        <p:nvPicPr>
          <p:cNvPr id="1020" name="Elemento grafico 1019">
            <a:extLst>
              <a:ext uri="{FF2B5EF4-FFF2-40B4-BE49-F238E27FC236}">
                <a16:creationId xmlns:a16="http://schemas.microsoft.com/office/drawing/2014/main" id="{19B2BE41-F57C-1B43-A9A2-39AB8BAE4E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94465" y="2401682"/>
            <a:ext cx="197864" cy="76986"/>
          </a:xfrm>
          <a:prstGeom prst="rect">
            <a:avLst/>
          </a:prstGeom>
        </p:spPr>
      </p:pic>
      <p:pic>
        <p:nvPicPr>
          <p:cNvPr id="1021" name="Elemento grafico 1020">
            <a:extLst>
              <a:ext uri="{FF2B5EF4-FFF2-40B4-BE49-F238E27FC236}">
                <a16:creationId xmlns:a16="http://schemas.microsoft.com/office/drawing/2014/main" id="{5488E13E-4D5F-C0E8-CABB-5E99D6D668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48072" y="1076184"/>
            <a:ext cx="197864" cy="76986"/>
          </a:xfrm>
          <a:prstGeom prst="rect">
            <a:avLst/>
          </a:prstGeom>
        </p:spPr>
      </p:pic>
      <p:pic>
        <p:nvPicPr>
          <p:cNvPr id="1022" name="Elemento grafico 1021">
            <a:extLst>
              <a:ext uri="{FF2B5EF4-FFF2-40B4-BE49-F238E27FC236}">
                <a16:creationId xmlns:a16="http://schemas.microsoft.com/office/drawing/2014/main" id="{927E9BDD-BD5D-8A60-4CD4-A818AE090A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26296" y="1228584"/>
            <a:ext cx="197864" cy="76986"/>
          </a:xfrm>
          <a:prstGeom prst="rect">
            <a:avLst/>
          </a:prstGeom>
        </p:spPr>
      </p:pic>
      <p:pic>
        <p:nvPicPr>
          <p:cNvPr id="1023" name="Elemento grafico 1022">
            <a:extLst>
              <a:ext uri="{FF2B5EF4-FFF2-40B4-BE49-F238E27FC236}">
                <a16:creationId xmlns:a16="http://schemas.microsoft.com/office/drawing/2014/main" id="{16564440-CD12-DE26-9E60-B8FBBE7934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88299" y="1801891"/>
            <a:ext cx="197864" cy="76986"/>
          </a:xfrm>
          <a:prstGeom prst="rect">
            <a:avLst/>
          </a:prstGeom>
        </p:spPr>
      </p:pic>
      <p:pic>
        <p:nvPicPr>
          <p:cNvPr id="1024" name="Elemento grafico 1023">
            <a:extLst>
              <a:ext uri="{FF2B5EF4-FFF2-40B4-BE49-F238E27FC236}">
                <a16:creationId xmlns:a16="http://schemas.microsoft.com/office/drawing/2014/main" id="{6912AAD2-3DA6-A1CE-58AE-6F9FA1B092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12530" y="1671264"/>
            <a:ext cx="197864" cy="76986"/>
          </a:xfrm>
          <a:prstGeom prst="rect">
            <a:avLst/>
          </a:prstGeom>
        </p:spPr>
      </p:pic>
      <p:pic>
        <p:nvPicPr>
          <p:cNvPr id="1025" name="Elemento grafico 1024">
            <a:extLst>
              <a:ext uri="{FF2B5EF4-FFF2-40B4-BE49-F238E27FC236}">
                <a16:creationId xmlns:a16="http://schemas.microsoft.com/office/drawing/2014/main" id="{EB6EFD85-815C-3567-4342-868EF92904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85687" y="1823139"/>
            <a:ext cx="156177" cy="60767"/>
          </a:xfrm>
          <a:prstGeom prst="rect">
            <a:avLst/>
          </a:prstGeom>
        </p:spPr>
      </p:pic>
      <p:pic>
        <p:nvPicPr>
          <p:cNvPr id="1026" name="Elemento grafico 1025">
            <a:extLst>
              <a:ext uri="{FF2B5EF4-FFF2-40B4-BE49-F238E27FC236}">
                <a16:creationId xmlns:a16="http://schemas.microsoft.com/office/drawing/2014/main" id="{F83F37BB-2D84-D240-D816-1411C16F30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2885" y="1365945"/>
            <a:ext cx="156177" cy="60767"/>
          </a:xfrm>
          <a:prstGeom prst="rect">
            <a:avLst/>
          </a:prstGeom>
        </p:spPr>
      </p:pic>
      <p:pic>
        <p:nvPicPr>
          <p:cNvPr id="1027" name="Elemento grafico 1026">
            <a:extLst>
              <a:ext uri="{FF2B5EF4-FFF2-40B4-BE49-F238E27FC236}">
                <a16:creationId xmlns:a16="http://schemas.microsoft.com/office/drawing/2014/main" id="{AE410BDE-D801-20D3-A173-B783EE8E39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31571" y="2236801"/>
            <a:ext cx="156177" cy="60767"/>
          </a:xfrm>
          <a:prstGeom prst="rect">
            <a:avLst/>
          </a:prstGeom>
        </p:spPr>
      </p:pic>
      <p:pic>
        <p:nvPicPr>
          <p:cNvPr id="1028" name="Elemento grafico 1027">
            <a:extLst>
              <a:ext uri="{FF2B5EF4-FFF2-40B4-BE49-F238E27FC236}">
                <a16:creationId xmlns:a16="http://schemas.microsoft.com/office/drawing/2014/main" id="{B6CBA009-971A-0923-F81D-78E39730C8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85841" y="2131768"/>
            <a:ext cx="156177" cy="60767"/>
          </a:xfrm>
          <a:prstGeom prst="rect">
            <a:avLst/>
          </a:prstGeom>
        </p:spPr>
      </p:pic>
      <p:pic>
        <p:nvPicPr>
          <p:cNvPr id="1029" name="Elemento grafico 1028">
            <a:extLst>
              <a:ext uri="{FF2B5EF4-FFF2-40B4-BE49-F238E27FC236}">
                <a16:creationId xmlns:a16="http://schemas.microsoft.com/office/drawing/2014/main" id="{E78896AE-4AFF-FD32-EE7E-B5BD56CAD4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73879" y="2035527"/>
            <a:ext cx="156177" cy="60767"/>
          </a:xfrm>
          <a:prstGeom prst="rect">
            <a:avLst/>
          </a:prstGeom>
        </p:spPr>
      </p:pic>
      <p:pic>
        <p:nvPicPr>
          <p:cNvPr id="1030" name="Elemento grafico 1029">
            <a:extLst>
              <a:ext uri="{FF2B5EF4-FFF2-40B4-BE49-F238E27FC236}">
                <a16:creationId xmlns:a16="http://schemas.microsoft.com/office/drawing/2014/main" id="{6B254FAF-0625-CA0B-89B4-CE984DDC04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80" y="1969156"/>
            <a:ext cx="618815" cy="240772"/>
          </a:xfrm>
          <a:prstGeom prst="rect">
            <a:avLst/>
          </a:prstGeom>
        </p:spPr>
      </p:pic>
      <p:pic>
        <p:nvPicPr>
          <p:cNvPr id="1031" name="Elemento grafico 1030">
            <a:extLst>
              <a:ext uri="{FF2B5EF4-FFF2-40B4-BE49-F238E27FC236}">
                <a16:creationId xmlns:a16="http://schemas.microsoft.com/office/drawing/2014/main" id="{2D46BB99-F1E3-2675-7474-CEAA9D324B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63298" y="3103507"/>
            <a:ext cx="549661" cy="213865"/>
          </a:xfrm>
          <a:prstGeom prst="rect">
            <a:avLst/>
          </a:prstGeom>
        </p:spPr>
      </p:pic>
      <p:pic>
        <p:nvPicPr>
          <p:cNvPr id="1032" name="Elemento grafico 1031">
            <a:extLst>
              <a:ext uri="{FF2B5EF4-FFF2-40B4-BE49-F238E27FC236}">
                <a16:creationId xmlns:a16="http://schemas.microsoft.com/office/drawing/2014/main" id="{C91B2AC4-3D4A-0D5E-C3EA-D332E72CC7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5448" y="2857151"/>
            <a:ext cx="658303" cy="256136"/>
          </a:xfrm>
          <a:prstGeom prst="rect">
            <a:avLst/>
          </a:prstGeom>
        </p:spPr>
      </p:pic>
      <p:pic>
        <p:nvPicPr>
          <p:cNvPr id="1033" name="Elemento grafico 1032">
            <a:extLst>
              <a:ext uri="{FF2B5EF4-FFF2-40B4-BE49-F238E27FC236}">
                <a16:creationId xmlns:a16="http://schemas.microsoft.com/office/drawing/2014/main" id="{EEC4F080-0293-1DDD-EDD2-C3F5D49A8B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723" y="1570216"/>
            <a:ext cx="585905" cy="227968"/>
          </a:xfrm>
          <a:prstGeom prst="rect">
            <a:avLst/>
          </a:prstGeom>
        </p:spPr>
      </p:pic>
      <p:pic>
        <p:nvPicPr>
          <p:cNvPr id="1034" name="Elemento grafico 1033">
            <a:extLst>
              <a:ext uri="{FF2B5EF4-FFF2-40B4-BE49-F238E27FC236}">
                <a16:creationId xmlns:a16="http://schemas.microsoft.com/office/drawing/2014/main" id="{64814FF1-13EA-6650-75CC-B4F5D11D7C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06811" y="2589299"/>
            <a:ext cx="528797" cy="205747"/>
          </a:xfrm>
          <a:prstGeom prst="rect">
            <a:avLst/>
          </a:prstGeom>
        </p:spPr>
      </p:pic>
      <p:pic>
        <p:nvPicPr>
          <p:cNvPr id="1035" name="Elemento grafico 1034">
            <a:extLst>
              <a:ext uri="{FF2B5EF4-FFF2-40B4-BE49-F238E27FC236}">
                <a16:creationId xmlns:a16="http://schemas.microsoft.com/office/drawing/2014/main" id="{48CE8FC6-8303-FC17-72D2-5A95B59DF0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50044" y="3325976"/>
            <a:ext cx="658303" cy="256136"/>
          </a:xfrm>
          <a:prstGeom prst="rect">
            <a:avLst/>
          </a:prstGeom>
        </p:spPr>
      </p:pic>
      <p:pic>
        <p:nvPicPr>
          <p:cNvPr id="1036" name="Elemento grafico 1035">
            <a:extLst>
              <a:ext uri="{FF2B5EF4-FFF2-40B4-BE49-F238E27FC236}">
                <a16:creationId xmlns:a16="http://schemas.microsoft.com/office/drawing/2014/main" id="{63ECE82E-EB22-BE4A-34E8-667D310C55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9098" y="2407574"/>
            <a:ext cx="602737" cy="234516"/>
          </a:xfrm>
          <a:prstGeom prst="rect">
            <a:avLst/>
          </a:prstGeom>
        </p:spPr>
      </p:pic>
      <p:pic>
        <p:nvPicPr>
          <p:cNvPr id="1037" name="Elemento grafico 1036">
            <a:extLst>
              <a:ext uri="{FF2B5EF4-FFF2-40B4-BE49-F238E27FC236}">
                <a16:creationId xmlns:a16="http://schemas.microsoft.com/office/drawing/2014/main" id="{5A16F25E-8191-324C-4FC6-A0464431D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78323" y="3180834"/>
            <a:ext cx="658303" cy="256136"/>
          </a:xfrm>
          <a:prstGeom prst="rect">
            <a:avLst/>
          </a:prstGeom>
        </p:spPr>
      </p:pic>
      <p:pic>
        <p:nvPicPr>
          <p:cNvPr id="1038" name="Elemento grafico 1037">
            <a:extLst>
              <a:ext uri="{FF2B5EF4-FFF2-40B4-BE49-F238E27FC236}">
                <a16:creationId xmlns:a16="http://schemas.microsoft.com/office/drawing/2014/main" id="{4C0DF78B-45DC-90CB-43F0-B41187EBDB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32020" y="2997882"/>
            <a:ext cx="622917" cy="242368"/>
          </a:xfrm>
          <a:prstGeom prst="rect">
            <a:avLst/>
          </a:prstGeom>
        </p:spPr>
      </p:pic>
      <p:pic>
        <p:nvPicPr>
          <p:cNvPr id="1039" name="Elemento grafico 1038">
            <a:extLst>
              <a:ext uri="{FF2B5EF4-FFF2-40B4-BE49-F238E27FC236}">
                <a16:creationId xmlns:a16="http://schemas.microsoft.com/office/drawing/2014/main" id="{98BD0F4B-F4E4-91D3-CB51-A80E5B6225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05488" y="3152405"/>
            <a:ext cx="591481" cy="230137"/>
          </a:xfrm>
          <a:prstGeom prst="rect">
            <a:avLst/>
          </a:prstGeom>
        </p:spPr>
      </p:pic>
      <p:pic>
        <p:nvPicPr>
          <p:cNvPr id="1040" name="Elemento grafico 1039">
            <a:extLst>
              <a:ext uri="{FF2B5EF4-FFF2-40B4-BE49-F238E27FC236}">
                <a16:creationId xmlns:a16="http://schemas.microsoft.com/office/drawing/2014/main" id="{FDE38AA9-4752-E318-2645-138B7337A2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640" y="1094245"/>
            <a:ext cx="634540" cy="246890"/>
          </a:xfrm>
          <a:prstGeom prst="rect">
            <a:avLst/>
          </a:prstGeom>
        </p:spPr>
      </p:pic>
      <p:pic>
        <p:nvPicPr>
          <p:cNvPr id="1041" name="Elemento grafico 1040">
            <a:extLst>
              <a:ext uri="{FF2B5EF4-FFF2-40B4-BE49-F238E27FC236}">
                <a16:creationId xmlns:a16="http://schemas.microsoft.com/office/drawing/2014/main" id="{B1510BA4-95CD-51D9-F4D1-D67ABD6E1A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981" y="634043"/>
            <a:ext cx="585905" cy="227968"/>
          </a:xfrm>
          <a:prstGeom prst="rect">
            <a:avLst/>
          </a:prstGeom>
        </p:spPr>
      </p:pic>
      <p:pic>
        <p:nvPicPr>
          <p:cNvPr id="1042" name="Elemento grafico 1041">
            <a:extLst>
              <a:ext uri="{FF2B5EF4-FFF2-40B4-BE49-F238E27FC236}">
                <a16:creationId xmlns:a16="http://schemas.microsoft.com/office/drawing/2014/main" id="{20AC473E-5971-8314-4E81-38D0A1F7AA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30751" y="2618236"/>
            <a:ext cx="469396" cy="182635"/>
          </a:xfrm>
          <a:prstGeom prst="rect">
            <a:avLst/>
          </a:prstGeom>
        </p:spPr>
      </p:pic>
      <p:pic>
        <p:nvPicPr>
          <p:cNvPr id="1043" name="Elemento grafico 1042">
            <a:extLst>
              <a:ext uri="{FF2B5EF4-FFF2-40B4-BE49-F238E27FC236}">
                <a16:creationId xmlns:a16="http://schemas.microsoft.com/office/drawing/2014/main" id="{CBF53608-6B9B-4BDD-1E4E-2075C5E93D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7420" y="329900"/>
            <a:ext cx="469396" cy="182635"/>
          </a:xfrm>
          <a:prstGeom prst="rect">
            <a:avLst/>
          </a:prstGeom>
        </p:spPr>
      </p:pic>
      <p:pic>
        <p:nvPicPr>
          <p:cNvPr id="1044" name="Elemento grafico 1043">
            <a:extLst>
              <a:ext uri="{FF2B5EF4-FFF2-40B4-BE49-F238E27FC236}">
                <a16:creationId xmlns:a16="http://schemas.microsoft.com/office/drawing/2014/main" id="{2A5D11FA-A123-576E-B37B-087A7D1AF1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54552" y="593273"/>
            <a:ext cx="413290" cy="160805"/>
          </a:xfrm>
          <a:prstGeom prst="rect">
            <a:avLst/>
          </a:prstGeom>
        </p:spPr>
      </p:pic>
      <p:pic>
        <p:nvPicPr>
          <p:cNvPr id="1045" name="Elemento grafico 1044">
            <a:extLst>
              <a:ext uri="{FF2B5EF4-FFF2-40B4-BE49-F238E27FC236}">
                <a16:creationId xmlns:a16="http://schemas.microsoft.com/office/drawing/2014/main" id="{1CF84093-963B-B7B9-5B80-1D36D29D21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89060" y="2401063"/>
            <a:ext cx="413290" cy="160805"/>
          </a:xfrm>
          <a:prstGeom prst="rect">
            <a:avLst/>
          </a:prstGeom>
        </p:spPr>
      </p:pic>
      <p:pic>
        <p:nvPicPr>
          <p:cNvPr id="1046" name="Elemento grafico 1045">
            <a:extLst>
              <a:ext uri="{FF2B5EF4-FFF2-40B4-BE49-F238E27FC236}">
                <a16:creationId xmlns:a16="http://schemas.microsoft.com/office/drawing/2014/main" id="{627CBE4A-901A-BF6E-143C-CA31699879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69679" y="2168276"/>
            <a:ext cx="276260" cy="107489"/>
          </a:xfrm>
          <a:prstGeom prst="rect">
            <a:avLst/>
          </a:prstGeom>
        </p:spPr>
      </p:pic>
      <p:pic>
        <p:nvPicPr>
          <p:cNvPr id="1047" name="Elemento grafico 1046">
            <a:extLst>
              <a:ext uri="{FF2B5EF4-FFF2-40B4-BE49-F238E27FC236}">
                <a16:creationId xmlns:a16="http://schemas.microsoft.com/office/drawing/2014/main" id="{8CBE360F-76E6-BFFF-9330-FA03821E42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64136" y="592562"/>
            <a:ext cx="276260" cy="107489"/>
          </a:xfrm>
          <a:prstGeom prst="rect">
            <a:avLst/>
          </a:prstGeom>
        </p:spPr>
      </p:pic>
      <p:pic>
        <p:nvPicPr>
          <p:cNvPr id="1048" name="Elemento grafico 1047">
            <a:extLst>
              <a:ext uri="{FF2B5EF4-FFF2-40B4-BE49-F238E27FC236}">
                <a16:creationId xmlns:a16="http://schemas.microsoft.com/office/drawing/2014/main" id="{A65330C1-677A-91A4-487D-D212E332FC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58404" y="656472"/>
            <a:ext cx="246499" cy="95909"/>
          </a:xfrm>
          <a:prstGeom prst="rect">
            <a:avLst/>
          </a:prstGeom>
        </p:spPr>
      </p:pic>
      <p:pic>
        <p:nvPicPr>
          <p:cNvPr id="1049" name="Elemento grafico 1048">
            <a:extLst>
              <a:ext uri="{FF2B5EF4-FFF2-40B4-BE49-F238E27FC236}">
                <a16:creationId xmlns:a16="http://schemas.microsoft.com/office/drawing/2014/main" id="{1AF2EEDF-7212-9E68-5B18-4EF02C5C2C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26983" y="1940224"/>
            <a:ext cx="246499" cy="95909"/>
          </a:xfrm>
          <a:prstGeom prst="rect">
            <a:avLst/>
          </a:prstGeom>
        </p:spPr>
      </p:pic>
      <p:pic>
        <p:nvPicPr>
          <p:cNvPr id="1050" name="Elemento grafico 1049">
            <a:extLst>
              <a:ext uri="{FF2B5EF4-FFF2-40B4-BE49-F238E27FC236}">
                <a16:creationId xmlns:a16="http://schemas.microsoft.com/office/drawing/2014/main" id="{562967D2-831F-AB5C-E3EA-DB5B3EEE97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42468" y="1734025"/>
            <a:ext cx="197864" cy="76986"/>
          </a:xfrm>
          <a:prstGeom prst="rect">
            <a:avLst/>
          </a:prstGeom>
        </p:spPr>
      </p:pic>
      <p:pic>
        <p:nvPicPr>
          <p:cNvPr id="1051" name="Elemento grafico 1050">
            <a:extLst>
              <a:ext uri="{FF2B5EF4-FFF2-40B4-BE49-F238E27FC236}">
                <a16:creationId xmlns:a16="http://schemas.microsoft.com/office/drawing/2014/main" id="{551BBE8D-F7C3-04C3-B5D5-87F4400F15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86246" y="669785"/>
            <a:ext cx="197864" cy="76986"/>
          </a:xfrm>
          <a:prstGeom prst="rect">
            <a:avLst/>
          </a:prstGeom>
        </p:spPr>
      </p:pic>
      <p:pic>
        <p:nvPicPr>
          <p:cNvPr id="1052" name="Elemento grafico 1051">
            <a:extLst>
              <a:ext uri="{FF2B5EF4-FFF2-40B4-BE49-F238E27FC236}">
                <a16:creationId xmlns:a16="http://schemas.microsoft.com/office/drawing/2014/main" id="{125AAFB3-911D-26EF-32F2-2E4CC7C5BE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45046" y="778640"/>
            <a:ext cx="197864" cy="76986"/>
          </a:xfrm>
          <a:prstGeom prst="rect">
            <a:avLst/>
          </a:prstGeom>
        </p:spPr>
      </p:pic>
      <p:pic>
        <p:nvPicPr>
          <p:cNvPr id="1053" name="Elemento grafico 1052">
            <a:extLst>
              <a:ext uri="{FF2B5EF4-FFF2-40B4-BE49-F238E27FC236}">
                <a16:creationId xmlns:a16="http://schemas.microsoft.com/office/drawing/2014/main" id="{01C84F28-326E-A3CC-165D-AC51E1833E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59387" y="394009"/>
            <a:ext cx="197864" cy="76986"/>
          </a:xfrm>
          <a:prstGeom prst="rect">
            <a:avLst/>
          </a:prstGeom>
        </p:spPr>
      </p:pic>
      <p:pic>
        <p:nvPicPr>
          <p:cNvPr id="1054" name="Elemento grafico 1053">
            <a:extLst>
              <a:ext uri="{FF2B5EF4-FFF2-40B4-BE49-F238E27FC236}">
                <a16:creationId xmlns:a16="http://schemas.microsoft.com/office/drawing/2014/main" id="{2730C68B-7DDF-7972-EDBA-ADA794EBF5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57787" y="814927"/>
            <a:ext cx="197864" cy="76986"/>
          </a:xfrm>
          <a:prstGeom prst="rect">
            <a:avLst/>
          </a:prstGeom>
        </p:spPr>
      </p:pic>
      <p:pic>
        <p:nvPicPr>
          <p:cNvPr id="1055" name="Elemento grafico 1054">
            <a:extLst>
              <a:ext uri="{FF2B5EF4-FFF2-40B4-BE49-F238E27FC236}">
                <a16:creationId xmlns:a16="http://schemas.microsoft.com/office/drawing/2014/main" id="{A58B0329-EA09-CBD5-18DE-B06283A543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30944" y="966802"/>
            <a:ext cx="156177" cy="60767"/>
          </a:xfrm>
          <a:prstGeom prst="rect">
            <a:avLst/>
          </a:prstGeom>
        </p:spPr>
      </p:pic>
      <p:pic>
        <p:nvPicPr>
          <p:cNvPr id="1056" name="Elemento grafico 1055">
            <a:extLst>
              <a:ext uri="{FF2B5EF4-FFF2-40B4-BE49-F238E27FC236}">
                <a16:creationId xmlns:a16="http://schemas.microsoft.com/office/drawing/2014/main" id="{BCB7FCA8-D068-13A2-296A-973362915C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18776" y="1583653"/>
            <a:ext cx="156177" cy="60767"/>
          </a:xfrm>
          <a:prstGeom prst="rect">
            <a:avLst/>
          </a:prstGeom>
        </p:spPr>
      </p:pic>
      <p:pic>
        <p:nvPicPr>
          <p:cNvPr id="1057" name="Elemento grafico 1056">
            <a:extLst>
              <a:ext uri="{FF2B5EF4-FFF2-40B4-BE49-F238E27FC236}">
                <a16:creationId xmlns:a16="http://schemas.microsoft.com/office/drawing/2014/main" id="{03382C46-B9A9-14BD-2249-AF0240BA46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52144" y="1569144"/>
            <a:ext cx="156177" cy="60767"/>
          </a:xfrm>
          <a:prstGeom prst="rect">
            <a:avLst/>
          </a:prstGeom>
        </p:spPr>
      </p:pic>
      <p:pic>
        <p:nvPicPr>
          <p:cNvPr id="1058" name="Elemento grafico 1057">
            <a:extLst>
              <a:ext uri="{FF2B5EF4-FFF2-40B4-BE49-F238E27FC236}">
                <a16:creationId xmlns:a16="http://schemas.microsoft.com/office/drawing/2014/main" id="{784BD274-9B28-F097-1B46-4DEBA18E10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06414" y="1464111"/>
            <a:ext cx="156177" cy="60767"/>
          </a:xfrm>
          <a:prstGeom prst="rect">
            <a:avLst/>
          </a:prstGeom>
        </p:spPr>
      </p:pic>
      <p:pic>
        <p:nvPicPr>
          <p:cNvPr id="1059" name="Elemento grafico 1058">
            <a:extLst>
              <a:ext uri="{FF2B5EF4-FFF2-40B4-BE49-F238E27FC236}">
                <a16:creationId xmlns:a16="http://schemas.microsoft.com/office/drawing/2014/main" id="{46E06741-6423-E71E-6361-2EF2B3773D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94452" y="1367870"/>
            <a:ext cx="156177" cy="60767"/>
          </a:xfrm>
          <a:prstGeom prst="rect">
            <a:avLst/>
          </a:prstGeom>
        </p:spPr>
      </p:pic>
      <p:pic>
        <p:nvPicPr>
          <p:cNvPr id="1060" name="Elemento grafico 1059">
            <a:extLst>
              <a:ext uri="{FF2B5EF4-FFF2-40B4-BE49-F238E27FC236}">
                <a16:creationId xmlns:a16="http://schemas.microsoft.com/office/drawing/2014/main" id="{B5790777-EAD3-D118-AA84-42E093DC2C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0236" y="1969157"/>
            <a:ext cx="618815" cy="240772"/>
          </a:xfrm>
          <a:prstGeom prst="rect">
            <a:avLst/>
          </a:prstGeom>
        </p:spPr>
      </p:pic>
      <p:pic>
        <p:nvPicPr>
          <p:cNvPr id="1061" name="Elemento grafico 1060">
            <a:extLst>
              <a:ext uri="{FF2B5EF4-FFF2-40B4-BE49-F238E27FC236}">
                <a16:creationId xmlns:a16="http://schemas.microsoft.com/office/drawing/2014/main" id="{67F852F1-6B62-276B-A8FA-080BE45BCA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30954" y="3103508"/>
            <a:ext cx="549661" cy="213865"/>
          </a:xfrm>
          <a:prstGeom prst="rect">
            <a:avLst/>
          </a:prstGeom>
        </p:spPr>
      </p:pic>
      <p:pic>
        <p:nvPicPr>
          <p:cNvPr id="1062" name="Elemento grafico 1061">
            <a:extLst>
              <a:ext uri="{FF2B5EF4-FFF2-40B4-BE49-F238E27FC236}">
                <a16:creationId xmlns:a16="http://schemas.microsoft.com/office/drawing/2014/main" id="{1192D1B0-54CE-0CB7-418D-6676133DDF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33104" y="2857152"/>
            <a:ext cx="658303" cy="256136"/>
          </a:xfrm>
          <a:prstGeom prst="rect">
            <a:avLst/>
          </a:prstGeom>
        </p:spPr>
      </p:pic>
      <p:pic>
        <p:nvPicPr>
          <p:cNvPr id="1063" name="Elemento grafico 1062">
            <a:extLst>
              <a:ext uri="{FF2B5EF4-FFF2-40B4-BE49-F238E27FC236}">
                <a16:creationId xmlns:a16="http://schemas.microsoft.com/office/drawing/2014/main" id="{F0C5FAF5-C511-86C7-D8D2-7766E4A1E7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8379" y="1570217"/>
            <a:ext cx="585905" cy="227968"/>
          </a:xfrm>
          <a:prstGeom prst="rect">
            <a:avLst/>
          </a:prstGeom>
        </p:spPr>
      </p:pic>
      <p:pic>
        <p:nvPicPr>
          <p:cNvPr id="1064" name="Elemento grafico 1063">
            <a:extLst>
              <a:ext uri="{FF2B5EF4-FFF2-40B4-BE49-F238E27FC236}">
                <a16:creationId xmlns:a16="http://schemas.microsoft.com/office/drawing/2014/main" id="{083B3A06-43ED-FC44-E757-CAE094F508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88220" y="2893910"/>
            <a:ext cx="528797" cy="205747"/>
          </a:xfrm>
          <a:prstGeom prst="rect">
            <a:avLst/>
          </a:prstGeom>
        </p:spPr>
      </p:pic>
      <p:pic>
        <p:nvPicPr>
          <p:cNvPr id="1065" name="Elemento grafico 1064">
            <a:extLst>
              <a:ext uri="{FF2B5EF4-FFF2-40B4-BE49-F238E27FC236}">
                <a16:creationId xmlns:a16="http://schemas.microsoft.com/office/drawing/2014/main" id="{02BAF25F-C774-B889-4831-1C28C379B9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17700" y="3325977"/>
            <a:ext cx="658303" cy="256136"/>
          </a:xfrm>
          <a:prstGeom prst="rect">
            <a:avLst/>
          </a:prstGeom>
        </p:spPr>
      </p:pic>
      <p:pic>
        <p:nvPicPr>
          <p:cNvPr id="1066" name="Elemento grafico 1065">
            <a:extLst>
              <a:ext uri="{FF2B5EF4-FFF2-40B4-BE49-F238E27FC236}">
                <a16:creationId xmlns:a16="http://schemas.microsoft.com/office/drawing/2014/main" id="{C8430D3A-BFEC-D956-E11F-6648841132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754" y="2407575"/>
            <a:ext cx="602737" cy="234516"/>
          </a:xfrm>
          <a:prstGeom prst="rect">
            <a:avLst/>
          </a:prstGeom>
        </p:spPr>
      </p:pic>
      <p:pic>
        <p:nvPicPr>
          <p:cNvPr id="1067" name="Elemento grafico 1066">
            <a:extLst>
              <a:ext uri="{FF2B5EF4-FFF2-40B4-BE49-F238E27FC236}">
                <a16:creationId xmlns:a16="http://schemas.microsoft.com/office/drawing/2014/main" id="{E2D6CF58-DC58-6B85-8107-E885ECB277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45979" y="3180835"/>
            <a:ext cx="658303" cy="256136"/>
          </a:xfrm>
          <a:prstGeom prst="rect">
            <a:avLst/>
          </a:prstGeom>
        </p:spPr>
      </p:pic>
      <p:pic>
        <p:nvPicPr>
          <p:cNvPr id="1068" name="Elemento grafico 1067">
            <a:extLst>
              <a:ext uri="{FF2B5EF4-FFF2-40B4-BE49-F238E27FC236}">
                <a16:creationId xmlns:a16="http://schemas.microsoft.com/office/drawing/2014/main" id="{A9CB7ED0-4231-C861-7389-2A89214B1C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99676" y="2997883"/>
            <a:ext cx="622917" cy="242368"/>
          </a:xfrm>
          <a:prstGeom prst="rect">
            <a:avLst/>
          </a:prstGeom>
        </p:spPr>
      </p:pic>
      <p:pic>
        <p:nvPicPr>
          <p:cNvPr id="1069" name="Elemento grafico 1068">
            <a:extLst>
              <a:ext uri="{FF2B5EF4-FFF2-40B4-BE49-F238E27FC236}">
                <a16:creationId xmlns:a16="http://schemas.microsoft.com/office/drawing/2014/main" id="{F239C041-283E-48D2-77A5-601C1C5B1A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19068" y="1407108"/>
            <a:ext cx="591481" cy="230137"/>
          </a:xfrm>
          <a:prstGeom prst="rect">
            <a:avLst/>
          </a:prstGeom>
        </p:spPr>
      </p:pic>
      <p:pic>
        <p:nvPicPr>
          <p:cNvPr id="1070" name="Elemento grafico 1069">
            <a:extLst>
              <a:ext uri="{FF2B5EF4-FFF2-40B4-BE49-F238E27FC236}">
                <a16:creationId xmlns:a16="http://schemas.microsoft.com/office/drawing/2014/main" id="{2A3C91F0-998C-02ED-B751-62E6F38CF0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5296" y="1094246"/>
            <a:ext cx="634540" cy="246890"/>
          </a:xfrm>
          <a:prstGeom prst="rect">
            <a:avLst/>
          </a:prstGeom>
        </p:spPr>
      </p:pic>
      <p:pic>
        <p:nvPicPr>
          <p:cNvPr id="1071" name="Elemento grafico 1070">
            <a:extLst>
              <a:ext uri="{FF2B5EF4-FFF2-40B4-BE49-F238E27FC236}">
                <a16:creationId xmlns:a16="http://schemas.microsoft.com/office/drawing/2014/main" id="{656D1EF8-BEDD-A875-BC7E-3E343CD076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63637" y="634044"/>
            <a:ext cx="585905" cy="227968"/>
          </a:xfrm>
          <a:prstGeom prst="rect">
            <a:avLst/>
          </a:prstGeom>
        </p:spPr>
      </p:pic>
      <p:pic>
        <p:nvPicPr>
          <p:cNvPr id="1072" name="Elemento grafico 1071">
            <a:extLst>
              <a:ext uri="{FF2B5EF4-FFF2-40B4-BE49-F238E27FC236}">
                <a16:creationId xmlns:a16="http://schemas.microsoft.com/office/drawing/2014/main" id="{9F16FC1A-52F6-BB89-2326-2652BB7EBC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98407" y="2618237"/>
            <a:ext cx="469396" cy="182635"/>
          </a:xfrm>
          <a:prstGeom prst="rect">
            <a:avLst/>
          </a:prstGeom>
        </p:spPr>
      </p:pic>
      <p:pic>
        <p:nvPicPr>
          <p:cNvPr id="1073" name="Elemento grafico 1072">
            <a:extLst>
              <a:ext uri="{FF2B5EF4-FFF2-40B4-BE49-F238E27FC236}">
                <a16:creationId xmlns:a16="http://schemas.microsoft.com/office/drawing/2014/main" id="{05CA9715-2DBC-CCAC-FF7E-BF52C91CE7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05076" y="329901"/>
            <a:ext cx="469396" cy="182635"/>
          </a:xfrm>
          <a:prstGeom prst="rect">
            <a:avLst/>
          </a:prstGeom>
        </p:spPr>
      </p:pic>
      <p:pic>
        <p:nvPicPr>
          <p:cNvPr id="1074" name="Elemento grafico 1073">
            <a:extLst>
              <a:ext uri="{FF2B5EF4-FFF2-40B4-BE49-F238E27FC236}">
                <a16:creationId xmlns:a16="http://schemas.microsoft.com/office/drawing/2014/main" id="{9BAAE49F-721E-2A47-2649-90DE2ABB0C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22208" y="593274"/>
            <a:ext cx="413290" cy="160805"/>
          </a:xfrm>
          <a:prstGeom prst="rect">
            <a:avLst/>
          </a:prstGeom>
        </p:spPr>
      </p:pic>
      <p:pic>
        <p:nvPicPr>
          <p:cNvPr id="1075" name="Elemento grafico 1074">
            <a:extLst>
              <a:ext uri="{FF2B5EF4-FFF2-40B4-BE49-F238E27FC236}">
                <a16:creationId xmlns:a16="http://schemas.microsoft.com/office/drawing/2014/main" id="{58C315A2-F1CB-64CD-F699-F3C5DF3A5A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84146" y="2401064"/>
            <a:ext cx="413290" cy="160805"/>
          </a:xfrm>
          <a:prstGeom prst="rect">
            <a:avLst/>
          </a:prstGeom>
        </p:spPr>
      </p:pic>
      <p:pic>
        <p:nvPicPr>
          <p:cNvPr id="1076" name="Elemento grafico 1075">
            <a:extLst>
              <a:ext uri="{FF2B5EF4-FFF2-40B4-BE49-F238E27FC236}">
                <a16:creationId xmlns:a16="http://schemas.microsoft.com/office/drawing/2014/main" id="{582FBF1A-E39B-3BFB-BE06-8FEB8098A9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64765" y="2168277"/>
            <a:ext cx="276260" cy="107489"/>
          </a:xfrm>
          <a:prstGeom prst="rect">
            <a:avLst/>
          </a:prstGeom>
        </p:spPr>
      </p:pic>
      <p:pic>
        <p:nvPicPr>
          <p:cNvPr id="1077" name="Elemento grafico 1076">
            <a:extLst>
              <a:ext uri="{FF2B5EF4-FFF2-40B4-BE49-F238E27FC236}">
                <a16:creationId xmlns:a16="http://schemas.microsoft.com/office/drawing/2014/main" id="{159B2E2C-D4B7-64B0-FFCA-C4E77926F8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31792" y="592563"/>
            <a:ext cx="276260" cy="107489"/>
          </a:xfrm>
          <a:prstGeom prst="rect">
            <a:avLst/>
          </a:prstGeom>
        </p:spPr>
      </p:pic>
      <p:pic>
        <p:nvPicPr>
          <p:cNvPr id="1078" name="Elemento grafico 1077">
            <a:extLst>
              <a:ext uri="{FF2B5EF4-FFF2-40B4-BE49-F238E27FC236}">
                <a16:creationId xmlns:a16="http://schemas.microsoft.com/office/drawing/2014/main" id="{05D7AC43-8B16-1671-CBE1-6CA28D791E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26060" y="656473"/>
            <a:ext cx="246499" cy="95909"/>
          </a:xfrm>
          <a:prstGeom prst="rect">
            <a:avLst/>
          </a:prstGeom>
        </p:spPr>
      </p:pic>
      <p:pic>
        <p:nvPicPr>
          <p:cNvPr id="1079" name="Elemento grafico 1078">
            <a:extLst>
              <a:ext uri="{FF2B5EF4-FFF2-40B4-BE49-F238E27FC236}">
                <a16:creationId xmlns:a16="http://schemas.microsoft.com/office/drawing/2014/main" id="{187FC242-67E5-DBA9-9964-A2CC24767A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22069" y="1940225"/>
            <a:ext cx="246499" cy="95909"/>
          </a:xfrm>
          <a:prstGeom prst="rect">
            <a:avLst/>
          </a:prstGeom>
        </p:spPr>
      </p:pic>
      <p:pic>
        <p:nvPicPr>
          <p:cNvPr id="1080" name="Elemento grafico 1079">
            <a:extLst>
              <a:ext uri="{FF2B5EF4-FFF2-40B4-BE49-F238E27FC236}">
                <a16:creationId xmlns:a16="http://schemas.microsoft.com/office/drawing/2014/main" id="{3C8415CB-1184-DB6D-4ACB-8B79065CD6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10124" y="1734026"/>
            <a:ext cx="197864" cy="76986"/>
          </a:xfrm>
          <a:prstGeom prst="rect">
            <a:avLst/>
          </a:prstGeom>
        </p:spPr>
      </p:pic>
      <p:pic>
        <p:nvPicPr>
          <p:cNvPr id="1081" name="Elemento grafico 1080">
            <a:extLst>
              <a:ext uri="{FF2B5EF4-FFF2-40B4-BE49-F238E27FC236}">
                <a16:creationId xmlns:a16="http://schemas.microsoft.com/office/drawing/2014/main" id="{8D6D1F75-77F6-8854-B738-85CC523732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98129" y="495612"/>
            <a:ext cx="197864" cy="76986"/>
          </a:xfrm>
          <a:prstGeom prst="rect">
            <a:avLst/>
          </a:prstGeom>
        </p:spPr>
      </p:pic>
      <p:pic>
        <p:nvPicPr>
          <p:cNvPr id="1082" name="Elemento grafico 1081">
            <a:extLst>
              <a:ext uri="{FF2B5EF4-FFF2-40B4-BE49-F238E27FC236}">
                <a16:creationId xmlns:a16="http://schemas.microsoft.com/office/drawing/2014/main" id="{D22DAC96-3862-4906-D61E-5CF36DF352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66641" y="677040"/>
            <a:ext cx="197864" cy="76986"/>
          </a:xfrm>
          <a:prstGeom prst="rect">
            <a:avLst/>
          </a:prstGeom>
        </p:spPr>
      </p:pic>
      <p:pic>
        <p:nvPicPr>
          <p:cNvPr id="1083" name="Elemento grafico 1082">
            <a:extLst>
              <a:ext uri="{FF2B5EF4-FFF2-40B4-BE49-F238E27FC236}">
                <a16:creationId xmlns:a16="http://schemas.microsoft.com/office/drawing/2014/main" id="{73E3186C-A85D-A566-95FA-A86B4C9918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75503" y="1163263"/>
            <a:ext cx="197864" cy="76986"/>
          </a:xfrm>
          <a:prstGeom prst="rect">
            <a:avLst/>
          </a:prstGeom>
        </p:spPr>
      </p:pic>
      <p:pic>
        <p:nvPicPr>
          <p:cNvPr id="1084" name="Elemento grafico 1083">
            <a:extLst>
              <a:ext uri="{FF2B5EF4-FFF2-40B4-BE49-F238E27FC236}">
                <a16:creationId xmlns:a16="http://schemas.microsoft.com/office/drawing/2014/main" id="{DEB9DA8C-CB94-72F2-3D8E-25347315F8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07732" y="1279379"/>
            <a:ext cx="197864" cy="76986"/>
          </a:xfrm>
          <a:prstGeom prst="rect">
            <a:avLst/>
          </a:prstGeom>
        </p:spPr>
      </p:pic>
      <p:pic>
        <p:nvPicPr>
          <p:cNvPr id="1085" name="Elemento grafico 1084">
            <a:extLst>
              <a:ext uri="{FF2B5EF4-FFF2-40B4-BE49-F238E27FC236}">
                <a16:creationId xmlns:a16="http://schemas.microsoft.com/office/drawing/2014/main" id="{5F22DAF0-8D82-FD1E-CA47-C75FE75184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35631" y="1431254"/>
            <a:ext cx="156177" cy="60767"/>
          </a:xfrm>
          <a:prstGeom prst="rect">
            <a:avLst/>
          </a:prstGeom>
        </p:spPr>
      </p:pic>
      <p:pic>
        <p:nvPicPr>
          <p:cNvPr id="1086" name="Elemento grafico 1085">
            <a:extLst>
              <a:ext uri="{FF2B5EF4-FFF2-40B4-BE49-F238E27FC236}">
                <a16:creationId xmlns:a16="http://schemas.microsoft.com/office/drawing/2014/main" id="{1AC81D65-3E2A-1DA8-E4FB-B8F07B48C1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01057" y="1119203"/>
            <a:ext cx="156177" cy="60767"/>
          </a:xfrm>
          <a:prstGeom prst="rect">
            <a:avLst/>
          </a:prstGeom>
        </p:spPr>
      </p:pic>
      <p:pic>
        <p:nvPicPr>
          <p:cNvPr id="1087" name="Elemento grafico 1086">
            <a:extLst>
              <a:ext uri="{FF2B5EF4-FFF2-40B4-BE49-F238E27FC236}">
                <a16:creationId xmlns:a16="http://schemas.microsoft.com/office/drawing/2014/main" id="{5C97ADEB-25E7-DEC1-3ECC-4FB8707AC9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19800" y="1569145"/>
            <a:ext cx="156177" cy="60767"/>
          </a:xfrm>
          <a:prstGeom prst="rect">
            <a:avLst/>
          </a:prstGeom>
        </p:spPr>
      </p:pic>
      <p:pic>
        <p:nvPicPr>
          <p:cNvPr id="1088" name="Elemento grafico 1087">
            <a:extLst>
              <a:ext uri="{FF2B5EF4-FFF2-40B4-BE49-F238E27FC236}">
                <a16:creationId xmlns:a16="http://schemas.microsoft.com/office/drawing/2014/main" id="{1755E5B2-C579-2A3F-C476-BBD97C70B0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74070" y="1464112"/>
            <a:ext cx="156177" cy="60767"/>
          </a:xfrm>
          <a:prstGeom prst="rect">
            <a:avLst/>
          </a:prstGeom>
        </p:spPr>
      </p:pic>
      <p:pic>
        <p:nvPicPr>
          <p:cNvPr id="1089" name="Elemento grafico 1088">
            <a:extLst>
              <a:ext uri="{FF2B5EF4-FFF2-40B4-BE49-F238E27FC236}">
                <a16:creationId xmlns:a16="http://schemas.microsoft.com/office/drawing/2014/main" id="{4E4E3529-DFB3-91A7-A8E4-B375FB8DF3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62108" y="1367871"/>
            <a:ext cx="156177" cy="60767"/>
          </a:xfrm>
          <a:prstGeom prst="rect">
            <a:avLst/>
          </a:prstGeom>
        </p:spPr>
      </p:pic>
      <p:pic>
        <p:nvPicPr>
          <p:cNvPr id="1090" name="Elemento grafico 1089">
            <a:extLst>
              <a:ext uri="{FF2B5EF4-FFF2-40B4-BE49-F238E27FC236}">
                <a16:creationId xmlns:a16="http://schemas.microsoft.com/office/drawing/2014/main" id="{DDD372D4-8567-F41D-AA59-DC62DF85B7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37892" y="1969157"/>
            <a:ext cx="618815" cy="240772"/>
          </a:xfrm>
          <a:prstGeom prst="rect">
            <a:avLst/>
          </a:prstGeom>
        </p:spPr>
      </p:pic>
      <p:pic>
        <p:nvPicPr>
          <p:cNvPr id="1091" name="Elemento grafico 1090">
            <a:extLst>
              <a:ext uri="{FF2B5EF4-FFF2-40B4-BE49-F238E27FC236}">
                <a16:creationId xmlns:a16="http://schemas.microsoft.com/office/drawing/2014/main" id="{4100F244-0940-3358-DA01-D7545D8709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98610" y="3103508"/>
            <a:ext cx="549661" cy="213865"/>
          </a:xfrm>
          <a:prstGeom prst="rect">
            <a:avLst/>
          </a:prstGeom>
        </p:spPr>
      </p:pic>
      <p:pic>
        <p:nvPicPr>
          <p:cNvPr id="1092" name="Elemento grafico 1091">
            <a:extLst>
              <a:ext uri="{FF2B5EF4-FFF2-40B4-BE49-F238E27FC236}">
                <a16:creationId xmlns:a16="http://schemas.microsoft.com/office/drawing/2014/main" id="{D193BFD8-3267-E0A2-0259-862CE45A3F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00760" y="2857152"/>
            <a:ext cx="658303" cy="256136"/>
          </a:xfrm>
          <a:prstGeom prst="rect">
            <a:avLst/>
          </a:prstGeom>
        </p:spPr>
      </p:pic>
      <p:pic>
        <p:nvPicPr>
          <p:cNvPr id="1093" name="Elemento grafico 1092">
            <a:extLst>
              <a:ext uri="{FF2B5EF4-FFF2-40B4-BE49-F238E27FC236}">
                <a16:creationId xmlns:a16="http://schemas.microsoft.com/office/drawing/2014/main" id="{49C3075A-9E98-813F-B5C0-A2456E9497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16035" y="1570217"/>
            <a:ext cx="585905" cy="227968"/>
          </a:xfrm>
          <a:prstGeom prst="rect">
            <a:avLst/>
          </a:prstGeom>
        </p:spPr>
      </p:pic>
      <p:pic>
        <p:nvPicPr>
          <p:cNvPr id="1094" name="Elemento grafico 1093">
            <a:extLst>
              <a:ext uri="{FF2B5EF4-FFF2-40B4-BE49-F238E27FC236}">
                <a16:creationId xmlns:a16="http://schemas.microsoft.com/office/drawing/2014/main" id="{5C84E219-59F6-9880-2472-790A919B02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55876" y="2893910"/>
            <a:ext cx="528797" cy="205747"/>
          </a:xfrm>
          <a:prstGeom prst="rect">
            <a:avLst/>
          </a:prstGeom>
        </p:spPr>
      </p:pic>
      <p:pic>
        <p:nvPicPr>
          <p:cNvPr id="1095" name="Elemento grafico 1094">
            <a:extLst>
              <a:ext uri="{FF2B5EF4-FFF2-40B4-BE49-F238E27FC236}">
                <a16:creationId xmlns:a16="http://schemas.microsoft.com/office/drawing/2014/main" id="{28532F3F-02A9-3331-86B3-27CA88E938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85356" y="3325977"/>
            <a:ext cx="658303" cy="256136"/>
          </a:xfrm>
          <a:prstGeom prst="rect">
            <a:avLst/>
          </a:prstGeom>
        </p:spPr>
      </p:pic>
      <p:pic>
        <p:nvPicPr>
          <p:cNvPr id="1096" name="Elemento grafico 1095">
            <a:extLst>
              <a:ext uri="{FF2B5EF4-FFF2-40B4-BE49-F238E27FC236}">
                <a16:creationId xmlns:a16="http://schemas.microsoft.com/office/drawing/2014/main" id="{AF37E104-1D7D-3BB7-6988-F87324C1B7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84410" y="2407575"/>
            <a:ext cx="602737" cy="234516"/>
          </a:xfrm>
          <a:prstGeom prst="rect">
            <a:avLst/>
          </a:prstGeom>
        </p:spPr>
      </p:pic>
      <p:pic>
        <p:nvPicPr>
          <p:cNvPr id="1097" name="Elemento grafico 1096">
            <a:extLst>
              <a:ext uri="{FF2B5EF4-FFF2-40B4-BE49-F238E27FC236}">
                <a16:creationId xmlns:a16="http://schemas.microsoft.com/office/drawing/2014/main" id="{F0F56F29-861B-D9C3-55B1-A158A3A582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67036" y="1119049"/>
            <a:ext cx="658303" cy="256136"/>
          </a:xfrm>
          <a:prstGeom prst="rect">
            <a:avLst/>
          </a:prstGeom>
        </p:spPr>
      </p:pic>
      <p:pic>
        <p:nvPicPr>
          <p:cNvPr id="1098" name="Elemento grafico 1097">
            <a:extLst>
              <a:ext uri="{FF2B5EF4-FFF2-40B4-BE49-F238E27FC236}">
                <a16:creationId xmlns:a16="http://schemas.microsoft.com/office/drawing/2014/main" id="{4C0C4C8E-E3F8-A78C-6A39-84AF486F0F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67332" y="2997883"/>
            <a:ext cx="622917" cy="242368"/>
          </a:xfrm>
          <a:prstGeom prst="rect">
            <a:avLst/>
          </a:prstGeom>
        </p:spPr>
      </p:pic>
      <p:pic>
        <p:nvPicPr>
          <p:cNvPr id="1099" name="Elemento grafico 1098">
            <a:extLst>
              <a:ext uri="{FF2B5EF4-FFF2-40B4-BE49-F238E27FC236}">
                <a16:creationId xmlns:a16="http://schemas.microsoft.com/office/drawing/2014/main" id="{356E63A6-1EAA-6FA6-C61B-75C74B99BE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04621" y="1938433"/>
            <a:ext cx="591481" cy="230137"/>
          </a:xfrm>
          <a:prstGeom prst="rect">
            <a:avLst/>
          </a:prstGeom>
        </p:spPr>
      </p:pic>
      <p:pic>
        <p:nvPicPr>
          <p:cNvPr id="1100" name="Elemento grafico 1099">
            <a:extLst>
              <a:ext uri="{FF2B5EF4-FFF2-40B4-BE49-F238E27FC236}">
                <a16:creationId xmlns:a16="http://schemas.microsoft.com/office/drawing/2014/main" id="{2D8996DF-900A-D223-F23B-87E2A3DCAB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52952" y="1094246"/>
            <a:ext cx="634540" cy="246890"/>
          </a:xfrm>
          <a:prstGeom prst="rect">
            <a:avLst/>
          </a:prstGeom>
        </p:spPr>
      </p:pic>
      <p:pic>
        <p:nvPicPr>
          <p:cNvPr id="1101" name="Elemento grafico 1100">
            <a:extLst>
              <a:ext uri="{FF2B5EF4-FFF2-40B4-BE49-F238E27FC236}">
                <a16:creationId xmlns:a16="http://schemas.microsoft.com/office/drawing/2014/main" id="{B2C5AD33-552C-C2F3-C430-48CEC372CD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31293" y="634044"/>
            <a:ext cx="585905" cy="227968"/>
          </a:xfrm>
          <a:prstGeom prst="rect">
            <a:avLst/>
          </a:prstGeom>
        </p:spPr>
      </p:pic>
      <p:pic>
        <p:nvPicPr>
          <p:cNvPr id="1102" name="Elemento grafico 1101">
            <a:extLst>
              <a:ext uri="{FF2B5EF4-FFF2-40B4-BE49-F238E27FC236}">
                <a16:creationId xmlns:a16="http://schemas.microsoft.com/office/drawing/2014/main" id="{A0C7CE51-9825-D6CC-1B34-3455B18219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43549" y="2618237"/>
            <a:ext cx="469396" cy="182635"/>
          </a:xfrm>
          <a:prstGeom prst="rect">
            <a:avLst/>
          </a:prstGeom>
        </p:spPr>
      </p:pic>
      <p:pic>
        <p:nvPicPr>
          <p:cNvPr id="1103" name="Elemento grafico 1102">
            <a:extLst>
              <a:ext uri="{FF2B5EF4-FFF2-40B4-BE49-F238E27FC236}">
                <a16:creationId xmlns:a16="http://schemas.microsoft.com/office/drawing/2014/main" id="{EF223F37-76D7-F4AE-B228-B729353E96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72732" y="329901"/>
            <a:ext cx="469396" cy="182635"/>
          </a:xfrm>
          <a:prstGeom prst="rect">
            <a:avLst/>
          </a:prstGeom>
        </p:spPr>
      </p:pic>
      <p:pic>
        <p:nvPicPr>
          <p:cNvPr id="1104" name="Elemento grafico 1103">
            <a:extLst>
              <a:ext uri="{FF2B5EF4-FFF2-40B4-BE49-F238E27FC236}">
                <a16:creationId xmlns:a16="http://schemas.microsoft.com/office/drawing/2014/main" id="{F1B672F4-84DA-D3C9-1C3D-B71DD0D0FC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89864" y="593274"/>
            <a:ext cx="413290" cy="160805"/>
          </a:xfrm>
          <a:prstGeom prst="rect">
            <a:avLst/>
          </a:prstGeom>
        </p:spPr>
      </p:pic>
      <p:pic>
        <p:nvPicPr>
          <p:cNvPr id="1105" name="Elemento grafico 1104">
            <a:extLst>
              <a:ext uri="{FF2B5EF4-FFF2-40B4-BE49-F238E27FC236}">
                <a16:creationId xmlns:a16="http://schemas.microsoft.com/office/drawing/2014/main" id="{3350553B-08D1-7F0B-BF51-22DC5C62E2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58770" y="2401064"/>
            <a:ext cx="413290" cy="160805"/>
          </a:xfrm>
          <a:prstGeom prst="rect">
            <a:avLst/>
          </a:prstGeom>
        </p:spPr>
      </p:pic>
      <p:pic>
        <p:nvPicPr>
          <p:cNvPr id="1106" name="Elemento grafico 1105">
            <a:extLst>
              <a:ext uri="{FF2B5EF4-FFF2-40B4-BE49-F238E27FC236}">
                <a16:creationId xmlns:a16="http://schemas.microsoft.com/office/drawing/2014/main" id="{40A5AF8C-84DC-93B9-2F52-3B69712002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39389" y="2168277"/>
            <a:ext cx="276260" cy="107489"/>
          </a:xfrm>
          <a:prstGeom prst="rect">
            <a:avLst/>
          </a:prstGeom>
        </p:spPr>
      </p:pic>
      <p:pic>
        <p:nvPicPr>
          <p:cNvPr id="1107" name="Elemento grafico 1106">
            <a:extLst>
              <a:ext uri="{FF2B5EF4-FFF2-40B4-BE49-F238E27FC236}">
                <a16:creationId xmlns:a16="http://schemas.microsoft.com/office/drawing/2014/main" id="{5256BE06-0EF3-105A-F5C8-A51B307490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99448" y="592563"/>
            <a:ext cx="276260" cy="107489"/>
          </a:xfrm>
          <a:prstGeom prst="rect">
            <a:avLst/>
          </a:prstGeom>
        </p:spPr>
      </p:pic>
      <p:pic>
        <p:nvPicPr>
          <p:cNvPr id="1108" name="Elemento grafico 1107">
            <a:extLst>
              <a:ext uri="{FF2B5EF4-FFF2-40B4-BE49-F238E27FC236}">
                <a16:creationId xmlns:a16="http://schemas.microsoft.com/office/drawing/2014/main" id="{8707F179-5FD5-7633-0BF6-E3F421154D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37943" y="482299"/>
            <a:ext cx="246499" cy="95909"/>
          </a:xfrm>
          <a:prstGeom prst="rect">
            <a:avLst/>
          </a:prstGeom>
        </p:spPr>
      </p:pic>
      <p:pic>
        <p:nvPicPr>
          <p:cNvPr id="1109" name="Elemento grafico 1108">
            <a:extLst>
              <a:ext uri="{FF2B5EF4-FFF2-40B4-BE49-F238E27FC236}">
                <a16:creationId xmlns:a16="http://schemas.microsoft.com/office/drawing/2014/main" id="{21183BEF-77E8-6A46-0210-5748FE0F7E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96693" y="1940225"/>
            <a:ext cx="246499" cy="95909"/>
          </a:xfrm>
          <a:prstGeom prst="rect">
            <a:avLst/>
          </a:prstGeom>
        </p:spPr>
      </p:pic>
      <p:pic>
        <p:nvPicPr>
          <p:cNvPr id="1110" name="Elemento grafico 1109">
            <a:extLst>
              <a:ext uri="{FF2B5EF4-FFF2-40B4-BE49-F238E27FC236}">
                <a16:creationId xmlns:a16="http://schemas.microsoft.com/office/drawing/2014/main" id="{950F63B3-CFED-5389-6E46-C3987D768E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12178" y="1734026"/>
            <a:ext cx="197864" cy="76986"/>
          </a:xfrm>
          <a:prstGeom prst="rect">
            <a:avLst/>
          </a:prstGeom>
        </p:spPr>
      </p:pic>
      <p:pic>
        <p:nvPicPr>
          <p:cNvPr id="1111" name="Elemento grafico 1110">
            <a:extLst>
              <a:ext uri="{FF2B5EF4-FFF2-40B4-BE49-F238E27FC236}">
                <a16:creationId xmlns:a16="http://schemas.microsoft.com/office/drawing/2014/main" id="{E8AFD4E6-0FB3-0E50-6666-D6CC330889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48074" y="872979"/>
            <a:ext cx="197864" cy="76986"/>
          </a:xfrm>
          <a:prstGeom prst="rect">
            <a:avLst/>
          </a:prstGeom>
        </p:spPr>
      </p:pic>
      <p:pic>
        <p:nvPicPr>
          <p:cNvPr id="1112" name="Elemento grafico 1111">
            <a:extLst>
              <a:ext uri="{FF2B5EF4-FFF2-40B4-BE49-F238E27FC236}">
                <a16:creationId xmlns:a16="http://schemas.microsoft.com/office/drawing/2014/main" id="{D6A901F4-0D68-DA76-B93C-384C2F5479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16586" y="1054407"/>
            <a:ext cx="197864" cy="76986"/>
          </a:xfrm>
          <a:prstGeom prst="rect">
            <a:avLst/>
          </a:prstGeom>
        </p:spPr>
      </p:pic>
      <p:pic>
        <p:nvPicPr>
          <p:cNvPr id="1113" name="Elemento grafico 1112">
            <a:extLst>
              <a:ext uri="{FF2B5EF4-FFF2-40B4-BE49-F238E27FC236}">
                <a16:creationId xmlns:a16="http://schemas.microsoft.com/office/drawing/2014/main" id="{1C03DD85-D486-ED56-F59E-024C5A0254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96412" y="1337439"/>
            <a:ext cx="197864" cy="76986"/>
          </a:xfrm>
          <a:prstGeom prst="rect">
            <a:avLst/>
          </a:prstGeom>
        </p:spPr>
      </p:pic>
      <p:pic>
        <p:nvPicPr>
          <p:cNvPr id="1114" name="Elemento grafico 1113">
            <a:extLst>
              <a:ext uri="{FF2B5EF4-FFF2-40B4-BE49-F238E27FC236}">
                <a16:creationId xmlns:a16="http://schemas.microsoft.com/office/drawing/2014/main" id="{A4A838CB-757D-93A8-D74A-CD752C35C9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31955" y="814928"/>
            <a:ext cx="197864" cy="76986"/>
          </a:xfrm>
          <a:prstGeom prst="rect">
            <a:avLst/>
          </a:prstGeom>
        </p:spPr>
      </p:pic>
      <p:pic>
        <p:nvPicPr>
          <p:cNvPr id="1115" name="Elemento grafico 1114">
            <a:extLst>
              <a:ext uri="{FF2B5EF4-FFF2-40B4-BE49-F238E27FC236}">
                <a16:creationId xmlns:a16="http://schemas.microsoft.com/office/drawing/2014/main" id="{4E0A8B01-B6DB-C2CD-CAC3-F314306277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46826" y="966803"/>
            <a:ext cx="156177" cy="60767"/>
          </a:xfrm>
          <a:prstGeom prst="rect">
            <a:avLst/>
          </a:prstGeom>
        </p:spPr>
      </p:pic>
      <p:pic>
        <p:nvPicPr>
          <p:cNvPr id="1116" name="Elemento grafico 1115">
            <a:extLst>
              <a:ext uri="{FF2B5EF4-FFF2-40B4-BE49-F238E27FC236}">
                <a16:creationId xmlns:a16="http://schemas.microsoft.com/office/drawing/2014/main" id="{C8B92F04-AF10-6B93-3AF7-9FA09BA68E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31456" y="727317"/>
            <a:ext cx="156177" cy="60767"/>
          </a:xfrm>
          <a:prstGeom prst="rect">
            <a:avLst/>
          </a:prstGeom>
        </p:spPr>
      </p:pic>
      <p:pic>
        <p:nvPicPr>
          <p:cNvPr id="1117" name="Elemento grafico 1116">
            <a:extLst>
              <a:ext uri="{FF2B5EF4-FFF2-40B4-BE49-F238E27FC236}">
                <a16:creationId xmlns:a16="http://schemas.microsoft.com/office/drawing/2014/main" id="{1F69722A-8F10-9A43-AD6A-902552CFFA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49284" y="1569145"/>
            <a:ext cx="156177" cy="60767"/>
          </a:xfrm>
          <a:prstGeom prst="rect">
            <a:avLst/>
          </a:prstGeom>
        </p:spPr>
      </p:pic>
      <p:pic>
        <p:nvPicPr>
          <p:cNvPr id="1118" name="Elemento grafico 1117">
            <a:extLst>
              <a:ext uri="{FF2B5EF4-FFF2-40B4-BE49-F238E27FC236}">
                <a16:creationId xmlns:a16="http://schemas.microsoft.com/office/drawing/2014/main" id="{E2FD5757-300E-3BFB-48F7-2E4BB40C73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03554" y="1464112"/>
            <a:ext cx="156177" cy="60767"/>
          </a:xfrm>
          <a:prstGeom prst="rect">
            <a:avLst/>
          </a:prstGeom>
        </p:spPr>
      </p:pic>
      <p:pic>
        <p:nvPicPr>
          <p:cNvPr id="1119" name="Elemento grafico 1118">
            <a:extLst>
              <a:ext uri="{FF2B5EF4-FFF2-40B4-BE49-F238E27FC236}">
                <a16:creationId xmlns:a16="http://schemas.microsoft.com/office/drawing/2014/main" id="{B00F02A9-48DC-E022-0830-6DEB660659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91592" y="1367871"/>
            <a:ext cx="156177" cy="60767"/>
          </a:xfrm>
          <a:prstGeom prst="rect">
            <a:avLst/>
          </a:prstGeom>
        </p:spPr>
      </p:pic>
      <p:pic>
        <p:nvPicPr>
          <p:cNvPr id="1120" name="Elemento grafico 1119">
            <a:extLst>
              <a:ext uri="{FF2B5EF4-FFF2-40B4-BE49-F238E27FC236}">
                <a16:creationId xmlns:a16="http://schemas.microsoft.com/office/drawing/2014/main" id="{9F3BC556-88FC-D958-39EC-0DF1538829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5437" y="2085270"/>
            <a:ext cx="618815" cy="240772"/>
          </a:xfrm>
          <a:prstGeom prst="rect">
            <a:avLst/>
          </a:prstGeom>
        </p:spPr>
      </p:pic>
      <p:pic>
        <p:nvPicPr>
          <p:cNvPr id="1121" name="Elemento grafico 1120">
            <a:extLst>
              <a:ext uri="{FF2B5EF4-FFF2-40B4-BE49-F238E27FC236}">
                <a16:creationId xmlns:a16="http://schemas.microsoft.com/office/drawing/2014/main" id="{DA0F726B-F93F-A437-108E-6A7C8C034F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26155" y="3219621"/>
            <a:ext cx="549661" cy="213865"/>
          </a:xfrm>
          <a:prstGeom prst="rect">
            <a:avLst/>
          </a:prstGeom>
        </p:spPr>
      </p:pic>
      <p:pic>
        <p:nvPicPr>
          <p:cNvPr id="1122" name="Elemento grafico 1121">
            <a:extLst>
              <a:ext uri="{FF2B5EF4-FFF2-40B4-BE49-F238E27FC236}">
                <a16:creationId xmlns:a16="http://schemas.microsoft.com/office/drawing/2014/main" id="{EA37F7BB-3A78-9CDE-E406-0FED0426A6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8305" y="2973265"/>
            <a:ext cx="658303" cy="256136"/>
          </a:xfrm>
          <a:prstGeom prst="rect">
            <a:avLst/>
          </a:prstGeom>
        </p:spPr>
      </p:pic>
      <p:pic>
        <p:nvPicPr>
          <p:cNvPr id="1123" name="Elemento grafico 1122">
            <a:extLst>
              <a:ext uri="{FF2B5EF4-FFF2-40B4-BE49-F238E27FC236}">
                <a16:creationId xmlns:a16="http://schemas.microsoft.com/office/drawing/2014/main" id="{C58A95E7-662B-2A7A-726B-8DA8608E8B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3580" y="1686330"/>
            <a:ext cx="585905" cy="227968"/>
          </a:xfrm>
          <a:prstGeom prst="rect">
            <a:avLst/>
          </a:prstGeom>
        </p:spPr>
      </p:pic>
      <p:pic>
        <p:nvPicPr>
          <p:cNvPr id="1124" name="Elemento grafico 1123">
            <a:extLst>
              <a:ext uri="{FF2B5EF4-FFF2-40B4-BE49-F238E27FC236}">
                <a16:creationId xmlns:a16="http://schemas.microsoft.com/office/drawing/2014/main" id="{3F4DF943-E197-740C-6C36-643A6550EE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20564" y="2532006"/>
            <a:ext cx="528797" cy="205747"/>
          </a:xfrm>
          <a:prstGeom prst="rect">
            <a:avLst/>
          </a:prstGeom>
        </p:spPr>
      </p:pic>
      <p:pic>
        <p:nvPicPr>
          <p:cNvPr id="1125" name="Elemento grafico 1124">
            <a:extLst>
              <a:ext uri="{FF2B5EF4-FFF2-40B4-BE49-F238E27FC236}">
                <a16:creationId xmlns:a16="http://schemas.microsoft.com/office/drawing/2014/main" id="{CAA2D15E-A3F1-0633-8CB7-07580170EA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12901" y="3442090"/>
            <a:ext cx="658303" cy="256136"/>
          </a:xfrm>
          <a:prstGeom prst="rect">
            <a:avLst/>
          </a:prstGeom>
        </p:spPr>
      </p:pic>
      <p:pic>
        <p:nvPicPr>
          <p:cNvPr id="1126" name="Elemento grafico 1125">
            <a:extLst>
              <a:ext uri="{FF2B5EF4-FFF2-40B4-BE49-F238E27FC236}">
                <a16:creationId xmlns:a16="http://schemas.microsoft.com/office/drawing/2014/main" id="{81BF7421-0506-AAEE-DC21-41EDCE0FDE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1955" y="2523688"/>
            <a:ext cx="602737" cy="234516"/>
          </a:xfrm>
          <a:prstGeom prst="rect">
            <a:avLst/>
          </a:prstGeom>
        </p:spPr>
      </p:pic>
      <p:pic>
        <p:nvPicPr>
          <p:cNvPr id="1127" name="Elemento grafico 1126">
            <a:extLst>
              <a:ext uri="{FF2B5EF4-FFF2-40B4-BE49-F238E27FC236}">
                <a16:creationId xmlns:a16="http://schemas.microsoft.com/office/drawing/2014/main" id="{8AE3665B-5122-DA32-8C0C-F592B09D09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41180" y="3296948"/>
            <a:ext cx="658303" cy="256136"/>
          </a:xfrm>
          <a:prstGeom prst="rect">
            <a:avLst/>
          </a:prstGeom>
        </p:spPr>
      </p:pic>
      <p:pic>
        <p:nvPicPr>
          <p:cNvPr id="1128" name="Elemento grafico 1127">
            <a:extLst>
              <a:ext uri="{FF2B5EF4-FFF2-40B4-BE49-F238E27FC236}">
                <a16:creationId xmlns:a16="http://schemas.microsoft.com/office/drawing/2014/main" id="{162B30A2-8C54-EDED-8680-9D395B662D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94877" y="3113996"/>
            <a:ext cx="622917" cy="242368"/>
          </a:xfrm>
          <a:prstGeom prst="rect">
            <a:avLst/>
          </a:prstGeom>
        </p:spPr>
      </p:pic>
      <p:pic>
        <p:nvPicPr>
          <p:cNvPr id="1129" name="Elemento grafico 1128">
            <a:extLst>
              <a:ext uri="{FF2B5EF4-FFF2-40B4-BE49-F238E27FC236}">
                <a16:creationId xmlns:a16="http://schemas.microsoft.com/office/drawing/2014/main" id="{0F1DE01D-AF77-A7C5-3CEF-EA7EFFD59D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68345" y="3268519"/>
            <a:ext cx="591481" cy="230137"/>
          </a:xfrm>
          <a:prstGeom prst="rect">
            <a:avLst/>
          </a:prstGeom>
        </p:spPr>
      </p:pic>
      <p:pic>
        <p:nvPicPr>
          <p:cNvPr id="1130" name="Elemento grafico 1129">
            <a:extLst>
              <a:ext uri="{FF2B5EF4-FFF2-40B4-BE49-F238E27FC236}">
                <a16:creationId xmlns:a16="http://schemas.microsoft.com/office/drawing/2014/main" id="{ED991C10-BCD1-3453-103D-691C900805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0497" y="1210359"/>
            <a:ext cx="634540" cy="246890"/>
          </a:xfrm>
          <a:prstGeom prst="rect">
            <a:avLst/>
          </a:prstGeom>
        </p:spPr>
      </p:pic>
      <p:pic>
        <p:nvPicPr>
          <p:cNvPr id="1131" name="Elemento grafico 1130">
            <a:extLst>
              <a:ext uri="{FF2B5EF4-FFF2-40B4-BE49-F238E27FC236}">
                <a16:creationId xmlns:a16="http://schemas.microsoft.com/office/drawing/2014/main" id="{72B8D7F8-4C9C-458D-4C32-4B130771CE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38" y="750157"/>
            <a:ext cx="585905" cy="227968"/>
          </a:xfrm>
          <a:prstGeom prst="rect">
            <a:avLst/>
          </a:prstGeom>
        </p:spPr>
      </p:pic>
      <p:pic>
        <p:nvPicPr>
          <p:cNvPr id="1132" name="Elemento grafico 1131">
            <a:extLst>
              <a:ext uri="{FF2B5EF4-FFF2-40B4-BE49-F238E27FC236}">
                <a16:creationId xmlns:a16="http://schemas.microsoft.com/office/drawing/2014/main" id="{93EFC03E-F38F-1998-F22C-0ADCB5A962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93608" y="2734350"/>
            <a:ext cx="469396" cy="182635"/>
          </a:xfrm>
          <a:prstGeom prst="rect">
            <a:avLst/>
          </a:prstGeom>
        </p:spPr>
      </p:pic>
      <p:pic>
        <p:nvPicPr>
          <p:cNvPr id="1133" name="Elemento grafico 1132">
            <a:extLst>
              <a:ext uri="{FF2B5EF4-FFF2-40B4-BE49-F238E27FC236}">
                <a16:creationId xmlns:a16="http://schemas.microsoft.com/office/drawing/2014/main" id="{9411AEA8-0AB6-02D1-3FB5-9E3BAE0979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00277" y="446014"/>
            <a:ext cx="469396" cy="182635"/>
          </a:xfrm>
          <a:prstGeom prst="rect">
            <a:avLst/>
          </a:prstGeom>
        </p:spPr>
      </p:pic>
      <p:pic>
        <p:nvPicPr>
          <p:cNvPr id="1134" name="Elemento grafico 1133">
            <a:extLst>
              <a:ext uri="{FF2B5EF4-FFF2-40B4-BE49-F238E27FC236}">
                <a16:creationId xmlns:a16="http://schemas.microsoft.com/office/drawing/2014/main" id="{7FC86D2B-47D9-A81B-5088-7F9B93AE7A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17409" y="709387"/>
            <a:ext cx="413290" cy="160805"/>
          </a:xfrm>
          <a:prstGeom prst="rect">
            <a:avLst/>
          </a:prstGeom>
        </p:spPr>
      </p:pic>
      <p:pic>
        <p:nvPicPr>
          <p:cNvPr id="1135" name="Elemento grafico 1134">
            <a:extLst>
              <a:ext uri="{FF2B5EF4-FFF2-40B4-BE49-F238E27FC236}">
                <a16:creationId xmlns:a16="http://schemas.microsoft.com/office/drawing/2014/main" id="{251EEE68-1297-C4EA-2540-4B06DF0C7C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51917" y="2517177"/>
            <a:ext cx="413290" cy="160805"/>
          </a:xfrm>
          <a:prstGeom prst="rect">
            <a:avLst/>
          </a:prstGeom>
        </p:spPr>
      </p:pic>
      <p:pic>
        <p:nvPicPr>
          <p:cNvPr id="1136" name="Elemento grafico 1135">
            <a:extLst>
              <a:ext uri="{FF2B5EF4-FFF2-40B4-BE49-F238E27FC236}">
                <a16:creationId xmlns:a16="http://schemas.microsoft.com/office/drawing/2014/main" id="{DE7F3253-5313-0788-5662-118D62E4FE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32536" y="2284390"/>
            <a:ext cx="276260" cy="107489"/>
          </a:xfrm>
          <a:prstGeom prst="rect">
            <a:avLst/>
          </a:prstGeom>
        </p:spPr>
      </p:pic>
      <p:pic>
        <p:nvPicPr>
          <p:cNvPr id="1137" name="Elemento grafico 1136">
            <a:extLst>
              <a:ext uri="{FF2B5EF4-FFF2-40B4-BE49-F238E27FC236}">
                <a16:creationId xmlns:a16="http://schemas.microsoft.com/office/drawing/2014/main" id="{BF082E53-8977-78CC-6D07-CFD121C0AA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97851" y="636103"/>
            <a:ext cx="276260" cy="107489"/>
          </a:xfrm>
          <a:prstGeom prst="rect">
            <a:avLst/>
          </a:prstGeom>
        </p:spPr>
      </p:pic>
      <p:pic>
        <p:nvPicPr>
          <p:cNvPr id="1138" name="Elemento grafico 1137">
            <a:extLst>
              <a:ext uri="{FF2B5EF4-FFF2-40B4-BE49-F238E27FC236}">
                <a16:creationId xmlns:a16="http://schemas.microsoft.com/office/drawing/2014/main" id="{D0CDEF32-03A5-1EC7-EB70-67FEDC4BA5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11549" y="700013"/>
            <a:ext cx="246499" cy="95909"/>
          </a:xfrm>
          <a:prstGeom prst="rect">
            <a:avLst/>
          </a:prstGeom>
        </p:spPr>
      </p:pic>
      <p:pic>
        <p:nvPicPr>
          <p:cNvPr id="1139" name="Elemento grafico 1138">
            <a:extLst>
              <a:ext uri="{FF2B5EF4-FFF2-40B4-BE49-F238E27FC236}">
                <a16:creationId xmlns:a16="http://schemas.microsoft.com/office/drawing/2014/main" id="{B6061AF4-1C31-ADF8-B5AC-96FA4E81BC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17270" y="2056338"/>
            <a:ext cx="246499" cy="95909"/>
          </a:xfrm>
          <a:prstGeom prst="rect">
            <a:avLst/>
          </a:prstGeom>
        </p:spPr>
      </p:pic>
      <p:pic>
        <p:nvPicPr>
          <p:cNvPr id="1140" name="Elemento grafico 1139">
            <a:extLst>
              <a:ext uri="{FF2B5EF4-FFF2-40B4-BE49-F238E27FC236}">
                <a16:creationId xmlns:a16="http://schemas.microsoft.com/office/drawing/2014/main" id="{B4BEB5B0-AE15-67C9-1636-7575717C02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32755" y="1850139"/>
            <a:ext cx="197864" cy="76986"/>
          </a:xfrm>
          <a:prstGeom prst="rect">
            <a:avLst/>
          </a:prstGeom>
        </p:spPr>
      </p:pic>
      <p:pic>
        <p:nvPicPr>
          <p:cNvPr id="1141" name="Elemento grafico 1140">
            <a:extLst>
              <a:ext uri="{FF2B5EF4-FFF2-40B4-BE49-F238E27FC236}">
                <a16:creationId xmlns:a16="http://schemas.microsoft.com/office/drawing/2014/main" id="{D7755C17-2063-4D32-337B-09B7DBE7A5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23277" y="713326"/>
            <a:ext cx="197864" cy="76986"/>
          </a:xfrm>
          <a:prstGeom prst="rect">
            <a:avLst/>
          </a:prstGeom>
        </p:spPr>
      </p:pic>
      <p:pic>
        <p:nvPicPr>
          <p:cNvPr id="1142" name="Elemento grafico 1141">
            <a:extLst>
              <a:ext uri="{FF2B5EF4-FFF2-40B4-BE49-F238E27FC236}">
                <a16:creationId xmlns:a16="http://schemas.microsoft.com/office/drawing/2014/main" id="{8258C5B0-07E0-C849-A46D-5C782FA398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95671" y="401267"/>
            <a:ext cx="197864" cy="76986"/>
          </a:xfrm>
          <a:prstGeom prst="rect">
            <a:avLst/>
          </a:prstGeom>
        </p:spPr>
      </p:pic>
      <p:pic>
        <p:nvPicPr>
          <p:cNvPr id="1143" name="Elemento grafico 1142">
            <a:extLst>
              <a:ext uri="{FF2B5EF4-FFF2-40B4-BE49-F238E27FC236}">
                <a16:creationId xmlns:a16="http://schemas.microsoft.com/office/drawing/2014/main" id="{E3006808-68ED-D470-49D6-926460CAE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88415" y="814925"/>
            <a:ext cx="197864" cy="76986"/>
          </a:xfrm>
          <a:prstGeom prst="rect">
            <a:avLst/>
          </a:prstGeom>
        </p:spPr>
      </p:pic>
      <p:pic>
        <p:nvPicPr>
          <p:cNvPr id="1144" name="Elemento grafico 1143">
            <a:extLst>
              <a:ext uri="{FF2B5EF4-FFF2-40B4-BE49-F238E27FC236}">
                <a16:creationId xmlns:a16="http://schemas.microsoft.com/office/drawing/2014/main" id="{0CBE3639-6A1F-DD5A-F384-C14393DA7C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57675" y="1395492"/>
            <a:ext cx="197864" cy="76986"/>
          </a:xfrm>
          <a:prstGeom prst="rect">
            <a:avLst/>
          </a:prstGeom>
        </p:spPr>
      </p:pic>
      <p:pic>
        <p:nvPicPr>
          <p:cNvPr id="1145" name="Elemento grafico 1144">
            <a:extLst>
              <a:ext uri="{FF2B5EF4-FFF2-40B4-BE49-F238E27FC236}">
                <a16:creationId xmlns:a16="http://schemas.microsoft.com/office/drawing/2014/main" id="{494F9E87-57E5-CC73-5847-25D4DF6F56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30832" y="1547367"/>
            <a:ext cx="156177" cy="60767"/>
          </a:xfrm>
          <a:prstGeom prst="rect">
            <a:avLst/>
          </a:prstGeom>
        </p:spPr>
      </p:pic>
      <p:pic>
        <p:nvPicPr>
          <p:cNvPr id="1146" name="Elemento grafico 1145">
            <a:extLst>
              <a:ext uri="{FF2B5EF4-FFF2-40B4-BE49-F238E27FC236}">
                <a16:creationId xmlns:a16="http://schemas.microsoft.com/office/drawing/2014/main" id="{E5A2B6AB-179B-D3FC-2BDF-965913E962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89744" y="1670739"/>
            <a:ext cx="156177" cy="60767"/>
          </a:xfrm>
          <a:prstGeom prst="rect">
            <a:avLst/>
          </a:prstGeom>
        </p:spPr>
      </p:pic>
      <p:pic>
        <p:nvPicPr>
          <p:cNvPr id="1147" name="Elemento grafico 1146">
            <a:extLst>
              <a:ext uri="{FF2B5EF4-FFF2-40B4-BE49-F238E27FC236}">
                <a16:creationId xmlns:a16="http://schemas.microsoft.com/office/drawing/2014/main" id="{8B92D19F-02D6-1A2A-1BD2-497E6C2909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15001" y="1685258"/>
            <a:ext cx="156177" cy="60767"/>
          </a:xfrm>
          <a:prstGeom prst="rect">
            <a:avLst/>
          </a:prstGeom>
        </p:spPr>
      </p:pic>
      <p:pic>
        <p:nvPicPr>
          <p:cNvPr id="1148" name="Elemento grafico 1147">
            <a:extLst>
              <a:ext uri="{FF2B5EF4-FFF2-40B4-BE49-F238E27FC236}">
                <a16:creationId xmlns:a16="http://schemas.microsoft.com/office/drawing/2014/main" id="{5980D486-4AEB-5890-F174-5A625B700E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69271" y="1580225"/>
            <a:ext cx="156177" cy="60767"/>
          </a:xfrm>
          <a:prstGeom prst="rect">
            <a:avLst/>
          </a:prstGeom>
        </p:spPr>
      </p:pic>
      <p:pic>
        <p:nvPicPr>
          <p:cNvPr id="1149" name="Elemento grafico 1148">
            <a:extLst>
              <a:ext uri="{FF2B5EF4-FFF2-40B4-BE49-F238E27FC236}">
                <a16:creationId xmlns:a16="http://schemas.microsoft.com/office/drawing/2014/main" id="{A803F6C8-8AF6-6502-2931-E0585DD0D6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57309" y="1483984"/>
            <a:ext cx="156177" cy="60767"/>
          </a:xfrm>
          <a:prstGeom prst="rect">
            <a:avLst/>
          </a:prstGeom>
        </p:spPr>
      </p:pic>
      <p:pic>
        <p:nvPicPr>
          <p:cNvPr id="1150" name="Elemento grafico 1149">
            <a:extLst>
              <a:ext uri="{FF2B5EF4-FFF2-40B4-BE49-F238E27FC236}">
                <a16:creationId xmlns:a16="http://schemas.microsoft.com/office/drawing/2014/main" id="{2D1C1D91-8853-E2EB-A118-2BF5A02826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1289051" y="2636812"/>
            <a:ext cx="1079769" cy="420123"/>
          </a:xfrm>
          <a:prstGeom prst="rect">
            <a:avLst/>
          </a:prstGeom>
        </p:spPr>
      </p:pic>
      <p:pic>
        <p:nvPicPr>
          <p:cNvPr id="1151" name="Elemento grafico 1150">
            <a:extLst>
              <a:ext uri="{FF2B5EF4-FFF2-40B4-BE49-F238E27FC236}">
                <a16:creationId xmlns:a16="http://schemas.microsoft.com/office/drawing/2014/main" id="{5A9D77F9-A878-4374-E344-FAC76D166F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6480615" y="3771164"/>
            <a:ext cx="959102" cy="373172"/>
          </a:xfrm>
          <a:prstGeom prst="rect">
            <a:avLst/>
          </a:prstGeom>
        </p:spPr>
      </p:pic>
      <p:pic>
        <p:nvPicPr>
          <p:cNvPr id="1152" name="Elemento grafico 1151">
            <a:extLst>
              <a:ext uri="{FF2B5EF4-FFF2-40B4-BE49-F238E27FC236}">
                <a16:creationId xmlns:a16="http://schemas.microsoft.com/office/drawing/2014/main" id="{E6F5640A-51D1-1772-3955-8731724D3C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1991407" y="3524807"/>
            <a:ext cx="1148671" cy="446931"/>
          </a:xfrm>
          <a:prstGeom prst="rect">
            <a:avLst/>
          </a:prstGeom>
        </p:spPr>
      </p:pic>
      <p:pic>
        <p:nvPicPr>
          <p:cNvPr id="1153" name="Elemento grafico 1152">
            <a:extLst>
              <a:ext uri="{FF2B5EF4-FFF2-40B4-BE49-F238E27FC236}">
                <a16:creationId xmlns:a16="http://schemas.microsoft.com/office/drawing/2014/main" id="{949C5F52-BAF5-2BDC-616B-400F9CB811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1334284" y="2237872"/>
            <a:ext cx="1022344" cy="397781"/>
          </a:xfrm>
          <a:prstGeom prst="rect">
            <a:avLst/>
          </a:prstGeom>
        </p:spPr>
      </p:pic>
      <p:pic>
        <p:nvPicPr>
          <p:cNvPr id="1154" name="Elemento grafico 1153">
            <a:extLst>
              <a:ext uri="{FF2B5EF4-FFF2-40B4-BE49-F238E27FC236}">
                <a16:creationId xmlns:a16="http://schemas.microsoft.com/office/drawing/2014/main" id="{70953EFD-BDC5-42A0-1E32-2BBF4A5193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5689572" y="3267842"/>
            <a:ext cx="922696" cy="359007"/>
          </a:xfrm>
          <a:prstGeom prst="rect">
            <a:avLst/>
          </a:prstGeom>
        </p:spPr>
      </p:pic>
      <p:pic>
        <p:nvPicPr>
          <p:cNvPr id="1155" name="Elemento grafico 1154">
            <a:extLst>
              <a:ext uri="{FF2B5EF4-FFF2-40B4-BE49-F238E27FC236}">
                <a16:creationId xmlns:a16="http://schemas.microsoft.com/office/drawing/2014/main" id="{A8A1D65B-F6A4-7239-8083-F0D1133C95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7776003" y="3993632"/>
            <a:ext cx="1148671" cy="446931"/>
          </a:xfrm>
          <a:prstGeom prst="rect">
            <a:avLst/>
          </a:prstGeom>
        </p:spPr>
      </p:pic>
      <p:pic>
        <p:nvPicPr>
          <p:cNvPr id="1156" name="Elemento grafico 1155">
            <a:extLst>
              <a:ext uri="{FF2B5EF4-FFF2-40B4-BE49-F238E27FC236}">
                <a16:creationId xmlns:a16="http://schemas.microsoft.com/office/drawing/2014/main" id="{C8247C82-E405-DC67-7929-214611B150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1619491" y="3075231"/>
            <a:ext cx="1051714" cy="409206"/>
          </a:xfrm>
          <a:prstGeom prst="rect">
            <a:avLst/>
          </a:prstGeom>
        </p:spPr>
      </p:pic>
      <p:pic>
        <p:nvPicPr>
          <p:cNvPr id="1157" name="Elemento grafico 1156">
            <a:extLst>
              <a:ext uri="{FF2B5EF4-FFF2-40B4-BE49-F238E27FC236}">
                <a16:creationId xmlns:a16="http://schemas.microsoft.com/office/drawing/2014/main" id="{37F3DD4E-5774-75E7-D881-21BE8125F1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3104282" y="3848490"/>
            <a:ext cx="1148671" cy="446931"/>
          </a:xfrm>
          <a:prstGeom prst="rect">
            <a:avLst/>
          </a:prstGeom>
        </p:spPr>
      </p:pic>
      <p:pic>
        <p:nvPicPr>
          <p:cNvPr id="1158" name="Elemento grafico 1157">
            <a:extLst>
              <a:ext uri="{FF2B5EF4-FFF2-40B4-BE49-F238E27FC236}">
                <a16:creationId xmlns:a16="http://schemas.microsoft.com/office/drawing/2014/main" id="{EDB2DE54-FC30-D5C6-8218-E8696C1474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5200218" y="1908553"/>
            <a:ext cx="1086926" cy="422907"/>
          </a:xfrm>
          <a:prstGeom prst="rect">
            <a:avLst/>
          </a:prstGeom>
        </p:spPr>
      </p:pic>
      <p:pic>
        <p:nvPicPr>
          <p:cNvPr id="1159" name="Elemento grafico 1158">
            <a:extLst>
              <a:ext uri="{FF2B5EF4-FFF2-40B4-BE49-F238E27FC236}">
                <a16:creationId xmlns:a16="http://schemas.microsoft.com/office/drawing/2014/main" id="{2E3F162D-E6B6-B441-6224-15A076767E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4855641" y="2222418"/>
            <a:ext cx="1032073" cy="401565"/>
          </a:xfrm>
          <a:prstGeom prst="rect">
            <a:avLst/>
          </a:prstGeom>
        </p:spPr>
      </p:pic>
      <p:pic>
        <p:nvPicPr>
          <p:cNvPr id="1160" name="Elemento grafico 1159">
            <a:extLst>
              <a:ext uri="{FF2B5EF4-FFF2-40B4-BE49-F238E27FC236}">
                <a16:creationId xmlns:a16="http://schemas.microsoft.com/office/drawing/2014/main" id="{B8EDDA82-B5F0-AF88-ACEA-AE9D291EDE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1419835" y="1761902"/>
            <a:ext cx="1107207" cy="430798"/>
          </a:xfrm>
          <a:prstGeom prst="rect">
            <a:avLst/>
          </a:prstGeom>
        </p:spPr>
      </p:pic>
      <p:pic>
        <p:nvPicPr>
          <p:cNvPr id="1161" name="Elemento grafico 1160">
            <a:extLst>
              <a:ext uri="{FF2B5EF4-FFF2-40B4-BE49-F238E27FC236}">
                <a16:creationId xmlns:a16="http://schemas.microsoft.com/office/drawing/2014/main" id="{82A98A26-48B3-3B9C-588A-1E3462F03E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1849542" y="1301699"/>
            <a:ext cx="1022344" cy="397781"/>
          </a:xfrm>
          <a:prstGeom prst="rect">
            <a:avLst/>
          </a:prstGeom>
        </p:spPr>
      </p:pic>
      <p:pic>
        <p:nvPicPr>
          <p:cNvPr id="1162" name="Elemento grafico 1161">
            <a:extLst>
              <a:ext uri="{FF2B5EF4-FFF2-40B4-BE49-F238E27FC236}">
                <a16:creationId xmlns:a16="http://schemas.microsoft.com/office/drawing/2014/main" id="{CB89058D-18FF-AC2F-1B1E-D5656B0956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5313208" y="1696639"/>
            <a:ext cx="819048" cy="318679"/>
          </a:xfrm>
          <a:prstGeom prst="rect">
            <a:avLst/>
          </a:prstGeom>
        </p:spPr>
      </p:pic>
      <p:pic>
        <p:nvPicPr>
          <p:cNvPr id="1163" name="Elemento grafico 1162">
            <a:extLst>
              <a:ext uri="{FF2B5EF4-FFF2-40B4-BE49-F238E27FC236}">
                <a16:creationId xmlns:a16="http://schemas.microsoft.com/office/drawing/2014/main" id="{0AA21546-07E0-733B-A5FC-A1A1B4CA10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2274472" y="910473"/>
            <a:ext cx="819048" cy="318679"/>
          </a:xfrm>
          <a:prstGeom prst="rect">
            <a:avLst/>
          </a:prstGeom>
        </p:spPr>
      </p:pic>
      <p:pic>
        <p:nvPicPr>
          <p:cNvPr id="1164" name="Elemento grafico 1163">
            <a:extLst>
              <a:ext uri="{FF2B5EF4-FFF2-40B4-BE49-F238E27FC236}">
                <a16:creationId xmlns:a16="http://schemas.microsoft.com/office/drawing/2014/main" id="{62EB764D-A8BB-368A-B6A4-6987F1F4C4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2923265" y="680359"/>
            <a:ext cx="721149" cy="280588"/>
          </a:xfrm>
          <a:prstGeom prst="rect">
            <a:avLst/>
          </a:prstGeom>
        </p:spPr>
      </p:pic>
      <p:pic>
        <p:nvPicPr>
          <p:cNvPr id="1165" name="Elemento grafico 1164">
            <a:extLst>
              <a:ext uri="{FF2B5EF4-FFF2-40B4-BE49-F238E27FC236}">
                <a16:creationId xmlns:a16="http://schemas.microsoft.com/office/drawing/2014/main" id="{4BA08751-5ABB-A511-D431-6D8C99B1BA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6380897" y="721202"/>
            <a:ext cx="721149" cy="280588"/>
          </a:xfrm>
          <a:prstGeom prst="rect">
            <a:avLst/>
          </a:prstGeom>
        </p:spPr>
      </p:pic>
      <p:pic>
        <p:nvPicPr>
          <p:cNvPr id="1166" name="Elemento grafico 1165">
            <a:extLst>
              <a:ext uri="{FF2B5EF4-FFF2-40B4-BE49-F238E27FC236}">
                <a16:creationId xmlns:a16="http://schemas.microsoft.com/office/drawing/2014/main" id="{C7FA7298-4F16-8351-7182-FBBD49FF37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4847992" y="2835933"/>
            <a:ext cx="482045" cy="187557"/>
          </a:xfrm>
          <a:prstGeom prst="rect">
            <a:avLst/>
          </a:prstGeom>
        </p:spPr>
      </p:pic>
      <p:pic>
        <p:nvPicPr>
          <p:cNvPr id="1167" name="Elemento grafico 1166">
            <a:extLst>
              <a:ext uri="{FF2B5EF4-FFF2-40B4-BE49-F238E27FC236}">
                <a16:creationId xmlns:a16="http://schemas.microsoft.com/office/drawing/2014/main" id="{74735205-C670-6160-AD7E-04E1D70776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387125" y="1750052"/>
            <a:ext cx="482045" cy="187557"/>
          </a:xfrm>
          <a:prstGeom prst="rect">
            <a:avLst/>
          </a:prstGeom>
        </p:spPr>
      </p:pic>
      <p:pic>
        <p:nvPicPr>
          <p:cNvPr id="1168" name="Elemento grafico 1167">
            <a:extLst>
              <a:ext uri="{FF2B5EF4-FFF2-40B4-BE49-F238E27FC236}">
                <a16:creationId xmlns:a16="http://schemas.microsoft.com/office/drawing/2014/main" id="{D99E31D9-3259-FAD6-EA0A-0D6D29937A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3450615" y="670985"/>
            <a:ext cx="430115" cy="167351"/>
          </a:xfrm>
          <a:prstGeom prst="rect">
            <a:avLst/>
          </a:prstGeom>
        </p:spPr>
      </p:pic>
      <p:pic>
        <p:nvPicPr>
          <p:cNvPr id="1169" name="Elemento grafico 1168">
            <a:extLst>
              <a:ext uri="{FF2B5EF4-FFF2-40B4-BE49-F238E27FC236}">
                <a16:creationId xmlns:a16="http://schemas.microsoft.com/office/drawing/2014/main" id="{75B69C0B-C563-B1F7-6256-9D0BA930AF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4875536" y="2607881"/>
            <a:ext cx="430115" cy="167351"/>
          </a:xfrm>
          <a:prstGeom prst="rect">
            <a:avLst/>
          </a:prstGeom>
        </p:spPr>
      </p:pic>
      <p:pic>
        <p:nvPicPr>
          <p:cNvPr id="1170" name="Elemento grafico 1169">
            <a:extLst>
              <a:ext uri="{FF2B5EF4-FFF2-40B4-BE49-F238E27FC236}">
                <a16:creationId xmlns:a16="http://schemas.microsoft.com/office/drawing/2014/main" id="{F1877C7D-4B81-3E35-FD77-0FFB4BC6E1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4942386" y="2401681"/>
            <a:ext cx="345252" cy="134333"/>
          </a:xfrm>
          <a:prstGeom prst="rect">
            <a:avLst/>
          </a:prstGeom>
        </p:spPr>
      </p:pic>
      <p:pic>
        <p:nvPicPr>
          <p:cNvPr id="1171" name="Elemento grafico 1170">
            <a:extLst>
              <a:ext uri="{FF2B5EF4-FFF2-40B4-BE49-F238E27FC236}">
                <a16:creationId xmlns:a16="http://schemas.microsoft.com/office/drawing/2014/main" id="{80737680-01BA-2CF3-1D26-1D5CED96C3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3595993" y="1076183"/>
            <a:ext cx="345252" cy="134333"/>
          </a:xfrm>
          <a:prstGeom prst="rect">
            <a:avLst/>
          </a:prstGeom>
        </p:spPr>
      </p:pic>
      <p:pic>
        <p:nvPicPr>
          <p:cNvPr id="1172" name="Elemento grafico 1171">
            <a:extLst>
              <a:ext uri="{FF2B5EF4-FFF2-40B4-BE49-F238E27FC236}">
                <a16:creationId xmlns:a16="http://schemas.microsoft.com/office/drawing/2014/main" id="{128AA3D6-5C4F-1179-8A59-065C970205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3574217" y="1228583"/>
            <a:ext cx="345252" cy="134333"/>
          </a:xfrm>
          <a:prstGeom prst="rect">
            <a:avLst/>
          </a:prstGeom>
        </p:spPr>
      </p:pic>
      <p:pic>
        <p:nvPicPr>
          <p:cNvPr id="1173" name="Elemento grafico 1172">
            <a:extLst>
              <a:ext uri="{FF2B5EF4-FFF2-40B4-BE49-F238E27FC236}">
                <a16:creationId xmlns:a16="http://schemas.microsoft.com/office/drawing/2014/main" id="{5D51122A-512D-7F6B-86F0-CED4112E66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4336220" y="1801890"/>
            <a:ext cx="345252" cy="134333"/>
          </a:xfrm>
          <a:prstGeom prst="rect">
            <a:avLst/>
          </a:prstGeom>
        </p:spPr>
      </p:pic>
      <p:pic>
        <p:nvPicPr>
          <p:cNvPr id="1174" name="Elemento grafico 1173">
            <a:extLst>
              <a:ext uri="{FF2B5EF4-FFF2-40B4-BE49-F238E27FC236}">
                <a16:creationId xmlns:a16="http://schemas.microsoft.com/office/drawing/2014/main" id="{FD363256-5477-376A-2FA8-744B4447BC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4060451" y="1671263"/>
            <a:ext cx="345252" cy="134333"/>
          </a:xfrm>
          <a:prstGeom prst="rect">
            <a:avLst/>
          </a:prstGeom>
        </p:spPr>
      </p:pic>
      <p:pic>
        <p:nvPicPr>
          <p:cNvPr id="1175" name="Elemento grafico 1174">
            <a:extLst>
              <a:ext uri="{FF2B5EF4-FFF2-40B4-BE49-F238E27FC236}">
                <a16:creationId xmlns:a16="http://schemas.microsoft.com/office/drawing/2014/main" id="{770C77D3-8B63-FEE5-7098-D7D5FC356F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4291921" y="1823139"/>
            <a:ext cx="272513" cy="106032"/>
          </a:xfrm>
          <a:prstGeom prst="rect">
            <a:avLst/>
          </a:prstGeom>
        </p:spPr>
      </p:pic>
      <p:pic>
        <p:nvPicPr>
          <p:cNvPr id="1176" name="Elemento grafico 1175">
            <a:extLst>
              <a:ext uri="{FF2B5EF4-FFF2-40B4-BE49-F238E27FC236}">
                <a16:creationId xmlns:a16="http://schemas.microsoft.com/office/drawing/2014/main" id="{F2093FE5-D8BB-956E-9960-712F52D271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4342722" y="1975539"/>
            <a:ext cx="272513" cy="106032"/>
          </a:xfrm>
          <a:prstGeom prst="rect">
            <a:avLst/>
          </a:prstGeom>
        </p:spPr>
      </p:pic>
      <p:pic>
        <p:nvPicPr>
          <p:cNvPr id="1177" name="Elemento grafico 1176">
            <a:extLst>
              <a:ext uri="{FF2B5EF4-FFF2-40B4-BE49-F238E27FC236}">
                <a16:creationId xmlns:a16="http://schemas.microsoft.com/office/drawing/2014/main" id="{872518F6-847D-C0FA-F479-F6DA35E4EA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4937805" y="2236801"/>
            <a:ext cx="272513" cy="106032"/>
          </a:xfrm>
          <a:prstGeom prst="rect">
            <a:avLst/>
          </a:prstGeom>
        </p:spPr>
      </p:pic>
      <p:pic>
        <p:nvPicPr>
          <p:cNvPr id="1178" name="Elemento grafico 1177">
            <a:extLst>
              <a:ext uri="{FF2B5EF4-FFF2-40B4-BE49-F238E27FC236}">
                <a16:creationId xmlns:a16="http://schemas.microsoft.com/office/drawing/2014/main" id="{29A050C2-53B0-0B6C-72D9-72F8C44098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4892075" y="2131768"/>
            <a:ext cx="272513" cy="106032"/>
          </a:xfrm>
          <a:prstGeom prst="rect">
            <a:avLst/>
          </a:prstGeom>
        </p:spPr>
      </p:pic>
      <p:pic>
        <p:nvPicPr>
          <p:cNvPr id="1179" name="Elemento grafico 1178">
            <a:extLst>
              <a:ext uri="{FF2B5EF4-FFF2-40B4-BE49-F238E27FC236}">
                <a16:creationId xmlns:a16="http://schemas.microsoft.com/office/drawing/2014/main" id="{4C5CD789-C880-687B-6AF7-A0A5ECAD9B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4880113" y="2035527"/>
            <a:ext cx="272513" cy="106032"/>
          </a:xfrm>
          <a:prstGeom prst="rect">
            <a:avLst/>
          </a:prstGeom>
        </p:spPr>
      </p:pic>
      <p:pic>
        <p:nvPicPr>
          <p:cNvPr id="1180" name="Elemento grafico 1179">
            <a:extLst>
              <a:ext uri="{FF2B5EF4-FFF2-40B4-BE49-F238E27FC236}">
                <a16:creationId xmlns:a16="http://schemas.microsoft.com/office/drawing/2014/main" id="{B407A522-3424-0D3D-49AA-F2AFE0B45A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61504" y="1152779"/>
            <a:ext cx="865674" cy="336822"/>
          </a:xfrm>
          <a:prstGeom prst="rect">
            <a:avLst/>
          </a:prstGeom>
        </p:spPr>
      </p:pic>
      <p:pic>
        <p:nvPicPr>
          <p:cNvPr id="1181" name="Elemento grafico 1180">
            <a:extLst>
              <a:ext uri="{FF2B5EF4-FFF2-40B4-BE49-F238E27FC236}">
                <a16:creationId xmlns:a16="http://schemas.microsoft.com/office/drawing/2014/main" id="{9F892C28-E050-34BF-BD63-6903611535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64162" y="826077"/>
            <a:ext cx="772415" cy="300536"/>
          </a:xfrm>
          <a:prstGeom prst="rect">
            <a:avLst/>
          </a:prstGeom>
        </p:spPr>
      </p:pic>
      <p:pic>
        <p:nvPicPr>
          <p:cNvPr id="1182" name="Elemento grafico 1181">
            <a:extLst>
              <a:ext uri="{FF2B5EF4-FFF2-40B4-BE49-F238E27FC236}">
                <a16:creationId xmlns:a16="http://schemas.microsoft.com/office/drawing/2014/main" id="{321A35E8-957E-F7EB-1B73-9718DABA9F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33634" y="662330"/>
            <a:ext cx="620015" cy="241239"/>
          </a:xfrm>
          <a:prstGeom prst="rect">
            <a:avLst/>
          </a:prstGeom>
        </p:spPr>
      </p:pic>
      <p:pic>
        <p:nvPicPr>
          <p:cNvPr id="1183" name="Elemento grafico 1182">
            <a:extLst>
              <a:ext uri="{FF2B5EF4-FFF2-40B4-BE49-F238E27FC236}">
                <a16:creationId xmlns:a16="http://schemas.microsoft.com/office/drawing/2014/main" id="{89C99914-2A3F-EB72-B1B2-AA5F421D41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13173" y="1001242"/>
            <a:ext cx="413290" cy="160805"/>
          </a:xfrm>
          <a:prstGeom prst="rect">
            <a:avLst/>
          </a:prstGeom>
        </p:spPr>
      </p:pic>
      <p:pic>
        <p:nvPicPr>
          <p:cNvPr id="1184" name="Elemento grafico 1183">
            <a:extLst>
              <a:ext uri="{FF2B5EF4-FFF2-40B4-BE49-F238E27FC236}">
                <a16:creationId xmlns:a16="http://schemas.microsoft.com/office/drawing/2014/main" id="{B0CABF85-4723-D2B4-A273-76D50EA97B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90418" y="607075"/>
            <a:ext cx="276260" cy="107489"/>
          </a:xfrm>
          <a:prstGeom prst="rect">
            <a:avLst/>
          </a:prstGeom>
        </p:spPr>
      </p:pic>
      <p:pic>
        <p:nvPicPr>
          <p:cNvPr id="1185" name="Elemento grafico 1184">
            <a:extLst>
              <a:ext uri="{FF2B5EF4-FFF2-40B4-BE49-F238E27FC236}">
                <a16:creationId xmlns:a16="http://schemas.microsoft.com/office/drawing/2014/main" id="{18DAB393-116F-66AF-8147-8DC7E6E815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04116" y="670985"/>
            <a:ext cx="246499" cy="95909"/>
          </a:xfrm>
          <a:prstGeom prst="rect">
            <a:avLst/>
          </a:prstGeom>
        </p:spPr>
      </p:pic>
      <p:pic>
        <p:nvPicPr>
          <p:cNvPr id="1186" name="Elemento grafico 1185">
            <a:extLst>
              <a:ext uri="{FF2B5EF4-FFF2-40B4-BE49-F238E27FC236}">
                <a16:creationId xmlns:a16="http://schemas.microsoft.com/office/drawing/2014/main" id="{EECCF60A-2567-6482-21F9-D5C624B39B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98129" y="1076184"/>
            <a:ext cx="197864" cy="76986"/>
          </a:xfrm>
          <a:prstGeom prst="rect">
            <a:avLst/>
          </a:prstGeom>
        </p:spPr>
      </p:pic>
      <p:pic>
        <p:nvPicPr>
          <p:cNvPr id="1187" name="Elemento grafico 1186">
            <a:extLst>
              <a:ext uri="{FF2B5EF4-FFF2-40B4-BE49-F238E27FC236}">
                <a16:creationId xmlns:a16="http://schemas.microsoft.com/office/drawing/2014/main" id="{06C1BBF0-A4B1-0A7A-802E-FE4282BEEF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82641" y="1722063"/>
            <a:ext cx="197864" cy="76986"/>
          </a:xfrm>
          <a:prstGeom prst="rect">
            <a:avLst/>
          </a:prstGeom>
        </p:spPr>
      </p:pic>
      <p:pic>
        <p:nvPicPr>
          <p:cNvPr id="1188" name="Elemento grafico 1187">
            <a:extLst>
              <a:ext uri="{FF2B5EF4-FFF2-40B4-BE49-F238E27FC236}">
                <a16:creationId xmlns:a16="http://schemas.microsoft.com/office/drawing/2014/main" id="{0BE15E0A-1EAA-D41A-C24F-DE6A7FD0C8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12191" y="759475"/>
            <a:ext cx="276260" cy="107489"/>
          </a:xfrm>
          <a:prstGeom prst="rect">
            <a:avLst/>
          </a:prstGeom>
        </p:spPr>
      </p:pic>
      <p:pic>
        <p:nvPicPr>
          <p:cNvPr id="1189" name="Elemento grafico 1188">
            <a:extLst>
              <a:ext uri="{FF2B5EF4-FFF2-40B4-BE49-F238E27FC236}">
                <a16:creationId xmlns:a16="http://schemas.microsoft.com/office/drawing/2014/main" id="{BB5BA22E-16F4-E1B4-682F-C8C068546D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88630" y="1679722"/>
            <a:ext cx="246499" cy="95909"/>
          </a:xfrm>
          <a:prstGeom prst="rect">
            <a:avLst/>
          </a:prstGeom>
        </p:spPr>
      </p:pic>
      <p:pic>
        <p:nvPicPr>
          <p:cNvPr id="1190" name="Elemento grafico 1189">
            <a:extLst>
              <a:ext uri="{FF2B5EF4-FFF2-40B4-BE49-F238E27FC236}">
                <a16:creationId xmlns:a16="http://schemas.microsoft.com/office/drawing/2014/main" id="{CDEB3C53-CDF8-742A-E417-EC55E2F69B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10184" y="1199556"/>
            <a:ext cx="197864" cy="76986"/>
          </a:xfrm>
          <a:prstGeom prst="rect">
            <a:avLst/>
          </a:prstGeom>
        </p:spPr>
      </p:pic>
      <p:pic>
        <p:nvPicPr>
          <p:cNvPr id="1191" name="Elemento grafico 1190">
            <a:extLst>
              <a:ext uri="{FF2B5EF4-FFF2-40B4-BE49-F238E27FC236}">
                <a16:creationId xmlns:a16="http://schemas.microsoft.com/office/drawing/2014/main" id="{16B7F22E-FB7B-F1FB-0475-08C14BCBE9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89820" y="482300"/>
            <a:ext cx="469396" cy="182635"/>
          </a:xfrm>
          <a:prstGeom prst="rect">
            <a:avLst/>
          </a:prstGeom>
        </p:spPr>
      </p:pic>
      <p:pic>
        <p:nvPicPr>
          <p:cNvPr id="1192" name="Elemento grafico 1191">
            <a:extLst>
              <a:ext uri="{FF2B5EF4-FFF2-40B4-BE49-F238E27FC236}">
                <a16:creationId xmlns:a16="http://schemas.microsoft.com/office/drawing/2014/main" id="{851040DA-A747-F93D-9F09-53D98753C8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28934" y="749612"/>
            <a:ext cx="197864" cy="76986"/>
          </a:xfrm>
          <a:prstGeom prst="rect">
            <a:avLst/>
          </a:prstGeom>
        </p:spPr>
      </p:pic>
      <p:pic>
        <p:nvPicPr>
          <p:cNvPr id="1193" name="Elemento grafico 1192">
            <a:extLst>
              <a:ext uri="{FF2B5EF4-FFF2-40B4-BE49-F238E27FC236}">
                <a16:creationId xmlns:a16="http://schemas.microsoft.com/office/drawing/2014/main" id="{6258EB72-CE57-774E-C8A8-490E7ED2B4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85214" y="437553"/>
            <a:ext cx="197864" cy="76986"/>
          </a:xfrm>
          <a:prstGeom prst="rect">
            <a:avLst/>
          </a:prstGeom>
        </p:spPr>
      </p:pic>
      <p:pic>
        <p:nvPicPr>
          <p:cNvPr id="1194" name="Elemento grafico 1193">
            <a:extLst>
              <a:ext uri="{FF2B5EF4-FFF2-40B4-BE49-F238E27FC236}">
                <a16:creationId xmlns:a16="http://schemas.microsoft.com/office/drawing/2014/main" id="{2FCE8AF3-9B33-D761-B84F-01D5C5E4C9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77958" y="851211"/>
            <a:ext cx="197864" cy="76986"/>
          </a:xfrm>
          <a:prstGeom prst="rect">
            <a:avLst/>
          </a:prstGeom>
        </p:spPr>
      </p:pic>
      <p:pic>
        <p:nvPicPr>
          <p:cNvPr id="1195" name="Elemento grafico 1194">
            <a:extLst>
              <a:ext uri="{FF2B5EF4-FFF2-40B4-BE49-F238E27FC236}">
                <a16:creationId xmlns:a16="http://schemas.microsoft.com/office/drawing/2014/main" id="{392C8C42-1753-E68E-42F3-9D9F8CC142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10187" y="967327"/>
            <a:ext cx="197864" cy="76986"/>
          </a:xfrm>
          <a:prstGeom prst="rect">
            <a:avLst/>
          </a:prstGeom>
        </p:spPr>
      </p:pic>
      <p:pic>
        <p:nvPicPr>
          <p:cNvPr id="1196" name="Elemento grafico 1195">
            <a:extLst>
              <a:ext uri="{FF2B5EF4-FFF2-40B4-BE49-F238E27FC236}">
                <a16:creationId xmlns:a16="http://schemas.microsoft.com/office/drawing/2014/main" id="{B90BCC08-912D-49BB-FD42-C24C4DC41C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20375" y="1583653"/>
            <a:ext cx="156177" cy="60767"/>
          </a:xfrm>
          <a:prstGeom prst="rect">
            <a:avLst/>
          </a:prstGeom>
        </p:spPr>
      </p:pic>
      <p:pic>
        <p:nvPicPr>
          <p:cNvPr id="1197" name="Elemento grafico 1196">
            <a:extLst>
              <a:ext uri="{FF2B5EF4-FFF2-40B4-BE49-F238E27FC236}">
                <a16:creationId xmlns:a16="http://schemas.microsoft.com/office/drawing/2014/main" id="{1F2EB48A-DD74-8728-5EBC-5FA231FEC4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43857" y="1242574"/>
            <a:ext cx="156177" cy="60767"/>
          </a:xfrm>
          <a:prstGeom prst="rect">
            <a:avLst/>
          </a:prstGeom>
        </p:spPr>
      </p:pic>
      <p:pic>
        <p:nvPicPr>
          <p:cNvPr id="1198" name="Elemento grafico 1197">
            <a:extLst>
              <a:ext uri="{FF2B5EF4-FFF2-40B4-BE49-F238E27FC236}">
                <a16:creationId xmlns:a16="http://schemas.microsoft.com/office/drawing/2014/main" id="{174C222C-A7E3-B3B3-9E5C-A6AB9A9175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57476" y="482301"/>
            <a:ext cx="469396" cy="182635"/>
          </a:xfrm>
          <a:prstGeom prst="rect">
            <a:avLst/>
          </a:prstGeom>
        </p:spPr>
      </p:pic>
      <p:pic>
        <p:nvPicPr>
          <p:cNvPr id="1199" name="Elemento grafico 1198">
            <a:extLst>
              <a:ext uri="{FF2B5EF4-FFF2-40B4-BE49-F238E27FC236}">
                <a16:creationId xmlns:a16="http://schemas.microsoft.com/office/drawing/2014/main" id="{FEE3AFB2-F8C2-5525-F579-4FA4FA1A6C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50529" y="648012"/>
            <a:ext cx="197864" cy="76986"/>
          </a:xfrm>
          <a:prstGeom prst="rect">
            <a:avLst/>
          </a:prstGeom>
        </p:spPr>
      </p:pic>
      <p:pic>
        <p:nvPicPr>
          <p:cNvPr id="1200" name="Elemento grafico 1199">
            <a:extLst>
              <a:ext uri="{FF2B5EF4-FFF2-40B4-BE49-F238E27FC236}">
                <a16:creationId xmlns:a16="http://schemas.microsoft.com/office/drawing/2014/main" id="{C6778099-C1E9-9FB8-5043-F1473D8ED8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19041" y="742356"/>
            <a:ext cx="197864" cy="76986"/>
          </a:xfrm>
          <a:prstGeom prst="rect">
            <a:avLst/>
          </a:prstGeom>
        </p:spPr>
      </p:pic>
      <p:pic>
        <p:nvPicPr>
          <p:cNvPr id="1201" name="Elemento grafico 1200">
            <a:extLst>
              <a:ext uri="{FF2B5EF4-FFF2-40B4-BE49-F238E27FC236}">
                <a16:creationId xmlns:a16="http://schemas.microsoft.com/office/drawing/2014/main" id="{3D6BABB3-2E03-0BA0-5CDA-B95BA8C516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27903" y="1315663"/>
            <a:ext cx="197864" cy="76986"/>
          </a:xfrm>
          <a:prstGeom prst="rect">
            <a:avLst/>
          </a:prstGeom>
        </p:spPr>
      </p:pic>
      <p:pic>
        <p:nvPicPr>
          <p:cNvPr id="1202" name="Elemento grafico 1201">
            <a:extLst>
              <a:ext uri="{FF2B5EF4-FFF2-40B4-BE49-F238E27FC236}">
                <a16:creationId xmlns:a16="http://schemas.microsoft.com/office/drawing/2014/main" id="{68C65385-1DB3-95A1-71C8-30ACA31542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14874" y="1431779"/>
            <a:ext cx="197864" cy="76986"/>
          </a:xfrm>
          <a:prstGeom prst="rect">
            <a:avLst/>
          </a:prstGeom>
        </p:spPr>
      </p:pic>
      <p:pic>
        <p:nvPicPr>
          <p:cNvPr id="1203" name="Elemento grafico 1202">
            <a:extLst>
              <a:ext uri="{FF2B5EF4-FFF2-40B4-BE49-F238E27FC236}">
                <a16:creationId xmlns:a16="http://schemas.microsoft.com/office/drawing/2014/main" id="{278F7C57-8756-1387-3391-B399F94DAE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02656" y="1119203"/>
            <a:ext cx="156177" cy="60767"/>
          </a:xfrm>
          <a:prstGeom prst="rect">
            <a:avLst/>
          </a:prstGeom>
        </p:spPr>
      </p:pic>
      <p:pic>
        <p:nvPicPr>
          <p:cNvPr id="1204" name="Elemento grafico 1203">
            <a:extLst>
              <a:ext uri="{FF2B5EF4-FFF2-40B4-BE49-F238E27FC236}">
                <a16:creationId xmlns:a16="http://schemas.microsoft.com/office/drawing/2014/main" id="{35DCD1C1-C7EF-E780-53C2-E58B50CB02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93802" y="1707026"/>
            <a:ext cx="156177" cy="60767"/>
          </a:xfrm>
          <a:prstGeom prst="rect">
            <a:avLst/>
          </a:prstGeom>
        </p:spPr>
      </p:pic>
      <p:pic>
        <p:nvPicPr>
          <p:cNvPr id="1205" name="Elemento grafico 1204">
            <a:extLst>
              <a:ext uri="{FF2B5EF4-FFF2-40B4-BE49-F238E27FC236}">
                <a16:creationId xmlns:a16="http://schemas.microsoft.com/office/drawing/2014/main" id="{4A04E74C-877F-D6A6-9329-1C1E6F0144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25132" y="482301"/>
            <a:ext cx="469396" cy="182635"/>
          </a:xfrm>
          <a:prstGeom prst="rect">
            <a:avLst/>
          </a:prstGeom>
        </p:spPr>
      </p:pic>
      <p:pic>
        <p:nvPicPr>
          <p:cNvPr id="1206" name="Elemento grafico 1205">
            <a:extLst>
              <a:ext uri="{FF2B5EF4-FFF2-40B4-BE49-F238E27FC236}">
                <a16:creationId xmlns:a16="http://schemas.microsoft.com/office/drawing/2014/main" id="{B5730582-5F10-5C9E-1E77-FD9664E8EE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00474" y="1025379"/>
            <a:ext cx="197864" cy="76986"/>
          </a:xfrm>
          <a:prstGeom prst="rect">
            <a:avLst/>
          </a:prstGeom>
        </p:spPr>
      </p:pic>
      <p:pic>
        <p:nvPicPr>
          <p:cNvPr id="1207" name="Elemento grafico 1206">
            <a:extLst>
              <a:ext uri="{FF2B5EF4-FFF2-40B4-BE49-F238E27FC236}">
                <a16:creationId xmlns:a16="http://schemas.microsoft.com/office/drawing/2014/main" id="{F15E7C55-1C48-BC26-F4F8-E30149708E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22239" y="1380983"/>
            <a:ext cx="197864" cy="76986"/>
          </a:xfrm>
          <a:prstGeom prst="rect">
            <a:avLst/>
          </a:prstGeom>
        </p:spPr>
      </p:pic>
      <p:pic>
        <p:nvPicPr>
          <p:cNvPr id="1208" name="Elemento grafico 1207">
            <a:extLst>
              <a:ext uri="{FF2B5EF4-FFF2-40B4-BE49-F238E27FC236}">
                <a16:creationId xmlns:a16="http://schemas.microsoft.com/office/drawing/2014/main" id="{7CA2A6B3-749D-F5F9-52D4-CA14825FEC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48812" y="1489839"/>
            <a:ext cx="197864" cy="76986"/>
          </a:xfrm>
          <a:prstGeom prst="rect">
            <a:avLst/>
          </a:prstGeom>
        </p:spPr>
      </p:pic>
      <p:pic>
        <p:nvPicPr>
          <p:cNvPr id="1209" name="Elemento grafico 1208">
            <a:extLst>
              <a:ext uri="{FF2B5EF4-FFF2-40B4-BE49-F238E27FC236}">
                <a16:creationId xmlns:a16="http://schemas.microsoft.com/office/drawing/2014/main" id="{09823FA1-5FCA-363F-76A1-41DB96B0AF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84355" y="967328"/>
            <a:ext cx="197864" cy="76986"/>
          </a:xfrm>
          <a:prstGeom prst="rect">
            <a:avLst/>
          </a:prstGeom>
        </p:spPr>
      </p:pic>
      <p:pic>
        <p:nvPicPr>
          <p:cNvPr id="1210" name="Elemento grafico 1209">
            <a:extLst>
              <a:ext uri="{FF2B5EF4-FFF2-40B4-BE49-F238E27FC236}">
                <a16:creationId xmlns:a16="http://schemas.microsoft.com/office/drawing/2014/main" id="{4F993AAE-20B0-87D9-E9FA-553D18ADEA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59118" y="1191768"/>
            <a:ext cx="156177" cy="60767"/>
          </a:xfrm>
          <a:prstGeom prst="rect">
            <a:avLst/>
          </a:prstGeom>
        </p:spPr>
      </p:pic>
      <p:pic>
        <p:nvPicPr>
          <p:cNvPr id="1211" name="Elemento grafico 1210">
            <a:extLst>
              <a:ext uri="{FF2B5EF4-FFF2-40B4-BE49-F238E27FC236}">
                <a16:creationId xmlns:a16="http://schemas.microsoft.com/office/drawing/2014/main" id="{663F66A8-AE07-DDE1-F031-967D98FE48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63172" y="1518344"/>
            <a:ext cx="156177" cy="60767"/>
          </a:xfrm>
          <a:prstGeom prst="rect">
            <a:avLst/>
          </a:prstGeom>
        </p:spPr>
      </p:pic>
      <p:pic>
        <p:nvPicPr>
          <p:cNvPr id="1212" name="Elemento grafico 1211">
            <a:extLst>
              <a:ext uri="{FF2B5EF4-FFF2-40B4-BE49-F238E27FC236}">
                <a16:creationId xmlns:a16="http://schemas.microsoft.com/office/drawing/2014/main" id="{C7B927A0-F7D4-1771-A5BE-910DBE06B1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52677" y="511330"/>
            <a:ext cx="469396" cy="182635"/>
          </a:xfrm>
          <a:prstGeom prst="rect">
            <a:avLst/>
          </a:prstGeom>
        </p:spPr>
      </p:pic>
      <p:pic>
        <p:nvPicPr>
          <p:cNvPr id="1213" name="Elemento grafico 1212">
            <a:extLst>
              <a:ext uri="{FF2B5EF4-FFF2-40B4-BE49-F238E27FC236}">
                <a16:creationId xmlns:a16="http://schemas.microsoft.com/office/drawing/2014/main" id="{F3179B08-631D-A7A3-16DA-C0AD61EF46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57577" y="368300"/>
            <a:ext cx="413290" cy="160805"/>
          </a:xfrm>
          <a:prstGeom prst="rect">
            <a:avLst/>
          </a:prstGeom>
        </p:spPr>
      </p:pic>
      <p:pic>
        <p:nvPicPr>
          <p:cNvPr id="1214" name="Elemento grafico 1213">
            <a:extLst>
              <a:ext uri="{FF2B5EF4-FFF2-40B4-BE49-F238E27FC236}">
                <a16:creationId xmlns:a16="http://schemas.microsoft.com/office/drawing/2014/main" id="{22E3534E-CFC3-90B4-FAA2-89CCC5CE41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38019" y="295016"/>
            <a:ext cx="276260" cy="107489"/>
          </a:xfrm>
          <a:prstGeom prst="rect">
            <a:avLst/>
          </a:prstGeom>
        </p:spPr>
      </p:pic>
      <p:pic>
        <p:nvPicPr>
          <p:cNvPr id="1215" name="Elemento grafico 1214">
            <a:extLst>
              <a:ext uri="{FF2B5EF4-FFF2-40B4-BE49-F238E27FC236}">
                <a16:creationId xmlns:a16="http://schemas.microsoft.com/office/drawing/2014/main" id="{FF61D15E-C7FA-77B3-A038-77AC60F8E4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51717" y="358926"/>
            <a:ext cx="246499" cy="95909"/>
          </a:xfrm>
          <a:prstGeom prst="rect">
            <a:avLst/>
          </a:prstGeom>
        </p:spPr>
      </p:pic>
      <p:pic>
        <p:nvPicPr>
          <p:cNvPr id="1216" name="Elemento grafico 1215">
            <a:extLst>
              <a:ext uri="{FF2B5EF4-FFF2-40B4-BE49-F238E27FC236}">
                <a16:creationId xmlns:a16="http://schemas.microsoft.com/office/drawing/2014/main" id="{9136336B-75FB-B9C1-76AB-95FAEF91EA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79559" y="372239"/>
            <a:ext cx="197864" cy="76986"/>
          </a:xfrm>
          <a:prstGeom prst="rect">
            <a:avLst/>
          </a:prstGeom>
        </p:spPr>
      </p:pic>
      <p:pic>
        <p:nvPicPr>
          <p:cNvPr id="1217" name="Elemento grafico 1216">
            <a:extLst>
              <a:ext uri="{FF2B5EF4-FFF2-40B4-BE49-F238E27FC236}">
                <a16:creationId xmlns:a16="http://schemas.microsoft.com/office/drawing/2014/main" id="{BC539375-AB92-53F3-D1D4-DD5A521801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14242" y="858469"/>
            <a:ext cx="197864" cy="76986"/>
          </a:xfrm>
          <a:prstGeom prst="rect">
            <a:avLst/>
          </a:prstGeom>
        </p:spPr>
      </p:pic>
      <p:pic>
        <p:nvPicPr>
          <p:cNvPr id="1218" name="Elemento grafico 1217">
            <a:extLst>
              <a:ext uri="{FF2B5EF4-FFF2-40B4-BE49-F238E27FC236}">
                <a16:creationId xmlns:a16="http://schemas.microsoft.com/office/drawing/2014/main" id="{C2DB3E0C-E380-29EB-5084-3FC8C2DF1D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40815" y="967325"/>
            <a:ext cx="197864" cy="76986"/>
          </a:xfrm>
          <a:prstGeom prst="rect">
            <a:avLst/>
          </a:prstGeom>
        </p:spPr>
      </p:pic>
      <p:pic>
        <p:nvPicPr>
          <p:cNvPr id="1219" name="Elemento grafico 1218">
            <a:extLst>
              <a:ext uri="{FF2B5EF4-FFF2-40B4-BE49-F238E27FC236}">
                <a16:creationId xmlns:a16="http://schemas.microsoft.com/office/drawing/2014/main" id="{2213C924-B179-97F2-5B49-DEB31C9402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10075" y="1547892"/>
            <a:ext cx="197864" cy="76986"/>
          </a:xfrm>
          <a:prstGeom prst="rect">
            <a:avLst/>
          </a:prstGeom>
        </p:spPr>
      </p:pic>
      <p:pic>
        <p:nvPicPr>
          <p:cNvPr id="1220" name="Elemento grafico 1219">
            <a:extLst>
              <a:ext uri="{FF2B5EF4-FFF2-40B4-BE49-F238E27FC236}">
                <a16:creationId xmlns:a16="http://schemas.microsoft.com/office/drawing/2014/main" id="{95F19D04-0465-229F-BEB8-7BAFBE332C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91343" y="1670739"/>
            <a:ext cx="156177" cy="60767"/>
          </a:xfrm>
          <a:prstGeom prst="rect">
            <a:avLst/>
          </a:prstGeom>
        </p:spPr>
      </p:pic>
      <p:pic>
        <p:nvPicPr>
          <p:cNvPr id="1221" name="Elemento grafico 1220">
            <a:extLst>
              <a:ext uri="{FF2B5EF4-FFF2-40B4-BE49-F238E27FC236}">
                <a16:creationId xmlns:a16="http://schemas.microsoft.com/office/drawing/2014/main" id="{FEC66E63-717E-58A8-073D-AF76B9A20C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3038507" y="759475"/>
            <a:ext cx="482045" cy="187557"/>
          </a:xfrm>
          <a:prstGeom prst="rect">
            <a:avLst/>
          </a:prstGeom>
        </p:spPr>
      </p:pic>
      <p:pic>
        <p:nvPicPr>
          <p:cNvPr id="1222" name="Elemento grafico 1221">
            <a:extLst>
              <a:ext uri="{FF2B5EF4-FFF2-40B4-BE49-F238E27FC236}">
                <a16:creationId xmlns:a16="http://schemas.microsoft.com/office/drawing/2014/main" id="{F86D3A04-91E9-A631-0450-079251F7AC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89754" y="4489621"/>
            <a:ext cx="549661" cy="213865"/>
          </a:xfrm>
          <a:prstGeom prst="rect">
            <a:avLst/>
          </a:prstGeom>
        </p:spPr>
      </p:pic>
      <p:pic>
        <p:nvPicPr>
          <p:cNvPr id="1223" name="Elemento grafico 1222">
            <a:extLst>
              <a:ext uri="{FF2B5EF4-FFF2-40B4-BE49-F238E27FC236}">
                <a16:creationId xmlns:a16="http://schemas.microsoft.com/office/drawing/2014/main" id="{658B7A71-AF0F-BB1E-DB90-F05A43E929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70478" y="4060664"/>
            <a:ext cx="528797" cy="205747"/>
          </a:xfrm>
          <a:prstGeom prst="rect">
            <a:avLst/>
          </a:prstGeom>
        </p:spPr>
      </p:pic>
      <p:pic>
        <p:nvPicPr>
          <p:cNvPr id="1224" name="Elemento grafico 1223">
            <a:extLst>
              <a:ext uri="{FF2B5EF4-FFF2-40B4-BE49-F238E27FC236}">
                <a16:creationId xmlns:a16="http://schemas.microsoft.com/office/drawing/2014/main" id="{72CCEB65-A5B2-CBFF-8B08-F5F4041AA2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41925" y="1527813"/>
            <a:ext cx="622917" cy="242368"/>
          </a:xfrm>
          <a:prstGeom prst="rect">
            <a:avLst/>
          </a:prstGeom>
        </p:spPr>
      </p:pic>
      <p:pic>
        <p:nvPicPr>
          <p:cNvPr id="1225" name="Elemento grafico 1224">
            <a:extLst>
              <a:ext uri="{FF2B5EF4-FFF2-40B4-BE49-F238E27FC236}">
                <a16:creationId xmlns:a16="http://schemas.microsoft.com/office/drawing/2014/main" id="{85A3D638-93B5-B574-5AF1-F0CCB3A2D0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9449" y="3869959"/>
            <a:ext cx="591481" cy="230137"/>
          </a:xfrm>
          <a:prstGeom prst="rect">
            <a:avLst/>
          </a:prstGeom>
        </p:spPr>
      </p:pic>
      <p:pic>
        <p:nvPicPr>
          <p:cNvPr id="1226" name="Elemento grafico 1225">
            <a:extLst>
              <a:ext uri="{FF2B5EF4-FFF2-40B4-BE49-F238E27FC236}">
                <a16:creationId xmlns:a16="http://schemas.microsoft.com/office/drawing/2014/main" id="{15ABC9E1-E21C-D141-4826-A78C4AA500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57410" y="4489622"/>
            <a:ext cx="549661" cy="213865"/>
          </a:xfrm>
          <a:prstGeom prst="rect">
            <a:avLst/>
          </a:prstGeom>
        </p:spPr>
      </p:pic>
      <p:pic>
        <p:nvPicPr>
          <p:cNvPr id="1227" name="Elemento grafico 1226">
            <a:extLst>
              <a:ext uri="{FF2B5EF4-FFF2-40B4-BE49-F238E27FC236}">
                <a16:creationId xmlns:a16="http://schemas.microsoft.com/office/drawing/2014/main" id="{0778CE6D-43FD-841B-8E1D-13EBC5ECA8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14676" y="4280024"/>
            <a:ext cx="528797" cy="205747"/>
          </a:xfrm>
          <a:prstGeom prst="rect">
            <a:avLst/>
          </a:prstGeom>
        </p:spPr>
      </p:pic>
      <p:pic>
        <p:nvPicPr>
          <p:cNvPr id="1228" name="Elemento grafico 1227">
            <a:extLst>
              <a:ext uri="{FF2B5EF4-FFF2-40B4-BE49-F238E27FC236}">
                <a16:creationId xmlns:a16="http://schemas.microsoft.com/office/drawing/2014/main" id="{9442CE3D-0756-9636-D90A-EA67C38448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87105" y="3869960"/>
            <a:ext cx="591481" cy="230137"/>
          </a:xfrm>
          <a:prstGeom prst="rect">
            <a:avLst/>
          </a:prstGeom>
        </p:spPr>
      </p:pic>
      <p:pic>
        <p:nvPicPr>
          <p:cNvPr id="1229" name="Elemento grafico 1228">
            <a:extLst>
              <a:ext uri="{FF2B5EF4-FFF2-40B4-BE49-F238E27FC236}">
                <a16:creationId xmlns:a16="http://schemas.microsoft.com/office/drawing/2014/main" id="{76C14E7F-5216-9753-5480-0F984401F5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25066" y="4489622"/>
            <a:ext cx="549661" cy="213865"/>
          </a:xfrm>
          <a:prstGeom prst="rect">
            <a:avLst/>
          </a:prstGeom>
        </p:spPr>
      </p:pic>
      <p:pic>
        <p:nvPicPr>
          <p:cNvPr id="1230" name="Elemento grafico 1229">
            <a:extLst>
              <a:ext uri="{FF2B5EF4-FFF2-40B4-BE49-F238E27FC236}">
                <a16:creationId xmlns:a16="http://schemas.microsoft.com/office/drawing/2014/main" id="{84ABAE62-3C57-5490-4DFD-80108F8B85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82332" y="4280024"/>
            <a:ext cx="528797" cy="205747"/>
          </a:xfrm>
          <a:prstGeom prst="rect">
            <a:avLst/>
          </a:prstGeom>
        </p:spPr>
      </p:pic>
      <p:pic>
        <p:nvPicPr>
          <p:cNvPr id="1231" name="Elemento grafico 1230">
            <a:extLst>
              <a:ext uri="{FF2B5EF4-FFF2-40B4-BE49-F238E27FC236}">
                <a16:creationId xmlns:a16="http://schemas.microsoft.com/office/drawing/2014/main" id="{BD2686C8-5805-8E7E-FD07-97FB8B4ECD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54761" y="3869960"/>
            <a:ext cx="591481" cy="230137"/>
          </a:xfrm>
          <a:prstGeom prst="rect">
            <a:avLst/>
          </a:prstGeom>
        </p:spPr>
      </p:pic>
      <p:pic>
        <p:nvPicPr>
          <p:cNvPr id="1232" name="Elemento grafico 1231">
            <a:extLst>
              <a:ext uri="{FF2B5EF4-FFF2-40B4-BE49-F238E27FC236}">
                <a16:creationId xmlns:a16="http://schemas.microsoft.com/office/drawing/2014/main" id="{30B38B21-B04D-4E88-C78D-2D4A410253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09877" y="3801052"/>
            <a:ext cx="528797" cy="205747"/>
          </a:xfrm>
          <a:prstGeom prst="rect">
            <a:avLst/>
          </a:prstGeom>
        </p:spPr>
      </p:pic>
      <p:pic>
        <p:nvPicPr>
          <p:cNvPr id="1233" name="Elemento grafico 1232">
            <a:extLst>
              <a:ext uri="{FF2B5EF4-FFF2-40B4-BE49-F238E27FC236}">
                <a16:creationId xmlns:a16="http://schemas.microsoft.com/office/drawing/2014/main" id="{C5CDF4D1-C29D-3175-E830-352E10EBCC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39183" y="4308779"/>
            <a:ext cx="549661" cy="213865"/>
          </a:xfrm>
          <a:prstGeom prst="rect">
            <a:avLst/>
          </a:prstGeom>
        </p:spPr>
      </p:pic>
      <p:pic>
        <p:nvPicPr>
          <p:cNvPr id="1234" name="Elemento grafico 1233">
            <a:extLst>
              <a:ext uri="{FF2B5EF4-FFF2-40B4-BE49-F238E27FC236}">
                <a16:creationId xmlns:a16="http://schemas.microsoft.com/office/drawing/2014/main" id="{62F876CF-4A8A-D4CC-854E-579A25A918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42556" y="4257220"/>
            <a:ext cx="528797" cy="205747"/>
          </a:xfrm>
          <a:prstGeom prst="rect">
            <a:avLst/>
          </a:prstGeom>
        </p:spPr>
      </p:pic>
      <p:pic>
        <p:nvPicPr>
          <p:cNvPr id="1235" name="Elemento grafico 1234">
            <a:extLst>
              <a:ext uri="{FF2B5EF4-FFF2-40B4-BE49-F238E27FC236}">
                <a16:creationId xmlns:a16="http://schemas.microsoft.com/office/drawing/2014/main" id="{04427A3F-792D-0AC3-6A9D-883AEF981C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93730" y="882638"/>
            <a:ext cx="622917" cy="242368"/>
          </a:xfrm>
          <a:prstGeom prst="rect">
            <a:avLst/>
          </a:prstGeom>
        </p:spPr>
      </p:pic>
      <p:pic>
        <p:nvPicPr>
          <p:cNvPr id="1236" name="Elemento grafico 1235">
            <a:extLst>
              <a:ext uri="{FF2B5EF4-FFF2-40B4-BE49-F238E27FC236}">
                <a16:creationId xmlns:a16="http://schemas.microsoft.com/office/drawing/2014/main" id="{68114805-FDC9-8D68-4478-EB26B42979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48901" y="4388934"/>
            <a:ext cx="591481" cy="230137"/>
          </a:xfrm>
          <a:prstGeom prst="rect">
            <a:avLst/>
          </a:prstGeom>
        </p:spPr>
      </p:pic>
      <p:pic>
        <p:nvPicPr>
          <p:cNvPr id="1237" name="Elemento grafico 1236">
            <a:extLst>
              <a:ext uri="{FF2B5EF4-FFF2-40B4-BE49-F238E27FC236}">
                <a16:creationId xmlns:a16="http://schemas.microsoft.com/office/drawing/2014/main" id="{EA4FC7AB-4EEF-1AFE-47F0-C5652455DA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63355" y="4536266"/>
            <a:ext cx="549661" cy="213865"/>
          </a:xfrm>
          <a:prstGeom prst="rect">
            <a:avLst/>
          </a:prstGeom>
        </p:spPr>
      </p:pic>
      <p:pic>
        <p:nvPicPr>
          <p:cNvPr id="1238" name="Elemento grafico 1237">
            <a:extLst>
              <a:ext uri="{FF2B5EF4-FFF2-40B4-BE49-F238E27FC236}">
                <a16:creationId xmlns:a16="http://schemas.microsoft.com/office/drawing/2014/main" id="{26D8C83C-CDFA-05CE-B800-FC7D1D90C2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64105" y="4099182"/>
            <a:ext cx="528797" cy="205747"/>
          </a:xfrm>
          <a:prstGeom prst="rect">
            <a:avLst/>
          </a:prstGeom>
        </p:spPr>
      </p:pic>
      <p:pic>
        <p:nvPicPr>
          <p:cNvPr id="1239" name="Elemento grafico 1238">
            <a:extLst>
              <a:ext uri="{FF2B5EF4-FFF2-40B4-BE49-F238E27FC236}">
                <a16:creationId xmlns:a16="http://schemas.microsoft.com/office/drawing/2014/main" id="{37B9A7ED-0BA8-44A6-755B-DCD8CCF05F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49029" y="4357678"/>
            <a:ext cx="591481" cy="230137"/>
          </a:xfrm>
          <a:prstGeom prst="rect">
            <a:avLst/>
          </a:prstGeom>
        </p:spPr>
      </p:pic>
      <p:pic>
        <p:nvPicPr>
          <p:cNvPr id="1240" name="Elemento grafico 1239">
            <a:extLst>
              <a:ext uri="{FF2B5EF4-FFF2-40B4-BE49-F238E27FC236}">
                <a16:creationId xmlns:a16="http://schemas.microsoft.com/office/drawing/2014/main" id="{D655AD08-905A-C3C0-4867-C6AB3642C1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31011" y="4536266"/>
            <a:ext cx="549661" cy="213865"/>
          </a:xfrm>
          <a:prstGeom prst="rect">
            <a:avLst/>
          </a:prstGeom>
        </p:spPr>
      </p:pic>
      <p:pic>
        <p:nvPicPr>
          <p:cNvPr id="1241" name="Elemento grafico 1240">
            <a:extLst>
              <a:ext uri="{FF2B5EF4-FFF2-40B4-BE49-F238E27FC236}">
                <a16:creationId xmlns:a16="http://schemas.microsoft.com/office/drawing/2014/main" id="{F6D8870A-6C57-EDE1-161E-FBF4912014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88277" y="4326668"/>
            <a:ext cx="528797" cy="205747"/>
          </a:xfrm>
          <a:prstGeom prst="rect">
            <a:avLst/>
          </a:prstGeom>
        </p:spPr>
      </p:pic>
      <p:pic>
        <p:nvPicPr>
          <p:cNvPr id="1242" name="Elemento grafico 1241">
            <a:extLst>
              <a:ext uri="{FF2B5EF4-FFF2-40B4-BE49-F238E27FC236}">
                <a16:creationId xmlns:a16="http://schemas.microsoft.com/office/drawing/2014/main" id="{2683E764-12DE-BA50-FE22-5143D423D5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16685" y="4357678"/>
            <a:ext cx="591481" cy="230137"/>
          </a:xfrm>
          <a:prstGeom prst="rect">
            <a:avLst/>
          </a:prstGeom>
        </p:spPr>
      </p:pic>
      <p:pic>
        <p:nvPicPr>
          <p:cNvPr id="1243" name="Elemento grafico 1242">
            <a:extLst>
              <a:ext uri="{FF2B5EF4-FFF2-40B4-BE49-F238E27FC236}">
                <a16:creationId xmlns:a16="http://schemas.microsoft.com/office/drawing/2014/main" id="{632AC25B-D04A-25F8-208D-C839A71175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59306" y="4215295"/>
            <a:ext cx="528797" cy="205747"/>
          </a:xfrm>
          <a:prstGeom prst="rect">
            <a:avLst/>
          </a:prstGeom>
        </p:spPr>
      </p:pic>
      <p:pic>
        <p:nvPicPr>
          <p:cNvPr id="1244" name="Elemento grafico 1243">
            <a:extLst>
              <a:ext uri="{FF2B5EF4-FFF2-40B4-BE49-F238E27FC236}">
                <a16:creationId xmlns:a16="http://schemas.microsoft.com/office/drawing/2014/main" id="{61DB01E9-F5B3-28EA-0801-FB2C629679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40423" y="4576942"/>
            <a:ext cx="622917" cy="242368"/>
          </a:xfrm>
          <a:prstGeom prst="rect">
            <a:avLst/>
          </a:prstGeom>
        </p:spPr>
      </p:pic>
      <p:pic>
        <p:nvPicPr>
          <p:cNvPr id="1245" name="Elemento grafico 1244">
            <a:extLst>
              <a:ext uri="{FF2B5EF4-FFF2-40B4-BE49-F238E27FC236}">
                <a16:creationId xmlns:a16="http://schemas.microsoft.com/office/drawing/2014/main" id="{3D761762-1142-83B7-9A50-8F3F6D535C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76274" y="4365581"/>
            <a:ext cx="622917" cy="242368"/>
          </a:xfrm>
          <a:prstGeom prst="rect">
            <a:avLst/>
          </a:prstGeom>
        </p:spPr>
      </p:pic>
      <p:pic>
        <p:nvPicPr>
          <p:cNvPr id="1246" name="Elemento grafico 1245">
            <a:extLst>
              <a:ext uri="{FF2B5EF4-FFF2-40B4-BE49-F238E27FC236}">
                <a16:creationId xmlns:a16="http://schemas.microsoft.com/office/drawing/2014/main" id="{32BB4BD0-8D77-EEA4-CA91-34C5D19F2E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03307" y="4582734"/>
            <a:ext cx="591481" cy="230137"/>
          </a:xfrm>
          <a:prstGeom prst="rect">
            <a:avLst/>
          </a:prstGeom>
        </p:spPr>
      </p:pic>
      <p:pic>
        <p:nvPicPr>
          <p:cNvPr id="1247" name="Elemento grafico 1246">
            <a:extLst>
              <a:ext uri="{FF2B5EF4-FFF2-40B4-BE49-F238E27FC236}">
                <a16:creationId xmlns:a16="http://schemas.microsoft.com/office/drawing/2014/main" id="{13E9EBFA-EAE4-6AEB-68F8-8C1104041D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42661" y="1262026"/>
            <a:ext cx="549661" cy="213865"/>
          </a:xfrm>
          <a:prstGeom prst="rect">
            <a:avLst/>
          </a:prstGeom>
        </p:spPr>
      </p:pic>
      <p:pic>
        <p:nvPicPr>
          <p:cNvPr id="1248" name="Elemento grafico 1247">
            <a:extLst>
              <a:ext uri="{FF2B5EF4-FFF2-40B4-BE49-F238E27FC236}">
                <a16:creationId xmlns:a16="http://schemas.microsoft.com/office/drawing/2014/main" id="{A4F1097D-DD71-C649-3447-954699CDF1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35667" y="1377268"/>
            <a:ext cx="549661" cy="213865"/>
          </a:xfrm>
          <a:prstGeom prst="rect">
            <a:avLst/>
          </a:prstGeom>
        </p:spPr>
      </p:pic>
      <p:pic>
        <p:nvPicPr>
          <p:cNvPr id="1249" name="Elemento grafico 1248">
            <a:extLst>
              <a:ext uri="{FF2B5EF4-FFF2-40B4-BE49-F238E27FC236}">
                <a16:creationId xmlns:a16="http://schemas.microsoft.com/office/drawing/2014/main" id="{2057F176-82F8-3A4D-19AF-585B1C9678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10211" y="4551725"/>
            <a:ext cx="528797" cy="205747"/>
          </a:xfrm>
          <a:prstGeom prst="rect">
            <a:avLst/>
          </a:prstGeom>
        </p:spPr>
      </p:pic>
      <p:pic>
        <p:nvPicPr>
          <p:cNvPr id="1250" name="Elemento grafico 1249">
            <a:extLst>
              <a:ext uri="{FF2B5EF4-FFF2-40B4-BE49-F238E27FC236}">
                <a16:creationId xmlns:a16="http://schemas.microsoft.com/office/drawing/2014/main" id="{892056FA-4B9D-B78C-7892-F87EB93003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64339" y="1037258"/>
            <a:ext cx="622917" cy="242368"/>
          </a:xfrm>
          <a:prstGeom prst="rect">
            <a:avLst/>
          </a:prstGeom>
        </p:spPr>
      </p:pic>
      <p:pic>
        <p:nvPicPr>
          <p:cNvPr id="1251" name="Elemento grafico 1250">
            <a:extLst>
              <a:ext uri="{FF2B5EF4-FFF2-40B4-BE49-F238E27FC236}">
                <a16:creationId xmlns:a16="http://schemas.microsoft.com/office/drawing/2014/main" id="{5AE08D24-AF85-6D13-29B0-3FF26539BE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2606741" y="3780549"/>
            <a:ext cx="173450" cy="67487"/>
          </a:xfrm>
          <a:prstGeom prst="rect">
            <a:avLst/>
          </a:prstGeom>
        </p:spPr>
      </p:pic>
      <p:pic>
        <p:nvPicPr>
          <p:cNvPr id="1252" name="Elemento grafico 1251">
            <a:extLst>
              <a:ext uri="{FF2B5EF4-FFF2-40B4-BE49-F238E27FC236}">
                <a16:creationId xmlns:a16="http://schemas.microsoft.com/office/drawing/2014/main" id="{673EBE52-35E5-1E68-A409-AD3E9B7EAA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2233773" y="3985472"/>
            <a:ext cx="164697" cy="64081"/>
          </a:xfrm>
          <a:prstGeom prst="rect">
            <a:avLst/>
          </a:prstGeom>
        </p:spPr>
      </p:pic>
      <p:pic>
        <p:nvPicPr>
          <p:cNvPr id="1253" name="Elemento grafico 1252">
            <a:extLst>
              <a:ext uri="{FF2B5EF4-FFF2-40B4-BE49-F238E27FC236}">
                <a16:creationId xmlns:a16="http://schemas.microsoft.com/office/drawing/2014/main" id="{5BC08C9B-D98B-E99F-EC67-C5F2DE524D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1715756" y="4147789"/>
            <a:ext cx="153052" cy="59550"/>
          </a:xfrm>
          <a:prstGeom prst="rect">
            <a:avLst/>
          </a:prstGeom>
        </p:spPr>
      </p:pic>
      <p:pic>
        <p:nvPicPr>
          <p:cNvPr id="1254" name="Elemento grafico 1253">
            <a:extLst>
              <a:ext uri="{FF2B5EF4-FFF2-40B4-BE49-F238E27FC236}">
                <a16:creationId xmlns:a16="http://schemas.microsoft.com/office/drawing/2014/main" id="{6A25F6B9-A16F-0820-DCC8-C50A99FF89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2383412" y="4147789"/>
            <a:ext cx="153052" cy="59550"/>
          </a:xfrm>
          <a:prstGeom prst="rect">
            <a:avLst/>
          </a:prstGeom>
        </p:spPr>
      </p:pic>
      <p:pic>
        <p:nvPicPr>
          <p:cNvPr id="1255" name="Elemento grafico 1254">
            <a:extLst>
              <a:ext uri="{FF2B5EF4-FFF2-40B4-BE49-F238E27FC236}">
                <a16:creationId xmlns:a16="http://schemas.microsoft.com/office/drawing/2014/main" id="{61D701F6-399B-5D99-59BA-93FB8B051F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1540678" y="3930073"/>
            <a:ext cx="147242" cy="57290"/>
          </a:xfrm>
          <a:prstGeom prst="rect">
            <a:avLst/>
          </a:prstGeom>
        </p:spPr>
      </p:pic>
      <p:pic>
        <p:nvPicPr>
          <p:cNvPr id="1256" name="Elemento grafico 1255">
            <a:extLst>
              <a:ext uri="{FF2B5EF4-FFF2-40B4-BE49-F238E27FC236}">
                <a16:creationId xmlns:a16="http://schemas.microsoft.com/office/drawing/2014/main" id="{9A582EDE-295B-B3EC-DB90-306AD46E4A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2792824" y="4216967"/>
            <a:ext cx="173450" cy="67487"/>
          </a:xfrm>
          <a:prstGeom prst="rect">
            <a:avLst/>
          </a:prstGeom>
        </p:spPr>
      </p:pic>
      <p:pic>
        <p:nvPicPr>
          <p:cNvPr id="1257" name="Elemento grafico 1256">
            <a:extLst>
              <a:ext uri="{FF2B5EF4-FFF2-40B4-BE49-F238E27FC236}">
                <a16:creationId xmlns:a16="http://schemas.microsoft.com/office/drawing/2014/main" id="{CC6631D6-78AB-CC2F-F8BB-80DB7115D7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3978341" y="4208721"/>
            <a:ext cx="173450" cy="67487"/>
          </a:xfrm>
          <a:prstGeom prst="rect">
            <a:avLst/>
          </a:prstGeom>
        </p:spPr>
      </p:pic>
      <p:pic>
        <p:nvPicPr>
          <p:cNvPr id="1258" name="Elemento grafico 1257">
            <a:extLst>
              <a:ext uri="{FF2B5EF4-FFF2-40B4-BE49-F238E27FC236}">
                <a16:creationId xmlns:a16="http://schemas.microsoft.com/office/drawing/2014/main" id="{4B8AF8D9-5B95-65BF-CB02-AF90A7AC68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3605373" y="4413644"/>
            <a:ext cx="164697" cy="64081"/>
          </a:xfrm>
          <a:prstGeom prst="rect">
            <a:avLst/>
          </a:prstGeom>
        </p:spPr>
      </p:pic>
      <p:pic>
        <p:nvPicPr>
          <p:cNvPr id="1259" name="Elemento grafico 1258">
            <a:extLst>
              <a:ext uri="{FF2B5EF4-FFF2-40B4-BE49-F238E27FC236}">
                <a16:creationId xmlns:a16="http://schemas.microsoft.com/office/drawing/2014/main" id="{CDCC43A3-1482-7ED7-EFD4-8699470797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3087356" y="4575961"/>
            <a:ext cx="153052" cy="59550"/>
          </a:xfrm>
          <a:prstGeom prst="rect">
            <a:avLst/>
          </a:prstGeom>
        </p:spPr>
      </p:pic>
      <p:pic>
        <p:nvPicPr>
          <p:cNvPr id="1260" name="Elemento grafico 1259">
            <a:extLst>
              <a:ext uri="{FF2B5EF4-FFF2-40B4-BE49-F238E27FC236}">
                <a16:creationId xmlns:a16="http://schemas.microsoft.com/office/drawing/2014/main" id="{5D8BDC3C-5614-1385-01F1-6E6F19AA83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3755012" y="4575961"/>
            <a:ext cx="153052" cy="59550"/>
          </a:xfrm>
          <a:prstGeom prst="rect">
            <a:avLst/>
          </a:prstGeom>
        </p:spPr>
      </p:pic>
      <p:pic>
        <p:nvPicPr>
          <p:cNvPr id="1261" name="Elemento grafico 1260">
            <a:extLst>
              <a:ext uri="{FF2B5EF4-FFF2-40B4-BE49-F238E27FC236}">
                <a16:creationId xmlns:a16="http://schemas.microsoft.com/office/drawing/2014/main" id="{D94806A2-3803-5274-443D-9A239F5FB5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2912278" y="4358245"/>
            <a:ext cx="147242" cy="57290"/>
          </a:xfrm>
          <a:prstGeom prst="rect">
            <a:avLst/>
          </a:prstGeom>
        </p:spPr>
      </p:pic>
      <p:pic>
        <p:nvPicPr>
          <p:cNvPr id="1262" name="Elemento grafico 1261">
            <a:extLst>
              <a:ext uri="{FF2B5EF4-FFF2-40B4-BE49-F238E27FC236}">
                <a16:creationId xmlns:a16="http://schemas.microsoft.com/office/drawing/2014/main" id="{DFDEE585-97F4-8B32-85A4-2EEF39E246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4164424" y="4645139"/>
            <a:ext cx="173450" cy="67487"/>
          </a:xfrm>
          <a:prstGeom prst="rect">
            <a:avLst/>
          </a:prstGeom>
        </p:spPr>
      </p:pic>
      <p:pic>
        <p:nvPicPr>
          <p:cNvPr id="1263" name="Elemento grafico 1262">
            <a:extLst>
              <a:ext uri="{FF2B5EF4-FFF2-40B4-BE49-F238E27FC236}">
                <a16:creationId xmlns:a16="http://schemas.microsoft.com/office/drawing/2014/main" id="{CBBF5E0F-55EA-10D4-FE53-80A28539C0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2759141" y="4295805"/>
            <a:ext cx="173450" cy="67487"/>
          </a:xfrm>
          <a:prstGeom prst="rect">
            <a:avLst/>
          </a:prstGeom>
        </p:spPr>
      </p:pic>
      <p:pic>
        <p:nvPicPr>
          <p:cNvPr id="1264" name="Elemento grafico 1263">
            <a:extLst>
              <a:ext uri="{FF2B5EF4-FFF2-40B4-BE49-F238E27FC236}">
                <a16:creationId xmlns:a16="http://schemas.microsoft.com/office/drawing/2014/main" id="{9F94DE2F-86E6-1251-7114-BCBE87E5FA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2386173" y="4500728"/>
            <a:ext cx="164697" cy="64081"/>
          </a:xfrm>
          <a:prstGeom prst="rect">
            <a:avLst/>
          </a:prstGeom>
        </p:spPr>
      </p:pic>
      <p:pic>
        <p:nvPicPr>
          <p:cNvPr id="1265" name="Elemento grafico 1264">
            <a:extLst>
              <a:ext uri="{FF2B5EF4-FFF2-40B4-BE49-F238E27FC236}">
                <a16:creationId xmlns:a16="http://schemas.microsoft.com/office/drawing/2014/main" id="{272552F2-BCEC-AE49-08CC-3788B3B95B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1868156" y="4663045"/>
            <a:ext cx="153052" cy="59550"/>
          </a:xfrm>
          <a:prstGeom prst="rect">
            <a:avLst/>
          </a:prstGeom>
        </p:spPr>
      </p:pic>
      <p:pic>
        <p:nvPicPr>
          <p:cNvPr id="1266" name="Elemento grafico 1265">
            <a:extLst>
              <a:ext uri="{FF2B5EF4-FFF2-40B4-BE49-F238E27FC236}">
                <a16:creationId xmlns:a16="http://schemas.microsoft.com/office/drawing/2014/main" id="{B47AB11A-E8F7-A36D-0D37-3B1827FBC9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2535812" y="4663045"/>
            <a:ext cx="153052" cy="59550"/>
          </a:xfrm>
          <a:prstGeom prst="rect">
            <a:avLst/>
          </a:prstGeom>
        </p:spPr>
      </p:pic>
      <p:pic>
        <p:nvPicPr>
          <p:cNvPr id="1267" name="Elemento grafico 1266">
            <a:extLst>
              <a:ext uri="{FF2B5EF4-FFF2-40B4-BE49-F238E27FC236}">
                <a16:creationId xmlns:a16="http://schemas.microsoft.com/office/drawing/2014/main" id="{E1B5D38D-E617-C527-4650-CFA9E6DEAE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1693078" y="4445329"/>
            <a:ext cx="147242" cy="57290"/>
          </a:xfrm>
          <a:prstGeom prst="rect">
            <a:avLst/>
          </a:prstGeom>
        </p:spPr>
      </p:pic>
      <p:pic>
        <p:nvPicPr>
          <p:cNvPr id="1268" name="Elemento grafico 1267">
            <a:extLst>
              <a:ext uri="{FF2B5EF4-FFF2-40B4-BE49-F238E27FC236}">
                <a16:creationId xmlns:a16="http://schemas.microsoft.com/office/drawing/2014/main" id="{229923B1-9614-3272-E5F1-A900337F7C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2945224" y="4732223"/>
            <a:ext cx="173450" cy="67487"/>
          </a:xfrm>
          <a:prstGeom prst="rect">
            <a:avLst/>
          </a:prstGeom>
        </p:spPr>
      </p:pic>
      <p:pic>
        <p:nvPicPr>
          <p:cNvPr id="1269" name="Elemento grafico 1268">
            <a:extLst>
              <a:ext uri="{FF2B5EF4-FFF2-40B4-BE49-F238E27FC236}">
                <a16:creationId xmlns:a16="http://schemas.microsoft.com/office/drawing/2014/main" id="{97DB6DD9-369D-8DEE-6624-8F2CC6CD5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2759141" y="3932949"/>
            <a:ext cx="173450" cy="67487"/>
          </a:xfrm>
          <a:prstGeom prst="rect">
            <a:avLst/>
          </a:prstGeom>
        </p:spPr>
      </p:pic>
      <p:pic>
        <p:nvPicPr>
          <p:cNvPr id="1270" name="Elemento grafico 1269">
            <a:extLst>
              <a:ext uri="{FF2B5EF4-FFF2-40B4-BE49-F238E27FC236}">
                <a16:creationId xmlns:a16="http://schemas.microsoft.com/office/drawing/2014/main" id="{FE16D597-34A0-3E05-4E24-F9C8AD8410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2386173" y="4137872"/>
            <a:ext cx="164697" cy="64081"/>
          </a:xfrm>
          <a:prstGeom prst="rect">
            <a:avLst/>
          </a:prstGeom>
        </p:spPr>
      </p:pic>
      <p:pic>
        <p:nvPicPr>
          <p:cNvPr id="1271" name="Elemento grafico 1270">
            <a:extLst>
              <a:ext uri="{FF2B5EF4-FFF2-40B4-BE49-F238E27FC236}">
                <a16:creationId xmlns:a16="http://schemas.microsoft.com/office/drawing/2014/main" id="{4E1D1D78-BCA6-1EA5-3404-CBB960FCBE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1868156" y="4300189"/>
            <a:ext cx="153052" cy="59550"/>
          </a:xfrm>
          <a:prstGeom prst="rect">
            <a:avLst/>
          </a:prstGeom>
        </p:spPr>
      </p:pic>
      <p:pic>
        <p:nvPicPr>
          <p:cNvPr id="1272" name="Elemento grafico 1271">
            <a:extLst>
              <a:ext uri="{FF2B5EF4-FFF2-40B4-BE49-F238E27FC236}">
                <a16:creationId xmlns:a16="http://schemas.microsoft.com/office/drawing/2014/main" id="{36B708A5-9147-8055-1121-DF1C376EC8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2535812" y="4300189"/>
            <a:ext cx="153052" cy="59550"/>
          </a:xfrm>
          <a:prstGeom prst="rect">
            <a:avLst/>
          </a:prstGeom>
        </p:spPr>
      </p:pic>
      <p:pic>
        <p:nvPicPr>
          <p:cNvPr id="1273" name="Elemento grafico 1272">
            <a:extLst>
              <a:ext uri="{FF2B5EF4-FFF2-40B4-BE49-F238E27FC236}">
                <a16:creationId xmlns:a16="http://schemas.microsoft.com/office/drawing/2014/main" id="{AC3DD1BC-0CE9-7789-905B-3369865226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1693078" y="4082473"/>
            <a:ext cx="147242" cy="57290"/>
          </a:xfrm>
          <a:prstGeom prst="rect">
            <a:avLst/>
          </a:prstGeom>
        </p:spPr>
      </p:pic>
      <p:pic>
        <p:nvPicPr>
          <p:cNvPr id="1274" name="Elemento grafico 1273">
            <a:extLst>
              <a:ext uri="{FF2B5EF4-FFF2-40B4-BE49-F238E27FC236}">
                <a16:creationId xmlns:a16="http://schemas.microsoft.com/office/drawing/2014/main" id="{975308BA-CFE4-C074-4B84-0BFBF27BE4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2945224" y="4369367"/>
            <a:ext cx="173450" cy="67487"/>
          </a:xfrm>
          <a:prstGeom prst="rect">
            <a:avLst/>
          </a:prstGeom>
        </p:spPr>
      </p:pic>
      <p:pic>
        <p:nvPicPr>
          <p:cNvPr id="1275" name="Elemento grafico 1274">
            <a:extLst>
              <a:ext uri="{FF2B5EF4-FFF2-40B4-BE49-F238E27FC236}">
                <a16:creationId xmlns:a16="http://schemas.microsoft.com/office/drawing/2014/main" id="{75FE8D2B-96FD-84BE-A570-CA6C2ACB3C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2911541" y="4085349"/>
            <a:ext cx="173450" cy="67487"/>
          </a:xfrm>
          <a:prstGeom prst="rect">
            <a:avLst/>
          </a:prstGeom>
        </p:spPr>
      </p:pic>
      <p:pic>
        <p:nvPicPr>
          <p:cNvPr id="1276" name="Elemento grafico 1275">
            <a:extLst>
              <a:ext uri="{FF2B5EF4-FFF2-40B4-BE49-F238E27FC236}">
                <a16:creationId xmlns:a16="http://schemas.microsoft.com/office/drawing/2014/main" id="{69B02C46-68A4-CDFB-9680-25A356EC68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2538573" y="4290272"/>
            <a:ext cx="164697" cy="64081"/>
          </a:xfrm>
          <a:prstGeom prst="rect">
            <a:avLst/>
          </a:prstGeom>
        </p:spPr>
      </p:pic>
      <p:pic>
        <p:nvPicPr>
          <p:cNvPr id="1277" name="Elemento grafico 1276">
            <a:extLst>
              <a:ext uri="{FF2B5EF4-FFF2-40B4-BE49-F238E27FC236}">
                <a16:creationId xmlns:a16="http://schemas.microsoft.com/office/drawing/2014/main" id="{2B77BAE7-B916-82CF-808C-A45B734A4B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2020556" y="4452589"/>
            <a:ext cx="153052" cy="59550"/>
          </a:xfrm>
          <a:prstGeom prst="rect">
            <a:avLst/>
          </a:prstGeom>
        </p:spPr>
      </p:pic>
      <p:pic>
        <p:nvPicPr>
          <p:cNvPr id="1278" name="Elemento grafico 1277">
            <a:extLst>
              <a:ext uri="{FF2B5EF4-FFF2-40B4-BE49-F238E27FC236}">
                <a16:creationId xmlns:a16="http://schemas.microsoft.com/office/drawing/2014/main" id="{E885FF4C-366E-3A9F-F8D5-BA6B8D3E68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2688212" y="4452589"/>
            <a:ext cx="153052" cy="59550"/>
          </a:xfrm>
          <a:prstGeom prst="rect">
            <a:avLst/>
          </a:prstGeom>
        </p:spPr>
      </p:pic>
      <p:pic>
        <p:nvPicPr>
          <p:cNvPr id="1279" name="Elemento grafico 1278">
            <a:extLst>
              <a:ext uri="{FF2B5EF4-FFF2-40B4-BE49-F238E27FC236}">
                <a16:creationId xmlns:a16="http://schemas.microsoft.com/office/drawing/2014/main" id="{BE2D1B8C-A3E8-088A-C9B4-B7E8AB660F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1845478" y="4234873"/>
            <a:ext cx="147242" cy="57290"/>
          </a:xfrm>
          <a:prstGeom prst="rect">
            <a:avLst/>
          </a:prstGeom>
        </p:spPr>
      </p:pic>
      <p:pic>
        <p:nvPicPr>
          <p:cNvPr id="1280" name="Elemento grafico 1279">
            <a:extLst>
              <a:ext uri="{FF2B5EF4-FFF2-40B4-BE49-F238E27FC236}">
                <a16:creationId xmlns:a16="http://schemas.microsoft.com/office/drawing/2014/main" id="{A8EC1CCB-6D2A-1FB6-3D26-63A1D85D8E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3097624" y="4521767"/>
            <a:ext cx="173450" cy="67487"/>
          </a:xfrm>
          <a:prstGeom prst="rect">
            <a:avLst/>
          </a:prstGeom>
        </p:spPr>
      </p:pic>
      <p:pic>
        <p:nvPicPr>
          <p:cNvPr id="1281" name="Elemento grafico 1280">
            <a:extLst>
              <a:ext uri="{FF2B5EF4-FFF2-40B4-BE49-F238E27FC236}">
                <a16:creationId xmlns:a16="http://schemas.microsoft.com/office/drawing/2014/main" id="{05867B8A-22F1-EE30-3FD5-C7AF374EE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03245" y="1850593"/>
            <a:ext cx="658303" cy="256136"/>
          </a:xfrm>
          <a:prstGeom prst="rect">
            <a:avLst/>
          </a:prstGeom>
        </p:spPr>
      </p:pic>
      <p:pic>
        <p:nvPicPr>
          <p:cNvPr id="1282" name="Elemento grafico 1281">
            <a:extLst>
              <a:ext uri="{FF2B5EF4-FFF2-40B4-BE49-F238E27FC236}">
                <a16:creationId xmlns:a16="http://schemas.microsoft.com/office/drawing/2014/main" id="{B5F5CEF4-11B0-C33C-3501-083398FC3E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80815" y="2045005"/>
            <a:ext cx="591481" cy="230137"/>
          </a:xfrm>
          <a:prstGeom prst="rect">
            <a:avLst/>
          </a:prstGeom>
        </p:spPr>
      </p:pic>
      <p:pic>
        <p:nvPicPr>
          <p:cNvPr id="1283" name="Elemento grafico 1282">
            <a:extLst>
              <a:ext uri="{FF2B5EF4-FFF2-40B4-BE49-F238E27FC236}">
                <a16:creationId xmlns:a16="http://schemas.microsoft.com/office/drawing/2014/main" id="{6B1B6B55-9EBF-BF25-84C6-DB98685F99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45338" y="4414246"/>
            <a:ext cx="591481" cy="230137"/>
          </a:xfrm>
          <a:prstGeom prst="rect">
            <a:avLst/>
          </a:prstGeom>
        </p:spPr>
      </p:pic>
      <p:pic>
        <p:nvPicPr>
          <p:cNvPr id="1284" name="Elemento grafico 1283">
            <a:extLst>
              <a:ext uri="{FF2B5EF4-FFF2-40B4-BE49-F238E27FC236}">
                <a16:creationId xmlns:a16="http://schemas.microsoft.com/office/drawing/2014/main" id="{32D81D3F-E5D8-D80D-1373-8FA3C6D813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12994" y="4414246"/>
            <a:ext cx="591481" cy="230137"/>
          </a:xfrm>
          <a:prstGeom prst="rect">
            <a:avLst/>
          </a:prstGeom>
        </p:spPr>
      </p:pic>
      <p:pic>
        <p:nvPicPr>
          <p:cNvPr id="1285" name="Elemento grafico 1284">
            <a:extLst>
              <a:ext uri="{FF2B5EF4-FFF2-40B4-BE49-F238E27FC236}">
                <a16:creationId xmlns:a16="http://schemas.microsoft.com/office/drawing/2014/main" id="{1F00DDFA-C1B5-6997-F44B-18BC354EDE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24478" y="883438"/>
            <a:ext cx="528797" cy="205747"/>
          </a:xfrm>
          <a:prstGeom prst="rect">
            <a:avLst/>
          </a:prstGeom>
        </p:spPr>
      </p:pic>
      <p:pic>
        <p:nvPicPr>
          <p:cNvPr id="1286" name="Elemento grafico 1285">
            <a:extLst>
              <a:ext uri="{FF2B5EF4-FFF2-40B4-BE49-F238E27FC236}">
                <a16:creationId xmlns:a16="http://schemas.microsoft.com/office/drawing/2014/main" id="{D8A62CA2-FB6D-4C69-BD0A-3AD7278595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28215" y="1087291"/>
            <a:ext cx="549661" cy="213865"/>
          </a:xfrm>
          <a:prstGeom prst="rect">
            <a:avLst/>
          </a:prstGeom>
        </p:spPr>
      </p:pic>
      <p:pic>
        <p:nvPicPr>
          <p:cNvPr id="1287" name="Elemento grafico 1286">
            <a:extLst>
              <a:ext uri="{FF2B5EF4-FFF2-40B4-BE49-F238E27FC236}">
                <a16:creationId xmlns:a16="http://schemas.microsoft.com/office/drawing/2014/main" id="{569885FF-4DCB-585B-7CA7-9352F45EFE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08862" y="968593"/>
            <a:ext cx="591481" cy="230137"/>
          </a:xfrm>
          <a:prstGeom prst="rect">
            <a:avLst/>
          </a:prstGeom>
        </p:spPr>
      </p:pic>
      <p:pic>
        <p:nvPicPr>
          <p:cNvPr id="1288" name="Elemento grafico 1287">
            <a:extLst>
              <a:ext uri="{FF2B5EF4-FFF2-40B4-BE49-F238E27FC236}">
                <a16:creationId xmlns:a16="http://schemas.microsoft.com/office/drawing/2014/main" id="{12F450B5-3B3C-CAC2-2A96-B5EE79FD68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52003" y="742457"/>
            <a:ext cx="549661" cy="213865"/>
          </a:xfrm>
          <a:prstGeom prst="rect">
            <a:avLst/>
          </a:prstGeom>
        </p:spPr>
      </p:pic>
      <p:pic>
        <p:nvPicPr>
          <p:cNvPr id="1289" name="Elemento grafico 1288">
            <a:extLst>
              <a:ext uri="{FF2B5EF4-FFF2-40B4-BE49-F238E27FC236}">
                <a16:creationId xmlns:a16="http://schemas.microsoft.com/office/drawing/2014/main" id="{EDD85EF1-84C6-607F-AA8C-C1CE4BFED8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48110" y="937583"/>
            <a:ext cx="528797" cy="205747"/>
          </a:xfrm>
          <a:prstGeom prst="rect">
            <a:avLst/>
          </a:prstGeom>
        </p:spPr>
      </p:pic>
      <p:pic>
        <p:nvPicPr>
          <p:cNvPr id="1290" name="Elemento grafico 1289">
            <a:extLst>
              <a:ext uri="{FF2B5EF4-FFF2-40B4-BE49-F238E27FC236}">
                <a16:creationId xmlns:a16="http://schemas.microsoft.com/office/drawing/2014/main" id="{2E09A141-9E1D-5ECD-E919-A6BCC7E64E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98249" y="1218465"/>
            <a:ext cx="622917" cy="242368"/>
          </a:xfrm>
          <a:prstGeom prst="rect">
            <a:avLst/>
          </a:prstGeom>
        </p:spPr>
      </p:pic>
      <p:pic>
        <p:nvPicPr>
          <p:cNvPr id="1291" name="Elemento grafico 1290">
            <a:extLst>
              <a:ext uri="{FF2B5EF4-FFF2-40B4-BE49-F238E27FC236}">
                <a16:creationId xmlns:a16="http://schemas.microsoft.com/office/drawing/2014/main" id="{CAF6E247-EE20-87FE-3477-9ACC8D9F87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7664974" y="4324835"/>
            <a:ext cx="173450" cy="67487"/>
          </a:xfrm>
          <a:prstGeom prst="rect">
            <a:avLst/>
          </a:prstGeom>
        </p:spPr>
      </p:pic>
      <p:pic>
        <p:nvPicPr>
          <p:cNvPr id="1292" name="Elemento grafico 1291">
            <a:extLst>
              <a:ext uri="{FF2B5EF4-FFF2-40B4-BE49-F238E27FC236}">
                <a16:creationId xmlns:a16="http://schemas.microsoft.com/office/drawing/2014/main" id="{933502CA-056D-3AAD-89B7-B71D570A86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7292006" y="4529758"/>
            <a:ext cx="164697" cy="64081"/>
          </a:xfrm>
          <a:prstGeom prst="rect">
            <a:avLst/>
          </a:prstGeom>
        </p:spPr>
      </p:pic>
      <p:pic>
        <p:nvPicPr>
          <p:cNvPr id="1293" name="Elemento grafico 1292">
            <a:extLst>
              <a:ext uri="{FF2B5EF4-FFF2-40B4-BE49-F238E27FC236}">
                <a16:creationId xmlns:a16="http://schemas.microsoft.com/office/drawing/2014/main" id="{B4C4226A-8930-0650-15D7-328E1D02D5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6773989" y="4692075"/>
            <a:ext cx="153052" cy="59550"/>
          </a:xfrm>
          <a:prstGeom prst="rect">
            <a:avLst/>
          </a:prstGeom>
        </p:spPr>
      </p:pic>
      <p:pic>
        <p:nvPicPr>
          <p:cNvPr id="1294" name="Elemento grafico 1293">
            <a:extLst>
              <a:ext uri="{FF2B5EF4-FFF2-40B4-BE49-F238E27FC236}">
                <a16:creationId xmlns:a16="http://schemas.microsoft.com/office/drawing/2014/main" id="{63562B56-E66F-983B-1C60-7FC346E07B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7441645" y="4692075"/>
            <a:ext cx="153052" cy="59550"/>
          </a:xfrm>
          <a:prstGeom prst="rect">
            <a:avLst/>
          </a:prstGeom>
        </p:spPr>
      </p:pic>
      <p:pic>
        <p:nvPicPr>
          <p:cNvPr id="1295" name="Elemento grafico 1294">
            <a:extLst>
              <a:ext uri="{FF2B5EF4-FFF2-40B4-BE49-F238E27FC236}">
                <a16:creationId xmlns:a16="http://schemas.microsoft.com/office/drawing/2014/main" id="{143DD37C-9841-F7A6-FDC2-DFA563CD4D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6598911" y="4474359"/>
            <a:ext cx="147242" cy="57290"/>
          </a:xfrm>
          <a:prstGeom prst="rect">
            <a:avLst/>
          </a:prstGeom>
        </p:spPr>
      </p:pic>
      <p:pic>
        <p:nvPicPr>
          <p:cNvPr id="1296" name="Elemento grafico 1295">
            <a:extLst>
              <a:ext uri="{FF2B5EF4-FFF2-40B4-BE49-F238E27FC236}">
                <a16:creationId xmlns:a16="http://schemas.microsoft.com/office/drawing/2014/main" id="{B77F89AE-74F2-ADFC-473C-351AA7C66B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7851057" y="4761253"/>
            <a:ext cx="173450" cy="67487"/>
          </a:xfrm>
          <a:prstGeom prst="rect">
            <a:avLst/>
          </a:prstGeom>
        </p:spPr>
      </p:pic>
      <p:pic>
        <p:nvPicPr>
          <p:cNvPr id="1297" name="Elemento grafico 1296">
            <a:extLst>
              <a:ext uri="{FF2B5EF4-FFF2-40B4-BE49-F238E27FC236}">
                <a16:creationId xmlns:a16="http://schemas.microsoft.com/office/drawing/2014/main" id="{3533367C-3DE8-DC39-6F19-A3E02327D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8247189" y="1186876"/>
            <a:ext cx="153052" cy="59550"/>
          </a:xfrm>
          <a:prstGeom prst="rect">
            <a:avLst/>
          </a:prstGeom>
        </p:spPr>
      </p:pic>
      <p:pic>
        <p:nvPicPr>
          <p:cNvPr id="1298" name="Elemento grafico 1297">
            <a:extLst>
              <a:ext uri="{FF2B5EF4-FFF2-40B4-BE49-F238E27FC236}">
                <a16:creationId xmlns:a16="http://schemas.microsoft.com/office/drawing/2014/main" id="{38237F8C-AB55-82E3-F191-9A8DB555A2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8072111" y="969160"/>
            <a:ext cx="147242" cy="57290"/>
          </a:xfrm>
          <a:prstGeom prst="rect">
            <a:avLst/>
          </a:prstGeom>
        </p:spPr>
      </p:pic>
      <p:pic>
        <p:nvPicPr>
          <p:cNvPr id="1299" name="Elemento grafico 1298">
            <a:extLst>
              <a:ext uri="{FF2B5EF4-FFF2-40B4-BE49-F238E27FC236}">
                <a16:creationId xmlns:a16="http://schemas.microsoft.com/office/drawing/2014/main" id="{FC88B249-5CC5-8FBF-E2F4-04E14F899B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7918974" y="906720"/>
            <a:ext cx="173450" cy="67487"/>
          </a:xfrm>
          <a:prstGeom prst="rect">
            <a:avLst/>
          </a:prstGeom>
        </p:spPr>
      </p:pic>
      <p:pic>
        <p:nvPicPr>
          <p:cNvPr id="1300" name="Elemento grafico 1299">
            <a:extLst>
              <a:ext uri="{FF2B5EF4-FFF2-40B4-BE49-F238E27FC236}">
                <a16:creationId xmlns:a16="http://schemas.microsoft.com/office/drawing/2014/main" id="{11BD9E13-30A6-A2F8-D8A3-43A92B88AC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7546006" y="1111643"/>
            <a:ext cx="164697" cy="64081"/>
          </a:xfrm>
          <a:prstGeom prst="rect">
            <a:avLst/>
          </a:prstGeom>
        </p:spPr>
      </p:pic>
      <p:pic>
        <p:nvPicPr>
          <p:cNvPr id="1301" name="Elemento grafico 1300">
            <a:extLst>
              <a:ext uri="{FF2B5EF4-FFF2-40B4-BE49-F238E27FC236}">
                <a16:creationId xmlns:a16="http://schemas.microsoft.com/office/drawing/2014/main" id="{42BDB677-77D1-F7B6-7EC4-8BC5A339BE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7027989" y="1273960"/>
            <a:ext cx="153052" cy="59550"/>
          </a:xfrm>
          <a:prstGeom prst="rect">
            <a:avLst/>
          </a:prstGeom>
        </p:spPr>
      </p:pic>
      <p:pic>
        <p:nvPicPr>
          <p:cNvPr id="1302" name="Elemento grafico 1301">
            <a:extLst>
              <a:ext uri="{FF2B5EF4-FFF2-40B4-BE49-F238E27FC236}">
                <a16:creationId xmlns:a16="http://schemas.microsoft.com/office/drawing/2014/main" id="{1FF2893C-4957-6EA1-0C11-330DF3A318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7695645" y="1273960"/>
            <a:ext cx="153052" cy="59550"/>
          </a:xfrm>
          <a:prstGeom prst="rect">
            <a:avLst/>
          </a:prstGeom>
        </p:spPr>
      </p:pic>
      <p:pic>
        <p:nvPicPr>
          <p:cNvPr id="1303" name="Elemento grafico 1302">
            <a:extLst>
              <a:ext uri="{FF2B5EF4-FFF2-40B4-BE49-F238E27FC236}">
                <a16:creationId xmlns:a16="http://schemas.microsoft.com/office/drawing/2014/main" id="{686CA0A1-5F67-58CB-2050-F06E3994AD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6852911" y="1056244"/>
            <a:ext cx="147242" cy="57290"/>
          </a:xfrm>
          <a:prstGeom prst="rect">
            <a:avLst/>
          </a:prstGeom>
        </p:spPr>
      </p:pic>
      <p:pic>
        <p:nvPicPr>
          <p:cNvPr id="1304" name="Elemento grafico 1303">
            <a:extLst>
              <a:ext uri="{FF2B5EF4-FFF2-40B4-BE49-F238E27FC236}">
                <a16:creationId xmlns:a16="http://schemas.microsoft.com/office/drawing/2014/main" id="{AD0219BA-162C-6A25-26BE-7633972A48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8105057" y="1343138"/>
            <a:ext cx="173450" cy="67487"/>
          </a:xfrm>
          <a:prstGeom prst="rect">
            <a:avLst/>
          </a:prstGeom>
        </p:spPr>
      </p:pic>
      <p:pic>
        <p:nvPicPr>
          <p:cNvPr id="1305" name="Elemento grafico 1304">
            <a:extLst>
              <a:ext uri="{FF2B5EF4-FFF2-40B4-BE49-F238E27FC236}">
                <a16:creationId xmlns:a16="http://schemas.microsoft.com/office/drawing/2014/main" id="{4B6A8062-F0D7-6007-A187-F512447733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7817374" y="4477235"/>
            <a:ext cx="173450" cy="67487"/>
          </a:xfrm>
          <a:prstGeom prst="rect">
            <a:avLst/>
          </a:prstGeom>
        </p:spPr>
      </p:pic>
      <p:pic>
        <p:nvPicPr>
          <p:cNvPr id="1306" name="Elemento grafico 1305">
            <a:extLst>
              <a:ext uri="{FF2B5EF4-FFF2-40B4-BE49-F238E27FC236}">
                <a16:creationId xmlns:a16="http://schemas.microsoft.com/office/drawing/2014/main" id="{767DA14F-CCB4-AD54-5FA4-0431384234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7444406" y="4682158"/>
            <a:ext cx="164697" cy="64081"/>
          </a:xfrm>
          <a:prstGeom prst="rect">
            <a:avLst/>
          </a:prstGeom>
        </p:spPr>
      </p:pic>
      <p:pic>
        <p:nvPicPr>
          <p:cNvPr id="1307" name="Elemento grafico 1306">
            <a:extLst>
              <a:ext uri="{FF2B5EF4-FFF2-40B4-BE49-F238E27FC236}">
                <a16:creationId xmlns:a16="http://schemas.microsoft.com/office/drawing/2014/main" id="{1464594A-8DD7-9CB5-BE34-3EDF29014B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7027989" y="911104"/>
            <a:ext cx="153052" cy="59550"/>
          </a:xfrm>
          <a:prstGeom prst="rect">
            <a:avLst/>
          </a:prstGeom>
        </p:spPr>
      </p:pic>
      <p:pic>
        <p:nvPicPr>
          <p:cNvPr id="1308" name="Elemento grafico 1307">
            <a:extLst>
              <a:ext uri="{FF2B5EF4-FFF2-40B4-BE49-F238E27FC236}">
                <a16:creationId xmlns:a16="http://schemas.microsoft.com/office/drawing/2014/main" id="{3D57DA1A-413D-C5AD-1A7E-5EFBCC678C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7695645" y="911104"/>
            <a:ext cx="153052" cy="59550"/>
          </a:xfrm>
          <a:prstGeom prst="rect">
            <a:avLst/>
          </a:prstGeom>
        </p:spPr>
      </p:pic>
      <p:pic>
        <p:nvPicPr>
          <p:cNvPr id="1309" name="Elemento grafico 1308">
            <a:extLst>
              <a:ext uri="{FF2B5EF4-FFF2-40B4-BE49-F238E27FC236}">
                <a16:creationId xmlns:a16="http://schemas.microsoft.com/office/drawing/2014/main" id="{FFF6EE4B-9850-5EFB-815A-8F31FB4F82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6751311" y="4626759"/>
            <a:ext cx="147242" cy="57290"/>
          </a:xfrm>
          <a:prstGeom prst="rect">
            <a:avLst/>
          </a:prstGeom>
        </p:spPr>
      </p:pic>
      <p:pic>
        <p:nvPicPr>
          <p:cNvPr id="1310" name="Elemento grafico 1309">
            <a:extLst>
              <a:ext uri="{FF2B5EF4-FFF2-40B4-BE49-F238E27FC236}">
                <a16:creationId xmlns:a16="http://schemas.microsoft.com/office/drawing/2014/main" id="{3CA8822F-9157-B088-2C20-6811786929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8105057" y="980282"/>
            <a:ext cx="173450" cy="67487"/>
          </a:xfrm>
          <a:prstGeom prst="rect">
            <a:avLst/>
          </a:prstGeom>
        </p:spPr>
      </p:pic>
      <p:pic>
        <p:nvPicPr>
          <p:cNvPr id="1311" name="Elemento grafico 1310">
            <a:extLst>
              <a:ext uri="{FF2B5EF4-FFF2-40B4-BE49-F238E27FC236}">
                <a16:creationId xmlns:a16="http://schemas.microsoft.com/office/drawing/2014/main" id="{B1665EE7-5831-C51D-A4F1-2E656E483C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7969774" y="4629635"/>
            <a:ext cx="173450" cy="67487"/>
          </a:xfrm>
          <a:prstGeom prst="rect">
            <a:avLst/>
          </a:prstGeom>
        </p:spPr>
      </p:pic>
      <p:pic>
        <p:nvPicPr>
          <p:cNvPr id="1312" name="Elemento grafico 1311">
            <a:extLst>
              <a:ext uri="{FF2B5EF4-FFF2-40B4-BE49-F238E27FC236}">
                <a16:creationId xmlns:a16="http://schemas.microsoft.com/office/drawing/2014/main" id="{5BD0C2F7-7001-1F60-87F3-CF403372F9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7698406" y="901187"/>
            <a:ext cx="164697" cy="64081"/>
          </a:xfrm>
          <a:prstGeom prst="rect">
            <a:avLst/>
          </a:prstGeom>
        </p:spPr>
      </p:pic>
      <p:pic>
        <p:nvPicPr>
          <p:cNvPr id="1313" name="Elemento grafico 1312">
            <a:extLst>
              <a:ext uri="{FF2B5EF4-FFF2-40B4-BE49-F238E27FC236}">
                <a16:creationId xmlns:a16="http://schemas.microsoft.com/office/drawing/2014/main" id="{03F32680-1A79-EF2E-57E2-C5FF1B6AAA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7180389" y="1063504"/>
            <a:ext cx="153052" cy="59550"/>
          </a:xfrm>
          <a:prstGeom prst="rect">
            <a:avLst/>
          </a:prstGeom>
        </p:spPr>
      </p:pic>
      <p:pic>
        <p:nvPicPr>
          <p:cNvPr id="1314" name="Elemento grafico 1313">
            <a:extLst>
              <a:ext uri="{FF2B5EF4-FFF2-40B4-BE49-F238E27FC236}">
                <a16:creationId xmlns:a16="http://schemas.microsoft.com/office/drawing/2014/main" id="{E5613D44-D382-966F-941C-8361E200AD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7848045" y="1063504"/>
            <a:ext cx="153052" cy="59550"/>
          </a:xfrm>
          <a:prstGeom prst="rect">
            <a:avLst/>
          </a:prstGeom>
        </p:spPr>
      </p:pic>
      <p:pic>
        <p:nvPicPr>
          <p:cNvPr id="1315" name="Elemento grafico 1314">
            <a:extLst>
              <a:ext uri="{FF2B5EF4-FFF2-40B4-BE49-F238E27FC236}">
                <a16:creationId xmlns:a16="http://schemas.microsoft.com/office/drawing/2014/main" id="{6A33A927-2381-90B3-13E9-D55626EFA0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7005311" y="845788"/>
            <a:ext cx="147242" cy="57290"/>
          </a:xfrm>
          <a:prstGeom prst="rect">
            <a:avLst/>
          </a:prstGeom>
        </p:spPr>
      </p:pic>
      <p:pic>
        <p:nvPicPr>
          <p:cNvPr id="1316" name="Elemento grafico 1315">
            <a:extLst>
              <a:ext uri="{FF2B5EF4-FFF2-40B4-BE49-F238E27FC236}">
                <a16:creationId xmlns:a16="http://schemas.microsoft.com/office/drawing/2014/main" id="{EABEC513-8ED3-5CFB-EA9A-1110187C5D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8257457" y="1132682"/>
            <a:ext cx="173450" cy="67487"/>
          </a:xfrm>
          <a:prstGeom prst="rect">
            <a:avLst/>
          </a:prstGeom>
        </p:spPr>
      </p:pic>
      <p:pic>
        <p:nvPicPr>
          <p:cNvPr id="1317" name="Elemento grafico 1316">
            <a:extLst>
              <a:ext uri="{FF2B5EF4-FFF2-40B4-BE49-F238E27FC236}">
                <a16:creationId xmlns:a16="http://schemas.microsoft.com/office/drawing/2014/main" id="{06A99EAC-8BBC-296B-2E25-8027234EFE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10268" y="879313"/>
            <a:ext cx="658303" cy="256136"/>
          </a:xfrm>
          <a:prstGeom prst="rect">
            <a:avLst/>
          </a:prstGeom>
        </p:spPr>
      </p:pic>
      <p:pic>
        <p:nvPicPr>
          <p:cNvPr id="1318" name="Elemento grafico 1317">
            <a:extLst>
              <a:ext uri="{FF2B5EF4-FFF2-40B4-BE49-F238E27FC236}">
                <a16:creationId xmlns:a16="http://schemas.microsoft.com/office/drawing/2014/main" id="{CF6A028D-F3A4-F95E-4B25-CD481CABA3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11955" y="2368533"/>
            <a:ext cx="591481" cy="230137"/>
          </a:xfrm>
          <a:prstGeom prst="rect">
            <a:avLst/>
          </a:prstGeom>
        </p:spPr>
      </p:pic>
      <p:pic>
        <p:nvPicPr>
          <p:cNvPr id="1319" name="Elemento grafico 1318">
            <a:extLst>
              <a:ext uri="{FF2B5EF4-FFF2-40B4-BE49-F238E27FC236}">
                <a16:creationId xmlns:a16="http://schemas.microsoft.com/office/drawing/2014/main" id="{996AE6E9-5213-80B0-8933-360BFB3959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19735" y="2890246"/>
            <a:ext cx="591481" cy="230137"/>
          </a:xfrm>
          <a:prstGeom prst="rect">
            <a:avLst/>
          </a:prstGeom>
        </p:spPr>
      </p:pic>
      <p:pic>
        <p:nvPicPr>
          <p:cNvPr id="1320" name="Elemento grafico 1319">
            <a:extLst>
              <a:ext uri="{FF2B5EF4-FFF2-40B4-BE49-F238E27FC236}">
                <a16:creationId xmlns:a16="http://schemas.microsoft.com/office/drawing/2014/main" id="{92989566-438F-391C-AA6A-38804AFB80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87391" y="2890246"/>
            <a:ext cx="591481" cy="230137"/>
          </a:xfrm>
          <a:prstGeom prst="rect">
            <a:avLst/>
          </a:prstGeom>
        </p:spPr>
      </p:pic>
      <p:pic>
        <p:nvPicPr>
          <p:cNvPr id="1321" name="Elemento grafico 1320">
            <a:extLst>
              <a:ext uri="{FF2B5EF4-FFF2-40B4-BE49-F238E27FC236}">
                <a16:creationId xmlns:a16="http://schemas.microsoft.com/office/drawing/2014/main" id="{07A458D1-7DEE-DC40-D810-70D4849C15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75186" y="3277506"/>
            <a:ext cx="528797" cy="205747"/>
          </a:xfrm>
          <a:prstGeom prst="rect">
            <a:avLst/>
          </a:prstGeom>
        </p:spPr>
      </p:pic>
      <p:pic>
        <p:nvPicPr>
          <p:cNvPr id="1322" name="Elemento grafico 1321">
            <a:extLst>
              <a:ext uri="{FF2B5EF4-FFF2-40B4-BE49-F238E27FC236}">
                <a16:creationId xmlns:a16="http://schemas.microsoft.com/office/drawing/2014/main" id="{A25344AB-983B-8C97-16E9-0CB2FE5B02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95985" y="3556552"/>
            <a:ext cx="549661" cy="213865"/>
          </a:xfrm>
          <a:prstGeom prst="rect">
            <a:avLst/>
          </a:prstGeom>
        </p:spPr>
      </p:pic>
      <p:pic>
        <p:nvPicPr>
          <p:cNvPr id="1323" name="Elemento grafico 1322">
            <a:extLst>
              <a:ext uri="{FF2B5EF4-FFF2-40B4-BE49-F238E27FC236}">
                <a16:creationId xmlns:a16="http://schemas.microsoft.com/office/drawing/2014/main" id="{8598E1D9-9262-AB52-69A3-A19F2571B8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81659" y="3377964"/>
            <a:ext cx="591481" cy="230137"/>
          </a:xfrm>
          <a:prstGeom prst="rect">
            <a:avLst/>
          </a:prstGeom>
        </p:spPr>
      </p:pic>
      <p:pic>
        <p:nvPicPr>
          <p:cNvPr id="1324" name="Elemento grafico 1323">
            <a:extLst>
              <a:ext uri="{FF2B5EF4-FFF2-40B4-BE49-F238E27FC236}">
                <a16:creationId xmlns:a16="http://schemas.microsoft.com/office/drawing/2014/main" id="{6AD8397F-6E42-BA36-D238-601C33243F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63641" y="3556552"/>
            <a:ext cx="549661" cy="213865"/>
          </a:xfrm>
          <a:prstGeom prst="rect">
            <a:avLst/>
          </a:prstGeom>
        </p:spPr>
      </p:pic>
      <p:pic>
        <p:nvPicPr>
          <p:cNvPr id="1325" name="Elemento grafico 1324">
            <a:extLst>
              <a:ext uri="{FF2B5EF4-FFF2-40B4-BE49-F238E27FC236}">
                <a16:creationId xmlns:a16="http://schemas.microsoft.com/office/drawing/2014/main" id="{40CE2053-3632-40BC-36C5-008C1C89CD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0907" y="3346954"/>
            <a:ext cx="528797" cy="205747"/>
          </a:xfrm>
          <a:prstGeom prst="rect">
            <a:avLst/>
          </a:prstGeom>
        </p:spPr>
      </p:pic>
      <p:pic>
        <p:nvPicPr>
          <p:cNvPr id="1326" name="Elemento grafico 1325">
            <a:extLst>
              <a:ext uri="{FF2B5EF4-FFF2-40B4-BE49-F238E27FC236}">
                <a16:creationId xmlns:a16="http://schemas.microsoft.com/office/drawing/2014/main" id="{ABE70F5A-6D65-296E-013D-5C6809B69F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73053" y="3597228"/>
            <a:ext cx="622917" cy="242368"/>
          </a:xfrm>
          <a:prstGeom prst="rect">
            <a:avLst/>
          </a:prstGeom>
        </p:spPr>
      </p:pic>
      <p:pic>
        <p:nvPicPr>
          <p:cNvPr id="1327" name="Elemento grafico 1326">
            <a:extLst>
              <a:ext uri="{FF2B5EF4-FFF2-40B4-BE49-F238E27FC236}">
                <a16:creationId xmlns:a16="http://schemas.microsoft.com/office/drawing/2014/main" id="{8A8BBCC5-1593-C6DC-1BA9-E1C734C3D3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5168513" y="2771807"/>
            <a:ext cx="173450" cy="67487"/>
          </a:xfrm>
          <a:prstGeom prst="rect">
            <a:avLst/>
          </a:prstGeom>
        </p:spPr>
      </p:pic>
      <p:pic>
        <p:nvPicPr>
          <p:cNvPr id="1328" name="Elemento grafico 1327">
            <a:extLst>
              <a:ext uri="{FF2B5EF4-FFF2-40B4-BE49-F238E27FC236}">
                <a16:creationId xmlns:a16="http://schemas.microsoft.com/office/drawing/2014/main" id="{4ED0C292-54A8-171A-CF7C-B702E4FAEE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5666403" y="3005758"/>
            <a:ext cx="164697" cy="64081"/>
          </a:xfrm>
          <a:prstGeom prst="rect">
            <a:avLst/>
          </a:prstGeom>
        </p:spPr>
      </p:pic>
      <p:pic>
        <p:nvPicPr>
          <p:cNvPr id="1329" name="Elemento grafico 1328">
            <a:extLst>
              <a:ext uri="{FF2B5EF4-FFF2-40B4-BE49-F238E27FC236}">
                <a16:creationId xmlns:a16="http://schemas.microsoft.com/office/drawing/2014/main" id="{FCB07A53-7A3F-E1BD-3044-864B5224DB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5148386" y="3168075"/>
            <a:ext cx="153052" cy="59550"/>
          </a:xfrm>
          <a:prstGeom prst="rect">
            <a:avLst/>
          </a:prstGeom>
        </p:spPr>
      </p:pic>
      <p:pic>
        <p:nvPicPr>
          <p:cNvPr id="1330" name="Elemento grafico 1329">
            <a:extLst>
              <a:ext uri="{FF2B5EF4-FFF2-40B4-BE49-F238E27FC236}">
                <a16:creationId xmlns:a16="http://schemas.microsoft.com/office/drawing/2014/main" id="{6D33634E-1812-E21F-CC01-EEDAF9FC4A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5816042" y="3168075"/>
            <a:ext cx="153052" cy="59550"/>
          </a:xfrm>
          <a:prstGeom prst="rect">
            <a:avLst/>
          </a:prstGeom>
        </p:spPr>
      </p:pic>
      <p:pic>
        <p:nvPicPr>
          <p:cNvPr id="1331" name="Elemento grafico 1330">
            <a:extLst>
              <a:ext uri="{FF2B5EF4-FFF2-40B4-BE49-F238E27FC236}">
                <a16:creationId xmlns:a16="http://schemas.microsoft.com/office/drawing/2014/main" id="{2EF39726-9FE1-8929-9BCD-0562F81DFC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4102450" y="2921331"/>
            <a:ext cx="147242" cy="57290"/>
          </a:xfrm>
          <a:prstGeom prst="rect">
            <a:avLst/>
          </a:prstGeom>
        </p:spPr>
      </p:pic>
      <p:pic>
        <p:nvPicPr>
          <p:cNvPr id="1332" name="Elemento grafico 1331">
            <a:extLst>
              <a:ext uri="{FF2B5EF4-FFF2-40B4-BE49-F238E27FC236}">
                <a16:creationId xmlns:a16="http://schemas.microsoft.com/office/drawing/2014/main" id="{DD6CADAF-B5AA-79C5-6C5D-B83BC06962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6225454" y="3237253"/>
            <a:ext cx="173450" cy="67487"/>
          </a:xfrm>
          <a:prstGeom prst="rect">
            <a:avLst/>
          </a:prstGeom>
        </p:spPr>
      </p:pic>
      <p:pic>
        <p:nvPicPr>
          <p:cNvPr id="1333" name="Elemento grafico 1332">
            <a:extLst>
              <a:ext uri="{FF2B5EF4-FFF2-40B4-BE49-F238E27FC236}">
                <a16:creationId xmlns:a16="http://schemas.microsoft.com/office/drawing/2014/main" id="{82214D9E-1F84-8FD7-D54D-8FB15AEDE8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6519986" y="3596247"/>
            <a:ext cx="153052" cy="59550"/>
          </a:xfrm>
          <a:prstGeom prst="rect">
            <a:avLst/>
          </a:prstGeom>
        </p:spPr>
      </p:pic>
      <p:pic>
        <p:nvPicPr>
          <p:cNvPr id="1334" name="Elemento grafico 1333">
            <a:extLst>
              <a:ext uri="{FF2B5EF4-FFF2-40B4-BE49-F238E27FC236}">
                <a16:creationId xmlns:a16="http://schemas.microsoft.com/office/drawing/2014/main" id="{2090C688-4DCD-0815-0949-C890EBBCC2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6344908" y="3378531"/>
            <a:ext cx="147242" cy="57290"/>
          </a:xfrm>
          <a:prstGeom prst="rect">
            <a:avLst/>
          </a:prstGeom>
        </p:spPr>
      </p:pic>
      <p:pic>
        <p:nvPicPr>
          <p:cNvPr id="1335" name="Elemento grafico 1334">
            <a:extLst>
              <a:ext uri="{FF2B5EF4-FFF2-40B4-BE49-F238E27FC236}">
                <a16:creationId xmlns:a16="http://schemas.microsoft.com/office/drawing/2014/main" id="{5B905291-03E2-78D8-B921-212AEAAA18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6191771" y="3316091"/>
            <a:ext cx="173450" cy="67487"/>
          </a:xfrm>
          <a:prstGeom prst="rect">
            <a:avLst/>
          </a:prstGeom>
        </p:spPr>
      </p:pic>
      <p:pic>
        <p:nvPicPr>
          <p:cNvPr id="1336" name="Elemento grafico 1335">
            <a:extLst>
              <a:ext uri="{FF2B5EF4-FFF2-40B4-BE49-F238E27FC236}">
                <a16:creationId xmlns:a16="http://schemas.microsoft.com/office/drawing/2014/main" id="{F23EFF8C-A5E1-E459-FB15-812DAD4909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5818803" y="3521014"/>
            <a:ext cx="164697" cy="64081"/>
          </a:xfrm>
          <a:prstGeom prst="rect">
            <a:avLst/>
          </a:prstGeom>
        </p:spPr>
      </p:pic>
      <p:pic>
        <p:nvPicPr>
          <p:cNvPr id="1337" name="Elemento grafico 1336">
            <a:extLst>
              <a:ext uri="{FF2B5EF4-FFF2-40B4-BE49-F238E27FC236}">
                <a16:creationId xmlns:a16="http://schemas.microsoft.com/office/drawing/2014/main" id="{3C44265B-1778-C8DB-7395-C9CA7EDB84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5300786" y="3683331"/>
            <a:ext cx="153052" cy="59550"/>
          </a:xfrm>
          <a:prstGeom prst="rect">
            <a:avLst/>
          </a:prstGeom>
        </p:spPr>
      </p:pic>
      <p:pic>
        <p:nvPicPr>
          <p:cNvPr id="1338" name="Elemento grafico 1337">
            <a:extLst>
              <a:ext uri="{FF2B5EF4-FFF2-40B4-BE49-F238E27FC236}">
                <a16:creationId xmlns:a16="http://schemas.microsoft.com/office/drawing/2014/main" id="{1394C101-53AB-8F0D-0DBB-F8C1283919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5968442" y="3683331"/>
            <a:ext cx="153052" cy="59550"/>
          </a:xfrm>
          <a:prstGeom prst="rect">
            <a:avLst/>
          </a:prstGeom>
        </p:spPr>
      </p:pic>
      <p:pic>
        <p:nvPicPr>
          <p:cNvPr id="1339" name="Elemento grafico 1338">
            <a:extLst>
              <a:ext uri="{FF2B5EF4-FFF2-40B4-BE49-F238E27FC236}">
                <a16:creationId xmlns:a16="http://schemas.microsoft.com/office/drawing/2014/main" id="{7DBB606E-AD72-8F92-D733-0D0E85104F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5125708" y="3465615"/>
            <a:ext cx="147242" cy="57290"/>
          </a:xfrm>
          <a:prstGeom prst="rect">
            <a:avLst/>
          </a:prstGeom>
        </p:spPr>
      </p:pic>
      <p:pic>
        <p:nvPicPr>
          <p:cNvPr id="1340" name="Elemento grafico 1339">
            <a:extLst>
              <a:ext uri="{FF2B5EF4-FFF2-40B4-BE49-F238E27FC236}">
                <a16:creationId xmlns:a16="http://schemas.microsoft.com/office/drawing/2014/main" id="{C77243CC-CE53-53A1-9F7C-883430B145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6377854" y="3752509"/>
            <a:ext cx="173450" cy="67487"/>
          </a:xfrm>
          <a:prstGeom prst="rect">
            <a:avLst/>
          </a:prstGeom>
        </p:spPr>
      </p:pic>
      <p:pic>
        <p:nvPicPr>
          <p:cNvPr id="1341" name="Elemento grafico 1340">
            <a:extLst>
              <a:ext uri="{FF2B5EF4-FFF2-40B4-BE49-F238E27FC236}">
                <a16:creationId xmlns:a16="http://schemas.microsoft.com/office/drawing/2014/main" id="{54AFFD81-9115-9D42-90CA-1B13219059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5320913" y="2924207"/>
            <a:ext cx="173450" cy="67487"/>
          </a:xfrm>
          <a:prstGeom prst="rect">
            <a:avLst/>
          </a:prstGeom>
        </p:spPr>
      </p:pic>
      <p:pic>
        <p:nvPicPr>
          <p:cNvPr id="1342" name="Elemento grafico 1341">
            <a:extLst>
              <a:ext uri="{FF2B5EF4-FFF2-40B4-BE49-F238E27FC236}">
                <a16:creationId xmlns:a16="http://schemas.microsoft.com/office/drawing/2014/main" id="{D3992031-BE7A-F340-022A-FD49D8EEE7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5818803" y="3158158"/>
            <a:ext cx="164697" cy="64081"/>
          </a:xfrm>
          <a:prstGeom prst="rect">
            <a:avLst/>
          </a:prstGeom>
        </p:spPr>
      </p:pic>
      <p:pic>
        <p:nvPicPr>
          <p:cNvPr id="1343" name="Elemento grafico 1342">
            <a:extLst>
              <a:ext uri="{FF2B5EF4-FFF2-40B4-BE49-F238E27FC236}">
                <a16:creationId xmlns:a16="http://schemas.microsoft.com/office/drawing/2014/main" id="{5A1B61F6-371F-0F3A-1680-58AB5B8AF3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5300786" y="3320475"/>
            <a:ext cx="153052" cy="59550"/>
          </a:xfrm>
          <a:prstGeom prst="rect">
            <a:avLst/>
          </a:prstGeom>
        </p:spPr>
      </p:pic>
      <p:pic>
        <p:nvPicPr>
          <p:cNvPr id="1344" name="Elemento grafico 1343">
            <a:extLst>
              <a:ext uri="{FF2B5EF4-FFF2-40B4-BE49-F238E27FC236}">
                <a16:creationId xmlns:a16="http://schemas.microsoft.com/office/drawing/2014/main" id="{6248B317-DC41-7494-0409-009EAA7DE7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5968442" y="3320475"/>
            <a:ext cx="153052" cy="59550"/>
          </a:xfrm>
          <a:prstGeom prst="rect">
            <a:avLst/>
          </a:prstGeom>
        </p:spPr>
      </p:pic>
      <p:pic>
        <p:nvPicPr>
          <p:cNvPr id="1345" name="Elemento grafico 1344">
            <a:extLst>
              <a:ext uri="{FF2B5EF4-FFF2-40B4-BE49-F238E27FC236}">
                <a16:creationId xmlns:a16="http://schemas.microsoft.com/office/drawing/2014/main" id="{F86E2632-9F3E-2741-F6F1-A2A8B691B4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5125708" y="3102759"/>
            <a:ext cx="147242" cy="57290"/>
          </a:xfrm>
          <a:prstGeom prst="rect">
            <a:avLst/>
          </a:prstGeom>
        </p:spPr>
      </p:pic>
      <p:pic>
        <p:nvPicPr>
          <p:cNvPr id="1346" name="Elemento grafico 1345">
            <a:extLst>
              <a:ext uri="{FF2B5EF4-FFF2-40B4-BE49-F238E27FC236}">
                <a16:creationId xmlns:a16="http://schemas.microsoft.com/office/drawing/2014/main" id="{B5D3ACC7-3CB5-ED5F-9D2B-C14BE87CC2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6377854" y="3389653"/>
            <a:ext cx="173450" cy="67487"/>
          </a:xfrm>
          <a:prstGeom prst="rect">
            <a:avLst/>
          </a:prstGeom>
        </p:spPr>
      </p:pic>
      <p:pic>
        <p:nvPicPr>
          <p:cNvPr id="1347" name="Elemento grafico 1346">
            <a:extLst>
              <a:ext uri="{FF2B5EF4-FFF2-40B4-BE49-F238E27FC236}">
                <a16:creationId xmlns:a16="http://schemas.microsoft.com/office/drawing/2014/main" id="{39E09B4B-5419-6E5A-80E0-91CBE4A9E4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6344171" y="3105635"/>
            <a:ext cx="173450" cy="67487"/>
          </a:xfrm>
          <a:prstGeom prst="rect">
            <a:avLst/>
          </a:prstGeom>
        </p:spPr>
      </p:pic>
      <p:pic>
        <p:nvPicPr>
          <p:cNvPr id="1348" name="Elemento grafico 1347">
            <a:extLst>
              <a:ext uri="{FF2B5EF4-FFF2-40B4-BE49-F238E27FC236}">
                <a16:creationId xmlns:a16="http://schemas.microsoft.com/office/drawing/2014/main" id="{7761CAB5-B75A-2093-C61F-8A251D2ADA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5971203" y="3310558"/>
            <a:ext cx="164697" cy="64081"/>
          </a:xfrm>
          <a:prstGeom prst="rect">
            <a:avLst/>
          </a:prstGeom>
        </p:spPr>
      </p:pic>
      <p:pic>
        <p:nvPicPr>
          <p:cNvPr id="1349" name="Elemento grafico 1348">
            <a:extLst>
              <a:ext uri="{FF2B5EF4-FFF2-40B4-BE49-F238E27FC236}">
                <a16:creationId xmlns:a16="http://schemas.microsoft.com/office/drawing/2014/main" id="{2D6E3A56-6956-D56B-A7A4-A7244C3F80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5453186" y="3472875"/>
            <a:ext cx="153052" cy="59550"/>
          </a:xfrm>
          <a:prstGeom prst="rect">
            <a:avLst/>
          </a:prstGeom>
        </p:spPr>
      </p:pic>
      <p:pic>
        <p:nvPicPr>
          <p:cNvPr id="1350" name="Elemento grafico 1349">
            <a:extLst>
              <a:ext uri="{FF2B5EF4-FFF2-40B4-BE49-F238E27FC236}">
                <a16:creationId xmlns:a16="http://schemas.microsoft.com/office/drawing/2014/main" id="{80ECD179-688F-9344-056A-37ACB825DE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6120842" y="3472875"/>
            <a:ext cx="153052" cy="59550"/>
          </a:xfrm>
          <a:prstGeom prst="rect">
            <a:avLst/>
          </a:prstGeom>
        </p:spPr>
      </p:pic>
      <p:pic>
        <p:nvPicPr>
          <p:cNvPr id="1351" name="Elemento grafico 1350">
            <a:extLst>
              <a:ext uri="{FF2B5EF4-FFF2-40B4-BE49-F238E27FC236}">
                <a16:creationId xmlns:a16="http://schemas.microsoft.com/office/drawing/2014/main" id="{2462A972-A0FC-EA9A-AFBE-D5412C8F1A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5278108" y="3255159"/>
            <a:ext cx="147242" cy="57290"/>
          </a:xfrm>
          <a:prstGeom prst="rect">
            <a:avLst/>
          </a:prstGeom>
        </p:spPr>
      </p:pic>
      <p:pic>
        <p:nvPicPr>
          <p:cNvPr id="1352" name="Elemento grafico 1351">
            <a:extLst>
              <a:ext uri="{FF2B5EF4-FFF2-40B4-BE49-F238E27FC236}">
                <a16:creationId xmlns:a16="http://schemas.microsoft.com/office/drawing/2014/main" id="{660876F7-0D55-1A6D-4C5E-65733C3343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6530254" y="3542053"/>
            <a:ext cx="173450" cy="67487"/>
          </a:xfrm>
          <a:prstGeom prst="rect">
            <a:avLst/>
          </a:prstGeom>
        </p:spPr>
      </p:pic>
      <p:pic>
        <p:nvPicPr>
          <p:cNvPr id="1353" name="Elemento grafico 1352">
            <a:extLst>
              <a:ext uri="{FF2B5EF4-FFF2-40B4-BE49-F238E27FC236}">
                <a16:creationId xmlns:a16="http://schemas.microsoft.com/office/drawing/2014/main" id="{65E9CB4A-4FB0-BFA3-3B87-1558C2E5A1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56149" y="1980106"/>
            <a:ext cx="658303" cy="256136"/>
          </a:xfrm>
          <a:prstGeom prst="rect">
            <a:avLst/>
          </a:prstGeom>
        </p:spPr>
      </p:pic>
      <p:pic>
        <p:nvPicPr>
          <p:cNvPr id="1354" name="Elemento grafico 1353">
            <a:extLst>
              <a:ext uri="{FF2B5EF4-FFF2-40B4-BE49-F238E27FC236}">
                <a16:creationId xmlns:a16="http://schemas.microsoft.com/office/drawing/2014/main" id="{D5915CC8-8BC7-2236-D603-335416618F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94325" y="1818607"/>
            <a:ext cx="267223" cy="103973"/>
          </a:xfrm>
          <a:prstGeom prst="rect">
            <a:avLst/>
          </a:prstGeom>
        </p:spPr>
      </p:pic>
      <p:pic>
        <p:nvPicPr>
          <p:cNvPr id="1355" name="Elemento grafico 1354">
            <a:extLst>
              <a:ext uri="{FF2B5EF4-FFF2-40B4-BE49-F238E27FC236}">
                <a16:creationId xmlns:a16="http://schemas.microsoft.com/office/drawing/2014/main" id="{79E828CF-3CCB-0234-15EB-B97C7671CF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55645" y="2149249"/>
            <a:ext cx="282403" cy="109879"/>
          </a:xfrm>
          <a:prstGeom prst="rect">
            <a:avLst/>
          </a:prstGeom>
        </p:spPr>
      </p:pic>
      <p:pic>
        <p:nvPicPr>
          <p:cNvPr id="1356" name="Elemento grafico 1355">
            <a:extLst>
              <a:ext uri="{FF2B5EF4-FFF2-40B4-BE49-F238E27FC236}">
                <a16:creationId xmlns:a16="http://schemas.microsoft.com/office/drawing/2014/main" id="{D4A8E845-7FB0-D5C2-ACA9-D1B587FA07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33215" y="2328816"/>
            <a:ext cx="253737" cy="98726"/>
          </a:xfrm>
          <a:prstGeom prst="rect">
            <a:avLst/>
          </a:prstGeom>
        </p:spPr>
      </p:pic>
      <p:pic>
        <p:nvPicPr>
          <p:cNvPr id="1357" name="Elemento grafico 1356">
            <a:extLst>
              <a:ext uri="{FF2B5EF4-FFF2-40B4-BE49-F238E27FC236}">
                <a16:creationId xmlns:a16="http://schemas.microsoft.com/office/drawing/2014/main" id="{23832873-677A-3BAE-30C0-13C0264432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46725" y="1114663"/>
            <a:ext cx="267223" cy="103973"/>
          </a:xfrm>
          <a:prstGeom prst="rect">
            <a:avLst/>
          </a:prstGeom>
        </p:spPr>
      </p:pic>
      <p:pic>
        <p:nvPicPr>
          <p:cNvPr id="1358" name="Elemento grafico 1357">
            <a:extLst>
              <a:ext uri="{FF2B5EF4-FFF2-40B4-BE49-F238E27FC236}">
                <a16:creationId xmlns:a16="http://schemas.microsoft.com/office/drawing/2014/main" id="{16E30DB3-5E91-38F3-6F58-6732784580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08045" y="1445305"/>
            <a:ext cx="282403" cy="109879"/>
          </a:xfrm>
          <a:prstGeom prst="rect">
            <a:avLst/>
          </a:prstGeom>
        </p:spPr>
      </p:pic>
      <p:pic>
        <p:nvPicPr>
          <p:cNvPr id="1359" name="Elemento grafico 1358">
            <a:extLst>
              <a:ext uri="{FF2B5EF4-FFF2-40B4-BE49-F238E27FC236}">
                <a16:creationId xmlns:a16="http://schemas.microsoft.com/office/drawing/2014/main" id="{CBFD8ECA-DA96-29C0-8BEA-C39501864F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85615" y="1624872"/>
            <a:ext cx="253737" cy="98726"/>
          </a:xfrm>
          <a:prstGeom prst="rect">
            <a:avLst/>
          </a:prstGeom>
        </p:spPr>
      </p:pic>
      <p:pic>
        <p:nvPicPr>
          <p:cNvPr id="1360" name="Elemento grafico 1359">
            <a:extLst>
              <a:ext uri="{FF2B5EF4-FFF2-40B4-BE49-F238E27FC236}">
                <a16:creationId xmlns:a16="http://schemas.microsoft.com/office/drawing/2014/main" id="{4BF1CA37-828E-7143-2936-B172145CA7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22497" y="1419465"/>
            <a:ext cx="267223" cy="103973"/>
          </a:xfrm>
          <a:prstGeom prst="rect">
            <a:avLst/>
          </a:prstGeom>
        </p:spPr>
      </p:pic>
      <p:pic>
        <p:nvPicPr>
          <p:cNvPr id="1361" name="Elemento grafico 1360">
            <a:extLst>
              <a:ext uri="{FF2B5EF4-FFF2-40B4-BE49-F238E27FC236}">
                <a16:creationId xmlns:a16="http://schemas.microsoft.com/office/drawing/2014/main" id="{C1DCA327-81A6-D7E6-28C5-E55850C276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83817" y="1750107"/>
            <a:ext cx="282403" cy="109879"/>
          </a:xfrm>
          <a:prstGeom prst="rect">
            <a:avLst/>
          </a:prstGeom>
        </p:spPr>
      </p:pic>
      <p:pic>
        <p:nvPicPr>
          <p:cNvPr id="1362" name="Elemento grafico 1361">
            <a:extLst>
              <a:ext uri="{FF2B5EF4-FFF2-40B4-BE49-F238E27FC236}">
                <a16:creationId xmlns:a16="http://schemas.microsoft.com/office/drawing/2014/main" id="{B5D618CE-AEB1-2A6F-F1AC-17B01C5EC4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61387" y="1929674"/>
            <a:ext cx="253737" cy="98726"/>
          </a:xfrm>
          <a:prstGeom prst="rect">
            <a:avLst/>
          </a:prstGeom>
        </p:spPr>
      </p:pic>
      <p:pic>
        <p:nvPicPr>
          <p:cNvPr id="1363" name="Elemento grafico 1362">
            <a:extLst>
              <a:ext uri="{FF2B5EF4-FFF2-40B4-BE49-F238E27FC236}">
                <a16:creationId xmlns:a16="http://schemas.microsoft.com/office/drawing/2014/main" id="{878B369D-4F9E-AE38-E995-A48CEABC95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51411" y="447007"/>
            <a:ext cx="267223" cy="103973"/>
          </a:xfrm>
          <a:prstGeom prst="rect">
            <a:avLst/>
          </a:prstGeom>
        </p:spPr>
      </p:pic>
      <p:pic>
        <p:nvPicPr>
          <p:cNvPr id="1364" name="Elemento grafico 1363">
            <a:extLst>
              <a:ext uri="{FF2B5EF4-FFF2-40B4-BE49-F238E27FC236}">
                <a16:creationId xmlns:a16="http://schemas.microsoft.com/office/drawing/2014/main" id="{D6212493-961E-BA15-B7C4-5A7AF22B65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12731" y="777649"/>
            <a:ext cx="282403" cy="109879"/>
          </a:xfrm>
          <a:prstGeom prst="rect">
            <a:avLst/>
          </a:prstGeom>
        </p:spPr>
      </p:pic>
      <p:pic>
        <p:nvPicPr>
          <p:cNvPr id="1365" name="Elemento grafico 1364">
            <a:extLst>
              <a:ext uri="{FF2B5EF4-FFF2-40B4-BE49-F238E27FC236}">
                <a16:creationId xmlns:a16="http://schemas.microsoft.com/office/drawing/2014/main" id="{EB29EECB-350E-F505-EC49-0170BA7892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90301" y="957216"/>
            <a:ext cx="253737" cy="98726"/>
          </a:xfrm>
          <a:prstGeom prst="rect">
            <a:avLst/>
          </a:prstGeom>
        </p:spPr>
      </p:pic>
      <p:pic>
        <p:nvPicPr>
          <p:cNvPr id="1366" name="Elemento grafico 1365">
            <a:extLst>
              <a:ext uri="{FF2B5EF4-FFF2-40B4-BE49-F238E27FC236}">
                <a16:creationId xmlns:a16="http://schemas.microsoft.com/office/drawing/2014/main" id="{8A5CDA0C-3F38-89D0-7D83-1FAFE40657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97446" y="1163269"/>
            <a:ext cx="197864" cy="76986"/>
          </a:xfrm>
          <a:prstGeom prst="rect">
            <a:avLst/>
          </a:prstGeom>
        </p:spPr>
      </p:pic>
      <p:pic>
        <p:nvPicPr>
          <p:cNvPr id="1367" name="Elemento grafico 1366">
            <a:extLst>
              <a:ext uri="{FF2B5EF4-FFF2-40B4-BE49-F238E27FC236}">
                <a16:creationId xmlns:a16="http://schemas.microsoft.com/office/drawing/2014/main" id="{CB055726-F981-CB89-84A1-5050FCBCCE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42264" y="977903"/>
            <a:ext cx="413290" cy="160805"/>
          </a:xfrm>
          <a:prstGeom prst="rect">
            <a:avLst/>
          </a:prstGeom>
        </p:spPr>
      </p:pic>
      <p:pic>
        <p:nvPicPr>
          <p:cNvPr id="1368" name="Elemento grafico 1367">
            <a:extLst>
              <a:ext uri="{FF2B5EF4-FFF2-40B4-BE49-F238E27FC236}">
                <a16:creationId xmlns:a16="http://schemas.microsoft.com/office/drawing/2014/main" id="{6C906310-E4A9-7866-2830-0DE960343F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75677" y="1097955"/>
            <a:ext cx="197864" cy="76986"/>
          </a:xfrm>
          <a:prstGeom prst="rect">
            <a:avLst/>
          </a:prstGeom>
        </p:spPr>
      </p:pic>
      <p:pic>
        <p:nvPicPr>
          <p:cNvPr id="1369" name="Elemento grafico 1368">
            <a:extLst>
              <a:ext uri="{FF2B5EF4-FFF2-40B4-BE49-F238E27FC236}">
                <a16:creationId xmlns:a16="http://schemas.microsoft.com/office/drawing/2014/main" id="{0641E303-28CF-4FCF-389E-370C724965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1334" y="1134241"/>
            <a:ext cx="197864" cy="76986"/>
          </a:xfrm>
          <a:prstGeom prst="rect">
            <a:avLst/>
          </a:prstGeom>
        </p:spPr>
      </p:pic>
      <p:pic>
        <p:nvPicPr>
          <p:cNvPr id="1370" name="Elemento grafico 1369">
            <a:extLst>
              <a:ext uri="{FF2B5EF4-FFF2-40B4-BE49-F238E27FC236}">
                <a16:creationId xmlns:a16="http://schemas.microsoft.com/office/drawing/2014/main" id="{150811FF-8057-6910-B064-9321BBAED3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42704" y="931040"/>
            <a:ext cx="197864" cy="76986"/>
          </a:xfrm>
          <a:prstGeom prst="rect">
            <a:avLst/>
          </a:prstGeom>
        </p:spPr>
      </p:pic>
      <p:pic>
        <p:nvPicPr>
          <p:cNvPr id="1371" name="Elemento grafico 1370">
            <a:extLst>
              <a:ext uri="{FF2B5EF4-FFF2-40B4-BE49-F238E27FC236}">
                <a16:creationId xmlns:a16="http://schemas.microsoft.com/office/drawing/2014/main" id="{03485EB7-0684-D22D-14E3-A81CF93D1F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87522" y="745674"/>
            <a:ext cx="413290" cy="160805"/>
          </a:xfrm>
          <a:prstGeom prst="rect">
            <a:avLst/>
          </a:prstGeom>
        </p:spPr>
      </p:pic>
      <p:pic>
        <p:nvPicPr>
          <p:cNvPr id="1372" name="Elemento grafico 1371">
            <a:extLst>
              <a:ext uri="{FF2B5EF4-FFF2-40B4-BE49-F238E27FC236}">
                <a16:creationId xmlns:a16="http://schemas.microsoft.com/office/drawing/2014/main" id="{BDA8BC95-B2D9-97EA-920E-A224CBC51D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37049" y="865726"/>
            <a:ext cx="197864" cy="76986"/>
          </a:xfrm>
          <a:prstGeom prst="rect">
            <a:avLst/>
          </a:prstGeom>
        </p:spPr>
      </p:pic>
      <p:pic>
        <p:nvPicPr>
          <p:cNvPr id="1373" name="Elemento grafico 1372">
            <a:extLst>
              <a:ext uri="{FF2B5EF4-FFF2-40B4-BE49-F238E27FC236}">
                <a16:creationId xmlns:a16="http://schemas.microsoft.com/office/drawing/2014/main" id="{AD27AD6B-D41C-96DA-8838-1203C27D84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26592" y="902012"/>
            <a:ext cx="197864" cy="76986"/>
          </a:xfrm>
          <a:prstGeom prst="rect">
            <a:avLst/>
          </a:prstGeom>
        </p:spPr>
      </p:pic>
      <p:pic>
        <p:nvPicPr>
          <p:cNvPr id="1374" name="Elemento grafico 1373">
            <a:extLst>
              <a:ext uri="{FF2B5EF4-FFF2-40B4-BE49-F238E27FC236}">
                <a16:creationId xmlns:a16="http://schemas.microsoft.com/office/drawing/2014/main" id="{30285170-BE95-322C-F121-671561EF44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63617" y="1047154"/>
            <a:ext cx="197864" cy="76986"/>
          </a:xfrm>
          <a:prstGeom prst="rect">
            <a:avLst/>
          </a:prstGeom>
        </p:spPr>
      </p:pic>
      <p:pic>
        <p:nvPicPr>
          <p:cNvPr id="1375" name="Elemento grafico 1374">
            <a:extLst>
              <a:ext uri="{FF2B5EF4-FFF2-40B4-BE49-F238E27FC236}">
                <a16:creationId xmlns:a16="http://schemas.microsoft.com/office/drawing/2014/main" id="{31253D20-E3EF-A984-CEF4-6CACCF5226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08435" y="861788"/>
            <a:ext cx="413290" cy="160805"/>
          </a:xfrm>
          <a:prstGeom prst="rect">
            <a:avLst/>
          </a:prstGeom>
        </p:spPr>
      </p:pic>
      <p:pic>
        <p:nvPicPr>
          <p:cNvPr id="1376" name="Elemento grafico 1375">
            <a:extLst>
              <a:ext uri="{FF2B5EF4-FFF2-40B4-BE49-F238E27FC236}">
                <a16:creationId xmlns:a16="http://schemas.microsoft.com/office/drawing/2014/main" id="{7870D2C0-259B-DD56-A01F-B19767FB3B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57962" y="981840"/>
            <a:ext cx="197864" cy="76986"/>
          </a:xfrm>
          <a:prstGeom prst="rect">
            <a:avLst/>
          </a:prstGeom>
        </p:spPr>
      </p:pic>
      <p:pic>
        <p:nvPicPr>
          <p:cNvPr id="1377" name="Elemento grafico 1376">
            <a:extLst>
              <a:ext uri="{FF2B5EF4-FFF2-40B4-BE49-F238E27FC236}">
                <a16:creationId xmlns:a16="http://schemas.microsoft.com/office/drawing/2014/main" id="{898E8FEF-42FE-DA73-B113-5316EAAEA9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47505" y="1018126"/>
            <a:ext cx="197864" cy="76986"/>
          </a:xfrm>
          <a:prstGeom prst="rect">
            <a:avLst/>
          </a:prstGeom>
        </p:spPr>
      </p:pic>
      <p:pic>
        <p:nvPicPr>
          <p:cNvPr id="1378" name="Elemento grafico 1377">
            <a:extLst>
              <a:ext uri="{FF2B5EF4-FFF2-40B4-BE49-F238E27FC236}">
                <a16:creationId xmlns:a16="http://schemas.microsoft.com/office/drawing/2014/main" id="{2B9742D0-7BB6-D9D9-A968-317BA0BCBB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02361" y="553669"/>
            <a:ext cx="197864" cy="76986"/>
          </a:xfrm>
          <a:prstGeom prst="rect">
            <a:avLst/>
          </a:prstGeom>
        </p:spPr>
      </p:pic>
      <p:pic>
        <p:nvPicPr>
          <p:cNvPr id="1379" name="Elemento grafico 1378">
            <a:extLst>
              <a:ext uri="{FF2B5EF4-FFF2-40B4-BE49-F238E27FC236}">
                <a16:creationId xmlns:a16="http://schemas.microsoft.com/office/drawing/2014/main" id="{254DD7C2-30C0-B0E8-367B-93B3F89970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47179" y="368303"/>
            <a:ext cx="413290" cy="160805"/>
          </a:xfrm>
          <a:prstGeom prst="rect">
            <a:avLst/>
          </a:prstGeom>
        </p:spPr>
      </p:pic>
      <p:pic>
        <p:nvPicPr>
          <p:cNvPr id="1380" name="Elemento grafico 1379">
            <a:extLst>
              <a:ext uri="{FF2B5EF4-FFF2-40B4-BE49-F238E27FC236}">
                <a16:creationId xmlns:a16="http://schemas.microsoft.com/office/drawing/2014/main" id="{3B26F9BB-8E2A-6865-083D-7206EB1C7F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08020" y="488355"/>
            <a:ext cx="197864" cy="76986"/>
          </a:xfrm>
          <a:prstGeom prst="rect">
            <a:avLst/>
          </a:prstGeom>
        </p:spPr>
      </p:pic>
      <p:pic>
        <p:nvPicPr>
          <p:cNvPr id="1381" name="Elemento grafico 1380">
            <a:extLst>
              <a:ext uri="{FF2B5EF4-FFF2-40B4-BE49-F238E27FC236}">
                <a16:creationId xmlns:a16="http://schemas.microsoft.com/office/drawing/2014/main" id="{38FC6DAF-E3F9-221E-FE24-A740502A81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86249" y="524641"/>
            <a:ext cx="197864" cy="76986"/>
          </a:xfrm>
          <a:prstGeom prst="rect">
            <a:avLst/>
          </a:prstGeom>
        </p:spPr>
      </p:pic>
      <p:pic>
        <p:nvPicPr>
          <p:cNvPr id="1382" name="Elemento grafico 1381">
            <a:extLst>
              <a:ext uri="{FF2B5EF4-FFF2-40B4-BE49-F238E27FC236}">
                <a16:creationId xmlns:a16="http://schemas.microsoft.com/office/drawing/2014/main" id="{F3CA106F-B710-3D9A-9E39-9BDD652D99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6760614" y="429766"/>
            <a:ext cx="1032073" cy="401565"/>
          </a:xfrm>
          <a:prstGeom prst="rect">
            <a:avLst/>
          </a:prstGeom>
        </p:spPr>
      </p:pic>
      <p:pic>
        <p:nvPicPr>
          <p:cNvPr id="1383" name="Elemento grafico 1382">
            <a:extLst>
              <a:ext uri="{FF2B5EF4-FFF2-40B4-BE49-F238E27FC236}">
                <a16:creationId xmlns:a16="http://schemas.microsoft.com/office/drawing/2014/main" id="{F2C136F5-5202-45EF-76CB-A6C5D1F8DC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4358499" y="2701251"/>
            <a:ext cx="1032073" cy="401565"/>
          </a:xfrm>
          <a:prstGeom prst="rect">
            <a:avLst/>
          </a:prstGeom>
        </p:spPr>
      </p:pic>
      <p:pic>
        <p:nvPicPr>
          <p:cNvPr id="1384" name="Elemento grafico 1383">
            <a:extLst>
              <a:ext uri="{FF2B5EF4-FFF2-40B4-BE49-F238E27FC236}">
                <a16:creationId xmlns:a16="http://schemas.microsoft.com/office/drawing/2014/main" id="{3CA59AD7-5400-D983-A3E3-EFF10D5D0D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305773" y="1527955"/>
            <a:ext cx="938997" cy="365350"/>
          </a:xfrm>
          <a:prstGeom prst="rect">
            <a:avLst/>
          </a:prstGeom>
        </p:spPr>
      </p:pic>
      <p:pic>
        <p:nvPicPr>
          <p:cNvPr id="1385" name="Elemento grafico 1384">
            <a:extLst>
              <a:ext uri="{FF2B5EF4-FFF2-40B4-BE49-F238E27FC236}">
                <a16:creationId xmlns:a16="http://schemas.microsoft.com/office/drawing/2014/main" id="{69DE454E-2F47-DB25-945E-D67C52BC3E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87912" y="1511088"/>
            <a:ext cx="156177" cy="60767"/>
          </a:xfrm>
          <a:prstGeom prst="rect">
            <a:avLst/>
          </a:prstGeom>
        </p:spPr>
      </p:pic>
      <p:pic>
        <p:nvPicPr>
          <p:cNvPr id="1386" name="Elemento grafico 1385">
            <a:extLst>
              <a:ext uri="{FF2B5EF4-FFF2-40B4-BE49-F238E27FC236}">
                <a16:creationId xmlns:a16="http://schemas.microsoft.com/office/drawing/2014/main" id="{16668DA9-1A4F-23C8-07F7-4548606825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27399" y="1518345"/>
            <a:ext cx="156177" cy="60767"/>
          </a:xfrm>
          <a:prstGeom prst="rect">
            <a:avLst/>
          </a:prstGeom>
        </p:spPr>
      </p:pic>
      <p:pic>
        <p:nvPicPr>
          <p:cNvPr id="1387" name="Elemento grafico 1386">
            <a:extLst>
              <a:ext uri="{FF2B5EF4-FFF2-40B4-BE49-F238E27FC236}">
                <a16:creationId xmlns:a16="http://schemas.microsoft.com/office/drawing/2014/main" id="{B5614433-B650-E17C-A938-F084486152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14485" y="1271603"/>
            <a:ext cx="156177" cy="60767"/>
          </a:xfrm>
          <a:prstGeom prst="rect">
            <a:avLst/>
          </a:prstGeom>
        </p:spPr>
      </p:pic>
      <p:pic>
        <p:nvPicPr>
          <p:cNvPr id="1388" name="Elemento grafico 1387">
            <a:extLst>
              <a:ext uri="{FF2B5EF4-FFF2-40B4-BE49-F238E27FC236}">
                <a16:creationId xmlns:a16="http://schemas.microsoft.com/office/drawing/2014/main" id="{CF9739E2-6DFD-FBC0-8BC7-0550EFA382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25954" y="851212"/>
            <a:ext cx="197864" cy="76986"/>
          </a:xfrm>
          <a:prstGeom prst="rect">
            <a:avLst/>
          </a:prstGeom>
        </p:spPr>
      </p:pic>
      <p:pic>
        <p:nvPicPr>
          <p:cNvPr id="1389" name="Elemento grafico 1388">
            <a:extLst>
              <a:ext uri="{FF2B5EF4-FFF2-40B4-BE49-F238E27FC236}">
                <a16:creationId xmlns:a16="http://schemas.microsoft.com/office/drawing/2014/main" id="{653149C6-68F9-9173-55AE-CF7E712A8A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88068" y="1616512"/>
            <a:ext cx="156177" cy="60767"/>
          </a:xfrm>
          <a:prstGeom prst="rect">
            <a:avLst/>
          </a:prstGeom>
        </p:spPr>
      </p:pic>
      <p:pic>
        <p:nvPicPr>
          <p:cNvPr id="1390" name="Elemento grafico 1389">
            <a:extLst>
              <a:ext uri="{FF2B5EF4-FFF2-40B4-BE49-F238E27FC236}">
                <a16:creationId xmlns:a16="http://schemas.microsoft.com/office/drawing/2014/main" id="{80585D53-6129-E444-FE18-EE6E828636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76106" y="1520271"/>
            <a:ext cx="156177" cy="60767"/>
          </a:xfrm>
          <a:prstGeom prst="rect">
            <a:avLst/>
          </a:prstGeom>
        </p:spPr>
      </p:pic>
      <p:pic>
        <p:nvPicPr>
          <p:cNvPr id="1391" name="Elemento grafico 1390">
            <a:extLst>
              <a:ext uri="{FF2B5EF4-FFF2-40B4-BE49-F238E27FC236}">
                <a16:creationId xmlns:a16="http://schemas.microsoft.com/office/drawing/2014/main" id="{52F06CC6-2AF7-81D5-CF88-42416B9904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16084" y="1271603"/>
            <a:ext cx="156177" cy="60767"/>
          </a:xfrm>
          <a:prstGeom prst="rect">
            <a:avLst/>
          </a:prstGeom>
        </p:spPr>
      </p:pic>
      <p:pic>
        <p:nvPicPr>
          <p:cNvPr id="1392" name="Elemento grafico 1391">
            <a:extLst>
              <a:ext uri="{FF2B5EF4-FFF2-40B4-BE49-F238E27FC236}">
                <a16:creationId xmlns:a16="http://schemas.microsoft.com/office/drawing/2014/main" id="{B69A9D04-6B5E-ADC0-8A0D-8F65A37847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51781" y="894756"/>
            <a:ext cx="197864" cy="76986"/>
          </a:xfrm>
          <a:prstGeom prst="rect">
            <a:avLst/>
          </a:prstGeom>
        </p:spPr>
      </p:pic>
      <p:pic>
        <p:nvPicPr>
          <p:cNvPr id="1393" name="Elemento grafico 1392">
            <a:extLst>
              <a:ext uri="{FF2B5EF4-FFF2-40B4-BE49-F238E27FC236}">
                <a16:creationId xmlns:a16="http://schemas.microsoft.com/office/drawing/2014/main" id="{C079AC18-1B79-BA11-0B78-69725E509B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92714" y="1032117"/>
            <a:ext cx="156177" cy="60767"/>
          </a:xfrm>
          <a:prstGeom prst="rect">
            <a:avLst/>
          </a:prstGeom>
        </p:spPr>
      </p:pic>
      <p:pic>
        <p:nvPicPr>
          <p:cNvPr id="1394" name="Elemento grafico 1393">
            <a:extLst>
              <a:ext uri="{FF2B5EF4-FFF2-40B4-BE49-F238E27FC236}">
                <a16:creationId xmlns:a16="http://schemas.microsoft.com/office/drawing/2014/main" id="{DD54D271-4DE4-3255-C33F-C9C1452F0C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45968" y="1133716"/>
            <a:ext cx="156177" cy="60767"/>
          </a:xfrm>
          <a:prstGeom prst="rect">
            <a:avLst/>
          </a:prstGeom>
        </p:spPr>
      </p:pic>
      <p:pic>
        <p:nvPicPr>
          <p:cNvPr id="1395" name="Elemento grafico 1394">
            <a:extLst>
              <a:ext uri="{FF2B5EF4-FFF2-40B4-BE49-F238E27FC236}">
                <a16:creationId xmlns:a16="http://schemas.microsoft.com/office/drawing/2014/main" id="{F474632C-CC02-CD7F-2CB6-BAF4621EC7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85455" y="1140973"/>
            <a:ext cx="156177" cy="60767"/>
          </a:xfrm>
          <a:prstGeom prst="rect">
            <a:avLst/>
          </a:prstGeom>
        </p:spPr>
      </p:pic>
      <p:pic>
        <p:nvPicPr>
          <p:cNvPr id="1396" name="Elemento grafico 1395">
            <a:extLst>
              <a:ext uri="{FF2B5EF4-FFF2-40B4-BE49-F238E27FC236}">
                <a16:creationId xmlns:a16="http://schemas.microsoft.com/office/drawing/2014/main" id="{FC223951-D459-32E2-3E8E-E33CDC4359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72541" y="894231"/>
            <a:ext cx="156177" cy="60767"/>
          </a:xfrm>
          <a:prstGeom prst="rect">
            <a:avLst/>
          </a:prstGeom>
        </p:spPr>
      </p:pic>
      <p:pic>
        <p:nvPicPr>
          <p:cNvPr id="1397" name="Elemento grafico 1396">
            <a:extLst>
              <a:ext uri="{FF2B5EF4-FFF2-40B4-BE49-F238E27FC236}">
                <a16:creationId xmlns:a16="http://schemas.microsoft.com/office/drawing/2014/main" id="{AD853A20-C2E8-E96D-68A9-2E323C5CB5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84010" y="473840"/>
            <a:ext cx="197864" cy="76986"/>
          </a:xfrm>
          <a:prstGeom prst="rect">
            <a:avLst/>
          </a:prstGeom>
        </p:spPr>
      </p:pic>
      <p:pic>
        <p:nvPicPr>
          <p:cNvPr id="1398" name="Elemento grafico 1397">
            <a:extLst>
              <a:ext uri="{FF2B5EF4-FFF2-40B4-BE49-F238E27FC236}">
                <a16:creationId xmlns:a16="http://schemas.microsoft.com/office/drawing/2014/main" id="{01044E6C-9462-DBDE-2DE1-A4DB52FA8C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46124" y="1239140"/>
            <a:ext cx="156177" cy="60767"/>
          </a:xfrm>
          <a:prstGeom prst="rect">
            <a:avLst/>
          </a:prstGeom>
        </p:spPr>
      </p:pic>
      <p:pic>
        <p:nvPicPr>
          <p:cNvPr id="1399" name="Elemento grafico 1398">
            <a:extLst>
              <a:ext uri="{FF2B5EF4-FFF2-40B4-BE49-F238E27FC236}">
                <a16:creationId xmlns:a16="http://schemas.microsoft.com/office/drawing/2014/main" id="{9F4071F0-2341-ADD8-97C3-121600EF01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34162" y="1142899"/>
            <a:ext cx="156177" cy="60767"/>
          </a:xfrm>
          <a:prstGeom prst="rect">
            <a:avLst/>
          </a:prstGeom>
        </p:spPr>
      </p:pic>
      <p:pic>
        <p:nvPicPr>
          <p:cNvPr id="1400" name="Elemento grafico 1399">
            <a:extLst>
              <a:ext uri="{FF2B5EF4-FFF2-40B4-BE49-F238E27FC236}">
                <a16:creationId xmlns:a16="http://schemas.microsoft.com/office/drawing/2014/main" id="{B5B5CFA6-C16B-6A68-6090-DCB44B7681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74140" y="894231"/>
            <a:ext cx="156177" cy="60767"/>
          </a:xfrm>
          <a:prstGeom prst="rect">
            <a:avLst/>
          </a:prstGeom>
        </p:spPr>
      </p:pic>
      <p:pic>
        <p:nvPicPr>
          <p:cNvPr id="1401" name="Elemento grafico 1400">
            <a:extLst>
              <a:ext uri="{FF2B5EF4-FFF2-40B4-BE49-F238E27FC236}">
                <a16:creationId xmlns:a16="http://schemas.microsoft.com/office/drawing/2014/main" id="{1ACEA1F3-A682-F14E-4499-4660C5E758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09837" y="517384"/>
            <a:ext cx="197864" cy="76986"/>
          </a:xfrm>
          <a:prstGeom prst="rect">
            <a:avLst/>
          </a:prstGeom>
        </p:spPr>
      </p:pic>
      <p:pic>
        <p:nvPicPr>
          <p:cNvPr id="1402" name="Elemento grafico 1401">
            <a:extLst>
              <a:ext uri="{FF2B5EF4-FFF2-40B4-BE49-F238E27FC236}">
                <a16:creationId xmlns:a16="http://schemas.microsoft.com/office/drawing/2014/main" id="{A67240C1-50A1-E144-96E4-F6171881AC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50770" y="654745"/>
            <a:ext cx="156177" cy="60767"/>
          </a:xfrm>
          <a:prstGeom prst="rect">
            <a:avLst/>
          </a:prstGeom>
        </p:spPr>
      </p:pic>
      <p:pic>
        <p:nvPicPr>
          <p:cNvPr id="1403" name="Elemento grafico 1402">
            <a:extLst>
              <a:ext uri="{FF2B5EF4-FFF2-40B4-BE49-F238E27FC236}">
                <a16:creationId xmlns:a16="http://schemas.microsoft.com/office/drawing/2014/main" id="{9C7E3861-2722-5432-2E35-70C289F384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52143" y="4341374"/>
            <a:ext cx="156177" cy="60767"/>
          </a:xfrm>
          <a:prstGeom prst="rect">
            <a:avLst/>
          </a:prstGeom>
        </p:spPr>
      </p:pic>
      <p:pic>
        <p:nvPicPr>
          <p:cNvPr id="1404" name="Elemento grafico 1403">
            <a:extLst>
              <a:ext uri="{FF2B5EF4-FFF2-40B4-BE49-F238E27FC236}">
                <a16:creationId xmlns:a16="http://schemas.microsoft.com/office/drawing/2014/main" id="{2E8CF227-AA79-77F4-FBCF-8F0B5E9524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91630" y="4348631"/>
            <a:ext cx="156177" cy="60767"/>
          </a:xfrm>
          <a:prstGeom prst="rect">
            <a:avLst/>
          </a:prstGeom>
        </p:spPr>
      </p:pic>
      <p:pic>
        <p:nvPicPr>
          <p:cNvPr id="1405" name="Elemento grafico 1404">
            <a:extLst>
              <a:ext uri="{FF2B5EF4-FFF2-40B4-BE49-F238E27FC236}">
                <a16:creationId xmlns:a16="http://schemas.microsoft.com/office/drawing/2014/main" id="{045D6C2B-9CE6-D189-A1F3-E059368EB0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78716" y="4101889"/>
            <a:ext cx="156177" cy="60767"/>
          </a:xfrm>
          <a:prstGeom prst="rect">
            <a:avLst/>
          </a:prstGeom>
        </p:spPr>
      </p:pic>
      <p:pic>
        <p:nvPicPr>
          <p:cNvPr id="1406" name="Elemento grafico 1405">
            <a:extLst>
              <a:ext uri="{FF2B5EF4-FFF2-40B4-BE49-F238E27FC236}">
                <a16:creationId xmlns:a16="http://schemas.microsoft.com/office/drawing/2014/main" id="{D430E562-0C49-D050-95C8-2FD6CB365A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90185" y="3681498"/>
            <a:ext cx="197864" cy="76986"/>
          </a:xfrm>
          <a:prstGeom prst="rect">
            <a:avLst/>
          </a:prstGeom>
        </p:spPr>
      </p:pic>
      <p:pic>
        <p:nvPicPr>
          <p:cNvPr id="1407" name="Elemento grafico 1406">
            <a:extLst>
              <a:ext uri="{FF2B5EF4-FFF2-40B4-BE49-F238E27FC236}">
                <a16:creationId xmlns:a16="http://schemas.microsoft.com/office/drawing/2014/main" id="{D6E59924-6A6B-F0A3-72E1-CBF1078692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52299" y="4446798"/>
            <a:ext cx="156177" cy="60767"/>
          </a:xfrm>
          <a:prstGeom prst="rect">
            <a:avLst/>
          </a:prstGeom>
        </p:spPr>
      </p:pic>
      <p:pic>
        <p:nvPicPr>
          <p:cNvPr id="1408" name="Elemento grafico 1407">
            <a:extLst>
              <a:ext uri="{FF2B5EF4-FFF2-40B4-BE49-F238E27FC236}">
                <a16:creationId xmlns:a16="http://schemas.microsoft.com/office/drawing/2014/main" id="{A09E34E8-9CF7-C16B-3CDF-93596AB598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40337" y="4350557"/>
            <a:ext cx="156177" cy="60767"/>
          </a:xfrm>
          <a:prstGeom prst="rect">
            <a:avLst/>
          </a:prstGeom>
        </p:spPr>
      </p:pic>
      <p:pic>
        <p:nvPicPr>
          <p:cNvPr id="1409" name="Elemento grafico 1408">
            <a:extLst>
              <a:ext uri="{FF2B5EF4-FFF2-40B4-BE49-F238E27FC236}">
                <a16:creationId xmlns:a16="http://schemas.microsoft.com/office/drawing/2014/main" id="{36AF8B36-6E1D-8299-0118-BD17B2067B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80315" y="4101889"/>
            <a:ext cx="156177" cy="60767"/>
          </a:xfrm>
          <a:prstGeom prst="rect">
            <a:avLst/>
          </a:prstGeom>
        </p:spPr>
      </p:pic>
      <p:pic>
        <p:nvPicPr>
          <p:cNvPr id="1410" name="Elemento grafico 1409">
            <a:extLst>
              <a:ext uri="{FF2B5EF4-FFF2-40B4-BE49-F238E27FC236}">
                <a16:creationId xmlns:a16="http://schemas.microsoft.com/office/drawing/2014/main" id="{9409EEB3-8B82-62B3-FB3D-4F3EB9C79F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16012" y="3725042"/>
            <a:ext cx="197864" cy="76986"/>
          </a:xfrm>
          <a:prstGeom prst="rect">
            <a:avLst/>
          </a:prstGeom>
        </p:spPr>
      </p:pic>
      <p:pic>
        <p:nvPicPr>
          <p:cNvPr id="1411" name="Elemento grafico 1410">
            <a:extLst>
              <a:ext uri="{FF2B5EF4-FFF2-40B4-BE49-F238E27FC236}">
                <a16:creationId xmlns:a16="http://schemas.microsoft.com/office/drawing/2014/main" id="{16ECA8C0-186F-1FB5-EF6C-AF8F8B95FC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56945" y="3862403"/>
            <a:ext cx="156177" cy="60767"/>
          </a:xfrm>
          <a:prstGeom prst="rect">
            <a:avLst/>
          </a:prstGeom>
        </p:spPr>
      </p:pic>
      <p:pic>
        <p:nvPicPr>
          <p:cNvPr id="1412" name="Elemento grafico 1411">
            <a:extLst>
              <a:ext uri="{FF2B5EF4-FFF2-40B4-BE49-F238E27FC236}">
                <a16:creationId xmlns:a16="http://schemas.microsoft.com/office/drawing/2014/main" id="{47F0EE19-D473-F3F1-D764-E78222838F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46433" y="1808951"/>
            <a:ext cx="620015" cy="241239"/>
          </a:xfrm>
          <a:prstGeom prst="rect">
            <a:avLst/>
          </a:prstGeom>
        </p:spPr>
      </p:pic>
      <p:pic>
        <p:nvPicPr>
          <p:cNvPr id="1413" name="Elemento grafico 1412">
            <a:extLst>
              <a:ext uri="{FF2B5EF4-FFF2-40B4-BE49-F238E27FC236}">
                <a16:creationId xmlns:a16="http://schemas.microsoft.com/office/drawing/2014/main" id="{A46BD6D8-B3BF-BAA5-C325-32EC9F8A2A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57746" y="1823466"/>
            <a:ext cx="489387" cy="190414"/>
          </a:xfrm>
          <a:prstGeom prst="rect">
            <a:avLst/>
          </a:prstGeom>
        </p:spPr>
      </p:pic>
      <p:pic>
        <p:nvPicPr>
          <p:cNvPr id="1414" name="Elemento grafico 1413">
            <a:extLst>
              <a:ext uri="{FF2B5EF4-FFF2-40B4-BE49-F238E27FC236}">
                <a16:creationId xmlns:a16="http://schemas.microsoft.com/office/drawing/2014/main" id="{6E5140CB-E6EC-8E5B-AE03-78141494B6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08547" y="1975866"/>
            <a:ext cx="489387" cy="190414"/>
          </a:xfrm>
          <a:prstGeom prst="rect">
            <a:avLst/>
          </a:prstGeom>
        </p:spPr>
      </p:pic>
      <p:pic>
        <p:nvPicPr>
          <p:cNvPr id="1415" name="Elemento grafico 1414">
            <a:extLst>
              <a:ext uri="{FF2B5EF4-FFF2-40B4-BE49-F238E27FC236}">
                <a16:creationId xmlns:a16="http://schemas.microsoft.com/office/drawing/2014/main" id="{43100C40-146F-2E79-AA41-3DF35EE7D1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24428" y="1823139"/>
            <a:ext cx="156177" cy="60767"/>
          </a:xfrm>
          <a:prstGeom prst="rect">
            <a:avLst/>
          </a:prstGeom>
        </p:spPr>
      </p:pic>
      <p:pic>
        <p:nvPicPr>
          <p:cNvPr id="1416" name="Elemento grafico 1415">
            <a:extLst>
              <a:ext uri="{FF2B5EF4-FFF2-40B4-BE49-F238E27FC236}">
                <a16:creationId xmlns:a16="http://schemas.microsoft.com/office/drawing/2014/main" id="{49C3E558-C6D9-5ECA-4797-46DC8CBB9B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75229" y="1975539"/>
            <a:ext cx="156177" cy="60767"/>
          </a:xfrm>
          <a:prstGeom prst="rect">
            <a:avLst/>
          </a:prstGeom>
        </p:spPr>
      </p:pic>
      <p:pic>
        <p:nvPicPr>
          <p:cNvPr id="1417" name="Elemento grafico 1416">
            <a:extLst>
              <a:ext uri="{FF2B5EF4-FFF2-40B4-BE49-F238E27FC236}">
                <a16:creationId xmlns:a16="http://schemas.microsoft.com/office/drawing/2014/main" id="{A4B6FA7A-6C25-8885-B7B7-281413DF15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76242" y="1954291"/>
            <a:ext cx="197864" cy="76986"/>
          </a:xfrm>
          <a:prstGeom prst="rect">
            <a:avLst/>
          </a:prstGeom>
        </p:spPr>
      </p:pic>
      <p:pic>
        <p:nvPicPr>
          <p:cNvPr id="1418" name="Elemento grafico 1417">
            <a:extLst>
              <a:ext uri="{FF2B5EF4-FFF2-40B4-BE49-F238E27FC236}">
                <a16:creationId xmlns:a16="http://schemas.microsoft.com/office/drawing/2014/main" id="{FCC91993-9FF0-9605-9D87-F35DF9F025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53614" y="1823664"/>
            <a:ext cx="197864" cy="76986"/>
          </a:xfrm>
          <a:prstGeom prst="rect">
            <a:avLst/>
          </a:prstGeom>
        </p:spPr>
      </p:pic>
      <p:pic>
        <p:nvPicPr>
          <p:cNvPr id="1419" name="Elemento grafico 1418">
            <a:extLst>
              <a:ext uri="{FF2B5EF4-FFF2-40B4-BE49-F238E27FC236}">
                <a16:creationId xmlns:a16="http://schemas.microsoft.com/office/drawing/2014/main" id="{3D7887F0-7CD9-9615-E5DE-BB66275A4D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26771" y="1975539"/>
            <a:ext cx="156177" cy="60767"/>
          </a:xfrm>
          <a:prstGeom prst="rect">
            <a:avLst/>
          </a:prstGeom>
        </p:spPr>
      </p:pic>
      <p:pic>
        <p:nvPicPr>
          <p:cNvPr id="1420" name="Elemento grafico 1419">
            <a:extLst>
              <a:ext uri="{FF2B5EF4-FFF2-40B4-BE49-F238E27FC236}">
                <a16:creationId xmlns:a16="http://schemas.microsoft.com/office/drawing/2014/main" id="{F0DC64BD-A74E-ABE0-3EB8-87112DF6C7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58259" y="1736053"/>
            <a:ext cx="156177" cy="60767"/>
          </a:xfrm>
          <a:prstGeom prst="rect">
            <a:avLst/>
          </a:prstGeom>
        </p:spPr>
      </p:pic>
      <p:pic>
        <p:nvPicPr>
          <p:cNvPr id="1421" name="Elemento grafico 1420">
            <a:extLst>
              <a:ext uri="{FF2B5EF4-FFF2-40B4-BE49-F238E27FC236}">
                <a16:creationId xmlns:a16="http://schemas.microsoft.com/office/drawing/2014/main" id="{C10F7565-AB92-47B1-2F0B-562C81597E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16587" y="1315663"/>
            <a:ext cx="197864" cy="76986"/>
          </a:xfrm>
          <a:prstGeom prst="rect">
            <a:avLst/>
          </a:prstGeom>
        </p:spPr>
      </p:pic>
      <p:pic>
        <p:nvPicPr>
          <p:cNvPr id="1422" name="Elemento grafico 1421">
            <a:extLst>
              <a:ext uri="{FF2B5EF4-FFF2-40B4-BE49-F238E27FC236}">
                <a16:creationId xmlns:a16="http://schemas.microsoft.com/office/drawing/2014/main" id="{B81BAFC3-9966-9D29-F317-46890BE3A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48816" y="1431779"/>
            <a:ext cx="197864" cy="76986"/>
          </a:xfrm>
          <a:prstGeom prst="rect">
            <a:avLst/>
          </a:prstGeom>
        </p:spPr>
      </p:pic>
      <p:pic>
        <p:nvPicPr>
          <p:cNvPr id="1423" name="Elemento grafico 1422">
            <a:extLst>
              <a:ext uri="{FF2B5EF4-FFF2-40B4-BE49-F238E27FC236}">
                <a16:creationId xmlns:a16="http://schemas.microsoft.com/office/drawing/2014/main" id="{AC3F6DEB-BC4D-C3BC-43DA-7C854E8495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21973" y="1583654"/>
            <a:ext cx="156177" cy="60767"/>
          </a:xfrm>
          <a:prstGeom prst="rect">
            <a:avLst/>
          </a:prstGeom>
        </p:spPr>
      </p:pic>
      <p:pic>
        <p:nvPicPr>
          <p:cNvPr id="1424" name="Elemento grafico 1423">
            <a:extLst>
              <a:ext uri="{FF2B5EF4-FFF2-40B4-BE49-F238E27FC236}">
                <a16:creationId xmlns:a16="http://schemas.microsoft.com/office/drawing/2014/main" id="{48291B53-5F43-D8FA-7525-DA60380BF4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89158" y="1025379"/>
            <a:ext cx="197864" cy="76986"/>
          </a:xfrm>
          <a:prstGeom prst="rect">
            <a:avLst/>
          </a:prstGeom>
        </p:spPr>
      </p:pic>
      <p:pic>
        <p:nvPicPr>
          <p:cNvPr id="1425" name="Elemento grafico 1424">
            <a:extLst>
              <a:ext uri="{FF2B5EF4-FFF2-40B4-BE49-F238E27FC236}">
                <a16:creationId xmlns:a16="http://schemas.microsoft.com/office/drawing/2014/main" id="{7455CDD6-E540-5C57-0AEC-380D31FA9C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57670" y="1206807"/>
            <a:ext cx="197864" cy="76986"/>
          </a:xfrm>
          <a:prstGeom prst="rect">
            <a:avLst/>
          </a:prstGeom>
        </p:spPr>
      </p:pic>
      <p:pic>
        <p:nvPicPr>
          <p:cNvPr id="1426" name="Elemento grafico 1425">
            <a:extLst>
              <a:ext uri="{FF2B5EF4-FFF2-40B4-BE49-F238E27FC236}">
                <a16:creationId xmlns:a16="http://schemas.microsoft.com/office/drawing/2014/main" id="{9FC4F0C5-336B-A31D-933E-F6F6983259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61648" y="2684406"/>
            <a:ext cx="528797" cy="205747"/>
          </a:xfrm>
          <a:prstGeom prst="rect">
            <a:avLst/>
          </a:prstGeom>
        </p:spPr>
      </p:pic>
      <p:pic>
        <p:nvPicPr>
          <p:cNvPr id="1427" name="Elemento grafico 1426">
            <a:extLst>
              <a:ext uri="{FF2B5EF4-FFF2-40B4-BE49-F238E27FC236}">
                <a16:creationId xmlns:a16="http://schemas.microsoft.com/office/drawing/2014/main" id="{F08566FF-4A1C-F239-EC8F-DC433ABC6D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8759" y="1547892"/>
            <a:ext cx="197864" cy="76986"/>
          </a:xfrm>
          <a:prstGeom prst="rect">
            <a:avLst/>
          </a:prstGeom>
        </p:spPr>
      </p:pic>
      <p:pic>
        <p:nvPicPr>
          <p:cNvPr id="1428" name="Elemento grafico 1427">
            <a:extLst>
              <a:ext uri="{FF2B5EF4-FFF2-40B4-BE49-F238E27FC236}">
                <a16:creationId xmlns:a16="http://schemas.microsoft.com/office/drawing/2014/main" id="{1E92F693-F30B-7FF9-1043-FC99E48FE6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17174" y="1699767"/>
            <a:ext cx="156177" cy="60767"/>
          </a:xfrm>
          <a:prstGeom prst="rect">
            <a:avLst/>
          </a:prstGeom>
        </p:spPr>
      </p:pic>
      <p:pic>
        <p:nvPicPr>
          <p:cNvPr id="1429" name="Elemento grafico 1428">
            <a:extLst>
              <a:ext uri="{FF2B5EF4-FFF2-40B4-BE49-F238E27FC236}">
                <a16:creationId xmlns:a16="http://schemas.microsoft.com/office/drawing/2014/main" id="{1119470A-CB4E-DC5F-7386-34520B7296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30828" y="1823139"/>
            <a:ext cx="156177" cy="60767"/>
          </a:xfrm>
          <a:prstGeom prst="rect">
            <a:avLst/>
          </a:prstGeom>
        </p:spPr>
      </p:pic>
      <p:pic>
        <p:nvPicPr>
          <p:cNvPr id="1430" name="Elemento grafico 1429">
            <a:extLst>
              <a:ext uri="{FF2B5EF4-FFF2-40B4-BE49-F238E27FC236}">
                <a16:creationId xmlns:a16="http://schemas.microsoft.com/office/drawing/2014/main" id="{F6DE841D-D922-7145-F721-420EDB259D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4024163" y="1954290"/>
            <a:ext cx="345252" cy="134333"/>
          </a:xfrm>
          <a:prstGeom prst="rect">
            <a:avLst/>
          </a:prstGeom>
        </p:spPr>
      </p:pic>
      <p:pic>
        <p:nvPicPr>
          <p:cNvPr id="1431" name="Elemento grafico 1430">
            <a:extLst>
              <a:ext uri="{FF2B5EF4-FFF2-40B4-BE49-F238E27FC236}">
                <a16:creationId xmlns:a16="http://schemas.microsoft.com/office/drawing/2014/main" id="{BF103FE2-5DE3-DC8F-C9EF-B268C463A0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4401535" y="1823663"/>
            <a:ext cx="345252" cy="134333"/>
          </a:xfrm>
          <a:prstGeom prst="rect">
            <a:avLst/>
          </a:prstGeom>
        </p:spPr>
      </p:pic>
      <p:pic>
        <p:nvPicPr>
          <p:cNvPr id="1432" name="Elemento grafico 1431">
            <a:extLst>
              <a:ext uri="{FF2B5EF4-FFF2-40B4-BE49-F238E27FC236}">
                <a16:creationId xmlns:a16="http://schemas.microsoft.com/office/drawing/2014/main" id="{8DF1E79F-86C6-4E33-F432-7AF6DBE4D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4633005" y="1975539"/>
            <a:ext cx="272513" cy="106032"/>
          </a:xfrm>
          <a:prstGeom prst="rect">
            <a:avLst/>
          </a:prstGeom>
        </p:spPr>
      </p:pic>
      <p:pic>
        <p:nvPicPr>
          <p:cNvPr id="1433" name="Elemento grafico 1432">
            <a:extLst>
              <a:ext uri="{FF2B5EF4-FFF2-40B4-BE49-F238E27FC236}">
                <a16:creationId xmlns:a16="http://schemas.microsoft.com/office/drawing/2014/main" id="{E4F43793-2D03-2049-C443-F9E439429A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4683806" y="2127939"/>
            <a:ext cx="272513" cy="106032"/>
          </a:xfrm>
          <a:prstGeom prst="rect">
            <a:avLst/>
          </a:prstGeom>
        </p:spPr>
      </p:pic>
      <p:pic>
        <p:nvPicPr>
          <p:cNvPr id="1434" name="Elemento grafico 1433">
            <a:extLst>
              <a:ext uri="{FF2B5EF4-FFF2-40B4-BE49-F238E27FC236}">
                <a16:creationId xmlns:a16="http://schemas.microsoft.com/office/drawing/2014/main" id="{4EC753E0-A621-29CC-DF84-18BBC0D59D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36104" y="2023320"/>
            <a:ext cx="772415" cy="300536"/>
          </a:xfrm>
          <a:prstGeom prst="rect">
            <a:avLst/>
          </a:prstGeom>
        </p:spPr>
      </p:pic>
      <p:pic>
        <p:nvPicPr>
          <p:cNvPr id="1435" name="Elemento grafico 1434">
            <a:extLst>
              <a:ext uri="{FF2B5EF4-FFF2-40B4-BE49-F238E27FC236}">
                <a16:creationId xmlns:a16="http://schemas.microsoft.com/office/drawing/2014/main" id="{DF6C4DEE-E4BD-BB10-6B67-C532F6BB82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70584" y="1874463"/>
            <a:ext cx="197864" cy="76986"/>
          </a:xfrm>
          <a:prstGeom prst="rect">
            <a:avLst/>
          </a:prstGeom>
        </p:spPr>
      </p:pic>
      <p:pic>
        <p:nvPicPr>
          <p:cNvPr id="1436" name="Elemento grafico 1435">
            <a:extLst>
              <a:ext uri="{FF2B5EF4-FFF2-40B4-BE49-F238E27FC236}">
                <a16:creationId xmlns:a16="http://schemas.microsoft.com/office/drawing/2014/main" id="{367CB0D2-4EEE-3FEF-51A5-15D59C8FC6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76573" y="1832122"/>
            <a:ext cx="246499" cy="95909"/>
          </a:xfrm>
          <a:prstGeom prst="rect">
            <a:avLst/>
          </a:prstGeom>
        </p:spPr>
      </p:pic>
      <p:pic>
        <p:nvPicPr>
          <p:cNvPr id="1437" name="Elemento grafico 1436">
            <a:extLst>
              <a:ext uri="{FF2B5EF4-FFF2-40B4-BE49-F238E27FC236}">
                <a16:creationId xmlns:a16="http://schemas.microsoft.com/office/drawing/2014/main" id="{9ED5E133-42EB-9E8F-55DE-F792A2D3D0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59858" y="1736053"/>
            <a:ext cx="156177" cy="60767"/>
          </a:xfrm>
          <a:prstGeom prst="rect">
            <a:avLst/>
          </a:prstGeom>
        </p:spPr>
      </p:pic>
      <p:pic>
        <p:nvPicPr>
          <p:cNvPr id="1438" name="Elemento grafico 1437">
            <a:extLst>
              <a:ext uri="{FF2B5EF4-FFF2-40B4-BE49-F238E27FC236}">
                <a16:creationId xmlns:a16="http://schemas.microsoft.com/office/drawing/2014/main" id="{11916DDF-C2DE-830F-0666-C7BC281871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23729" y="1468063"/>
            <a:ext cx="197864" cy="76986"/>
          </a:xfrm>
          <a:prstGeom prst="rect">
            <a:avLst/>
          </a:prstGeom>
        </p:spPr>
      </p:pic>
      <p:pic>
        <p:nvPicPr>
          <p:cNvPr id="1439" name="Elemento grafico 1438">
            <a:extLst>
              <a:ext uri="{FF2B5EF4-FFF2-40B4-BE49-F238E27FC236}">
                <a16:creationId xmlns:a16="http://schemas.microsoft.com/office/drawing/2014/main" id="{708628AD-6668-2015-2A73-C511CC5C35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01216" y="1584179"/>
            <a:ext cx="197864" cy="76986"/>
          </a:xfrm>
          <a:prstGeom prst="rect">
            <a:avLst/>
          </a:prstGeom>
        </p:spPr>
      </p:pic>
      <p:pic>
        <p:nvPicPr>
          <p:cNvPr id="1440" name="Elemento grafico 1439">
            <a:extLst>
              <a:ext uri="{FF2B5EF4-FFF2-40B4-BE49-F238E27FC236}">
                <a16:creationId xmlns:a16="http://schemas.microsoft.com/office/drawing/2014/main" id="{EAE19F6E-0A1B-FE9B-B141-1E520A5CC0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34886" y="1859426"/>
            <a:ext cx="156177" cy="60767"/>
          </a:xfrm>
          <a:prstGeom prst="rect">
            <a:avLst/>
          </a:prstGeom>
        </p:spPr>
      </p:pic>
      <p:pic>
        <p:nvPicPr>
          <p:cNvPr id="1441" name="Elemento grafico 1440">
            <a:extLst>
              <a:ext uri="{FF2B5EF4-FFF2-40B4-BE49-F238E27FC236}">
                <a16:creationId xmlns:a16="http://schemas.microsoft.com/office/drawing/2014/main" id="{7611745A-6E3F-42F7-A882-F87DAB64EB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41558" y="1177779"/>
            <a:ext cx="197864" cy="76986"/>
          </a:xfrm>
          <a:prstGeom prst="rect">
            <a:avLst/>
          </a:prstGeom>
        </p:spPr>
      </p:pic>
      <p:pic>
        <p:nvPicPr>
          <p:cNvPr id="1442" name="Elemento grafico 1441">
            <a:extLst>
              <a:ext uri="{FF2B5EF4-FFF2-40B4-BE49-F238E27FC236}">
                <a16:creationId xmlns:a16="http://schemas.microsoft.com/office/drawing/2014/main" id="{B0A4DCAA-D22B-D760-2DE8-05233F5674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00202" y="1344168"/>
            <a:ext cx="156177" cy="60767"/>
          </a:xfrm>
          <a:prstGeom prst="rect">
            <a:avLst/>
          </a:prstGeom>
        </p:spPr>
      </p:pic>
      <p:pic>
        <p:nvPicPr>
          <p:cNvPr id="1443" name="Elemento grafico 1442">
            <a:extLst>
              <a:ext uri="{FF2B5EF4-FFF2-40B4-BE49-F238E27FC236}">
                <a16:creationId xmlns:a16="http://schemas.microsoft.com/office/drawing/2014/main" id="{EE4774BF-A476-AF20-A124-27497B8281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96417" y="1700292"/>
            <a:ext cx="197864" cy="76986"/>
          </a:xfrm>
          <a:prstGeom prst="rect">
            <a:avLst/>
          </a:prstGeom>
        </p:spPr>
      </p:pic>
      <p:pic>
        <p:nvPicPr>
          <p:cNvPr id="1444" name="Elemento grafico 1443">
            <a:extLst>
              <a:ext uri="{FF2B5EF4-FFF2-40B4-BE49-F238E27FC236}">
                <a16:creationId xmlns:a16="http://schemas.microsoft.com/office/drawing/2014/main" id="{CB286A68-814D-7019-88D6-8E96646C3D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79286" y="1823139"/>
            <a:ext cx="156177" cy="60767"/>
          </a:xfrm>
          <a:prstGeom prst="rect">
            <a:avLst/>
          </a:prstGeom>
        </p:spPr>
      </p:pic>
      <p:pic>
        <p:nvPicPr>
          <p:cNvPr id="1445" name="Elemento grafico 1444">
            <a:extLst>
              <a:ext uri="{FF2B5EF4-FFF2-40B4-BE49-F238E27FC236}">
                <a16:creationId xmlns:a16="http://schemas.microsoft.com/office/drawing/2014/main" id="{066D5918-A0C2-0C4F-24C3-F40AC6D060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76102" y="2395409"/>
            <a:ext cx="658303" cy="256136"/>
          </a:xfrm>
          <a:prstGeom prst="rect">
            <a:avLst/>
          </a:prstGeom>
        </p:spPr>
      </p:pic>
      <p:pic>
        <p:nvPicPr>
          <p:cNvPr id="1446" name="Elemento grafico 1445">
            <a:extLst>
              <a:ext uri="{FF2B5EF4-FFF2-40B4-BE49-F238E27FC236}">
                <a16:creationId xmlns:a16="http://schemas.microsoft.com/office/drawing/2014/main" id="{0A6FBF6D-5D8F-D9E6-AFE7-8C3D8CF119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97233" y="2132506"/>
            <a:ext cx="658303" cy="256136"/>
          </a:xfrm>
          <a:prstGeom prst="rect">
            <a:avLst/>
          </a:prstGeom>
        </p:spPr>
      </p:pic>
      <p:pic>
        <p:nvPicPr>
          <p:cNvPr id="1447" name="Elemento grafico 1446">
            <a:extLst>
              <a:ext uri="{FF2B5EF4-FFF2-40B4-BE49-F238E27FC236}">
                <a16:creationId xmlns:a16="http://schemas.microsoft.com/office/drawing/2014/main" id="{9BB9EA9E-8A6D-9C41-31FE-40130ACBE9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30325" y="1649295"/>
            <a:ext cx="620015" cy="241239"/>
          </a:xfrm>
          <a:prstGeom prst="rect">
            <a:avLst/>
          </a:prstGeom>
        </p:spPr>
      </p:pic>
      <p:pic>
        <p:nvPicPr>
          <p:cNvPr id="1448" name="Elemento grafico 1447">
            <a:extLst>
              <a:ext uri="{FF2B5EF4-FFF2-40B4-BE49-F238E27FC236}">
                <a16:creationId xmlns:a16="http://schemas.microsoft.com/office/drawing/2014/main" id="{8FF8B378-CF9E-50E9-894B-E158120045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41638" y="1663810"/>
            <a:ext cx="489387" cy="190414"/>
          </a:xfrm>
          <a:prstGeom prst="rect">
            <a:avLst/>
          </a:prstGeom>
        </p:spPr>
      </p:pic>
      <p:pic>
        <p:nvPicPr>
          <p:cNvPr id="1449" name="Elemento grafico 1448">
            <a:extLst>
              <a:ext uri="{FF2B5EF4-FFF2-40B4-BE49-F238E27FC236}">
                <a16:creationId xmlns:a16="http://schemas.microsoft.com/office/drawing/2014/main" id="{1ED48A22-5A60-F8CA-2B10-30177FC2C6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92439" y="1816210"/>
            <a:ext cx="489387" cy="190414"/>
          </a:xfrm>
          <a:prstGeom prst="rect">
            <a:avLst/>
          </a:prstGeom>
        </p:spPr>
      </p:pic>
      <p:pic>
        <p:nvPicPr>
          <p:cNvPr id="1450" name="Elemento grafico 1449">
            <a:extLst>
              <a:ext uri="{FF2B5EF4-FFF2-40B4-BE49-F238E27FC236}">
                <a16:creationId xmlns:a16="http://schemas.microsoft.com/office/drawing/2014/main" id="{3B846864-A698-A238-B28C-F58868DB5E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08320" y="1663483"/>
            <a:ext cx="156177" cy="60767"/>
          </a:xfrm>
          <a:prstGeom prst="rect">
            <a:avLst/>
          </a:prstGeom>
        </p:spPr>
      </p:pic>
      <p:pic>
        <p:nvPicPr>
          <p:cNvPr id="1451" name="Elemento grafico 1450">
            <a:extLst>
              <a:ext uri="{FF2B5EF4-FFF2-40B4-BE49-F238E27FC236}">
                <a16:creationId xmlns:a16="http://schemas.microsoft.com/office/drawing/2014/main" id="{A9A38793-3FEF-3B11-6535-1EA03DD1C0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59121" y="1815883"/>
            <a:ext cx="156177" cy="60767"/>
          </a:xfrm>
          <a:prstGeom prst="rect">
            <a:avLst/>
          </a:prstGeom>
        </p:spPr>
      </p:pic>
      <p:pic>
        <p:nvPicPr>
          <p:cNvPr id="1452" name="Elemento grafico 1451">
            <a:extLst>
              <a:ext uri="{FF2B5EF4-FFF2-40B4-BE49-F238E27FC236}">
                <a16:creationId xmlns:a16="http://schemas.microsoft.com/office/drawing/2014/main" id="{DA3761A8-73AF-A761-E03B-3CC508D397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60134" y="1794635"/>
            <a:ext cx="197864" cy="76986"/>
          </a:xfrm>
          <a:prstGeom prst="rect">
            <a:avLst/>
          </a:prstGeom>
        </p:spPr>
      </p:pic>
      <p:pic>
        <p:nvPicPr>
          <p:cNvPr id="1453" name="Elemento grafico 1452">
            <a:extLst>
              <a:ext uri="{FF2B5EF4-FFF2-40B4-BE49-F238E27FC236}">
                <a16:creationId xmlns:a16="http://schemas.microsoft.com/office/drawing/2014/main" id="{BF36BD0E-26FF-A059-EA02-5AE5C767C2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37506" y="1664008"/>
            <a:ext cx="197864" cy="76986"/>
          </a:xfrm>
          <a:prstGeom prst="rect">
            <a:avLst/>
          </a:prstGeom>
        </p:spPr>
      </p:pic>
      <p:pic>
        <p:nvPicPr>
          <p:cNvPr id="1454" name="Elemento grafico 1453">
            <a:extLst>
              <a:ext uri="{FF2B5EF4-FFF2-40B4-BE49-F238E27FC236}">
                <a16:creationId xmlns:a16="http://schemas.microsoft.com/office/drawing/2014/main" id="{2F96CEBF-F84C-4DBF-4855-AD129FF0C2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57522" y="1815883"/>
            <a:ext cx="156177" cy="60767"/>
          </a:xfrm>
          <a:prstGeom prst="rect">
            <a:avLst/>
          </a:prstGeom>
        </p:spPr>
      </p:pic>
      <p:pic>
        <p:nvPicPr>
          <p:cNvPr id="1455" name="Elemento grafico 1454">
            <a:extLst>
              <a:ext uri="{FF2B5EF4-FFF2-40B4-BE49-F238E27FC236}">
                <a16:creationId xmlns:a16="http://schemas.microsoft.com/office/drawing/2014/main" id="{82F929CE-874D-BB94-7C8A-367140B4A4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90611" y="1576397"/>
            <a:ext cx="156177" cy="60767"/>
          </a:xfrm>
          <a:prstGeom prst="rect">
            <a:avLst/>
          </a:prstGeom>
        </p:spPr>
      </p:pic>
      <p:pic>
        <p:nvPicPr>
          <p:cNvPr id="1456" name="Elemento grafico 1455">
            <a:extLst>
              <a:ext uri="{FF2B5EF4-FFF2-40B4-BE49-F238E27FC236}">
                <a16:creationId xmlns:a16="http://schemas.microsoft.com/office/drawing/2014/main" id="{16B60CE4-971D-114B-8DC1-04B9CF35DA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47338" y="1156007"/>
            <a:ext cx="197864" cy="76986"/>
          </a:xfrm>
          <a:prstGeom prst="rect">
            <a:avLst/>
          </a:prstGeom>
        </p:spPr>
      </p:pic>
      <p:pic>
        <p:nvPicPr>
          <p:cNvPr id="1457" name="Elemento grafico 1456">
            <a:extLst>
              <a:ext uri="{FF2B5EF4-FFF2-40B4-BE49-F238E27FC236}">
                <a16:creationId xmlns:a16="http://schemas.microsoft.com/office/drawing/2014/main" id="{74C79467-9FA4-F567-2A07-642320802A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79567" y="1272123"/>
            <a:ext cx="197864" cy="76986"/>
          </a:xfrm>
          <a:prstGeom prst="rect">
            <a:avLst/>
          </a:prstGeom>
        </p:spPr>
      </p:pic>
      <p:pic>
        <p:nvPicPr>
          <p:cNvPr id="1458" name="Elemento grafico 1457">
            <a:extLst>
              <a:ext uri="{FF2B5EF4-FFF2-40B4-BE49-F238E27FC236}">
                <a16:creationId xmlns:a16="http://schemas.microsoft.com/office/drawing/2014/main" id="{70052282-8267-2A68-F4F0-566EB4E143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07466" y="1423998"/>
            <a:ext cx="156177" cy="60767"/>
          </a:xfrm>
          <a:prstGeom prst="rect">
            <a:avLst/>
          </a:prstGeom>
        </p:spPr>
      </p:pic>
      <p:pic>
        <p:nvPicPr>
          <p:cNvPr id="1459" name="Elemento grafico 1458">
            <a:extLst>
              <a:ext uri="{FF2B5EF4-FFF2-40B4-BE49-F238E27FC236}">
                <a16:creationId xmlns:a16="http://schemas.microsoft.com/office/drawing/2014/main" id="{1D00526E-81EB-C8AF-32F7-A604C489FA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19909" y="865723"/>
            <a:ext cx="197864" cy="76986"/>
          </a:xfrm>
          <a:prstGeom prst="rect">
            <a:avLst/>
          </a:prstGeom>
        </p:spPr>
      </p:pic>
      <p:pic>
        <p:nvPicPr>
          <p:cNvPr id="1460" name="Elemento grafico 1459">
            <a:extLst>
              <a:ext uri="{FF2B5EF4-FFF2-40B4-BE49-F238E27FC236}">
                <a16:creationId xmlns:a16="http://schemas.microsoft.com/office/drawing/2014/main" id="{EC50852E-76C7-8DC1-0908-F2A551F9B0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88421" y="1047151"/>
            <a:ext cx="197864" cy="76986"/>
          </a:xfrm>
          <a:prstGeom prst="rect">
            <a:avLst/>
          </a:prstGeom>
        </p:spPr>
      </p:pic>
      <p:pic>
        <p:nvPicPr>
          <p:cNvPr id="1461" name="Elemento grafico 1460">
            <a:extLst>
              <a:ext uri="{FF2B5EF4-FFF2-40B4-BE49-F238E27FC236}">
                <a16:creationId xmlns:a16="http://schemas.microsoft.com/office/drawing/2014/main" id="{840D48F6-F1EE-A2A1-8750-DDD7E72CAF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92399" y="2524750"/>
            <a:ext cx="528797" cy="205747"/>
          </a:xfrm>
          <a:prstGeom prst="rect">
            <a:avLst/>
          </a:prstGeom>
        </p:spPr>
      </p:pic>
      <p:pic>
        <p:nvPicPr>
          <p:cNvPr id="1462" name="Elemento grafico 1461">
            <a:extLst>
              <a:ext uri="{FF2B5EF4-FFF2-40B4-BE49-F238E27FC236}">
                <a16:creationId xmlns:a16="http://schemas.microsoft.com/office/drawing/2014/main" id="{02312183-78D3-49DB-CD0B-8571BA015B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11796" y="1388236"/>
            <a:ext cx="197864" cy="76986"/>
          </a:xfrm>
          <a:prstGeom prst="rect">
            <a:avLst/>
          </a:prstGeom>
        </p:spPr>
      </p:pic>
      <p:pic>
        <p:nvPicPr>
          <p:cNvPr id="1463" name="Elemento grafico 1462">
            <a:extLst>
              <a:ext uri="{FF2B5EF4-FFF2-40B4-BE49-F238E27FC236}">
                <a16:creationId xmlns:a16="http://schemas.microsoft.com/office/drawing/2014/main" id="{6CF5CA30-1152-F476-CB00-4EDD257978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02667" y="1540111"/>
            <a:ext cx="156177" cy="60767"/>
          </a:xfrm>
          <a:prstGeom prst="rect">
            <a:avLst/>
          </a:prstGeom>
        </p:spPr>
      </p:pic>
      <p:pic>
        <p:nvPicPr>
          <p:cNvPr id="1464" name="Elemento grafico 1463">
            <a:extLst>
              <a:ext uri="{FF2B5EF4-FFF2-40B4-BE49-F238E27FC236}">
                <a16:creationId xmlns:a16="http://schemas.microsoft.com/office/drawing/2014/main" id="{DE9A5BB1-507C-6B41-1027-A23BF03585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61579" y="1663483"/>
            <a:ext cx="156177" cy="60767"/>
          </a:xfrm>
          <a:prstGeom prst="rect">
            <a:avLst/>
          </a:prstGeom>
        </p:spPr>
      </p:pic>
      <p:pic>
        <p:nvPicPr>
          <p:cNvPr id="1465" name="Elemento grafico 1464">
            <a:extLst>
              <a:ext uri="{FF2B5EF4-FFF2-40B4-BE49-F238E27FC236}">
                <a16:creationId xmlns:a16="http://schemas.microsoft.com/office/drawing/2014/main" id="{FE119C57-073F-9922-1525-9721933B2D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3908055" y="1794634"/>
            <a:ext cx="345252" cy="134333"/>
          </a:xfrm>
          <a:prstGeom prst="rect">
            <a:avLst/>
          </a:prstGeom>
        </p:spPr>
      </p:pic>
      <p:pic>
        <p:nvPicPr>
          <p:cNvPr id="1466" name="Elemento grafico 1465">
            <a:extLst>
              <a:ext uri="{FF2B5EF4-FFF2-40B4-BE49-F238E27FC236}">
                <a16:creationId xmlns:a16="http://schemas.microsoft.com/office/drawing/2014/main" id="{AE80E210-2E50-4BF2-1966-0F3EDB1F8C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4285427" y="1664007"/>
            <a:ext cx="345252" cy="134333"/>
          </a:xfrm>
          <a:prstGeom prst="rect">
            <a:avLst/>
          </a:prstGeom>
        </p:spPr>
      </p:pic>
      <p:pic>
        <p:nvPicPr>
          <p:cNvPr id="1467" name="Elemento grafico 1466">
            <a:extLst>
              <a:ext uri="{FF2B5EF4-FFF2-40B4-BE49-F238E27FC236}">
                <a16:creationId xmlns:a16="http://schemas.microsoft.com/office/drawing/2014/main" id="{002E646D-8EB4-3C3C-8AC1-41089B97D3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4516897" y="1815883"/>
            <a:ext cx="272513" cy="106032"/>
          </a:xfrm>
          <a:prstGeom prst="rect">
            <a:avLst/>
          </a:prstGeom>
        </p:spPr>
      </p:pic>
      <p:pic>
        <p:nvPicPr>
          <p:cNvPr id="1468" name="Elemento grafico 1467">
            <a:extLst>
              <a:ext uri="{FF2B5EF4-FFF2-40B4-BE49-F238E27FC236}">
                <a16:creationId xmlns:a16="http://schemas.microsoft.com/office/drawing/2014/main" id="{EF77E3C3-DE79-5C18-F8E2-DAC0F56D06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4248386" y="1968283"/>
            <a:ext cx="272513" cy="106032"/>
          </a:xfrm>
          <a:prstGeom prst="rect">
            <a:avLst/>
          </a:prstGeom>
        </p:spPr>
      </p:pic>
      <p:pic>
        <p:nvPicPr>
          <p:cNvPr id="1469" name="Elemento grafico 1468">
            <a:extLst>
              <a:ext uri="{FF2B5EF4-FFF2-40B4-BE49-F238E27FC236}">
                <a16:creationId xmlns:a16="http://schemas.microsoft.com/office/drawing/2014/main" id="{C08435CD-2D3F-CBB2-4B39-AED2D2F247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19996" y="1863664"/>
            <a:ext cx="772415" cy="300536"/>
          </a:xfrm>
          <a:prstGeom prst="rect">
            <a:avLst/>
          </a:prstGeom>
        </p:spPr>
      </p:pic>
      <p:pic>
        <p:nvPicPr>
          <p:cNvPr id="1470" name="Elemento grafico 1469">
            <a:extLst>
              <a:ext uri="{FF2B5EF4-FFF2-40B4-BE49-F238E27FC236}">
                <a16:creationId xmlns:a16="http://schemas.microsoft.com/office/drawing/2014/main" id="{A490B4E0-0E2F-F76D-89B7-EF8B0D2CEE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54476" y="1714807"/>
            <a:ext cx="197864" cy="76986"/>
          </a:xfrm>
          <a:prstGeom prst="rect">
            <a:avLst/>
          </a:prstGeom>
        </p:spPr>
      </p:pic>
      <p:pic>
        <p:nvPicPr>
          <p:cNvPr id="1471" name="Elemento grafico 1470">
            <a:extLst>
              <a:ext uri="{FF2B5EF4-FFF2-40B4-BE49-F238E27FC236}">
                <a16:creationId xmlns:a16="http://schemas.microsoft.com/office/drawing/2014/main" id="{044DEFAA-849F-282B-5558-2184307F16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60465" y="1672466"/>
            <a:ext cx="246499" cy="95909"/>
          </a:xfrm>
          <a:prstGeom prst="rect">
            <a:avLst/>
          </a:prstGeom>
        </p:spPr>
      </p:pic>
      <p:pic>
        <p:nvPicPr>
          <p:cNvPr id="1472" name="Elemento grafico 1471">
            <a:extLst>
              <a:ext uri="{FF2B5EF4-FFF2-40B4-BE49-F238E27FC236}">
                <a16:creationId xmlns:a16="http://schemas.microsoft.com/office/drawing/2014/main" id="{95BBEC3D-29CA-C6E0-DBB4-B53938CE87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92210" y="1576397"/>
            <a:ext cx="156177" cy="60767"/>
          </a:xfrm>
          <a:prstGeom prst="rect">
            <a:avLst/>
          </a:prstGeom>
        </p:spPr>
      </p:pic>
      <p:pic>
        <p:nvPicPr>
          <p:cNvPr id="1473" name="Elemento grafico 1472">
            <a:extLst>
              <a:ext uri="{FF2B5EF4-FFF2-40B4-BE49-F238E27FC236}">
                <a16:creationId xmlns:a16="http://schemas.microsoft.com/office/drawing/2014/main" id="{C38FF37B-48DA-19B8-0405-E283167029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54480" y="1308407"/>
            <a:ext cx="197864" cy="76986"/>
          </a:xfrm>
          <a:prstGeom prst="rect">
            <a:avLst/>
          </a:prstGeom>
        </p:spPr>
      </p:pic>
      <p:pic>
        <p:nvPicPr>
          <p:cNvPr id="1474" name="Elemento grafico 1473">
            <a:extLst>
              <a:ext uri="{FF2B5EF4-FFF2-40B4-BE49-F238E27FC236}">
                <a16:creationId xmlns:a16="http://schemas.microsoft.com/office/drawing/2014/main" id="{A4C68960-5763-26BA-EFEE-CB8F3598EA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86709" y="1424523"/>
            <a:ext cx="197864" cy="76986"/>
          </a:xfrm>
          <a:prstGeom prst="rect">
            <a:avLst/>
          </a:prstGeom>
        </p:spPr>
      </p:pic>
      <p:pic>
        <p:nvPicPr>
          <p:cNvPr id="1475" name="Elemento grafico 1474">
            <a:extLst>
              <a:ext uri="{FF2B5EF4-FFF2-40B4-BE49-F238E27FC236}">
                <a16:creationId xmlns:a16="http://schemas.microsoft.com/office/drawing/2014/main" id="{A89A0A41-7ECB-066F-3A4C-8CC61EAEE0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18778" y="1699770"/>
            <a:ext cx="156177" cy="60767"/>
          </a:xfrm>
          <a:prstGeom prst="rect">
            <a:avLst/>
          </a:prstGeom>
        </p:spPr>
      </p:pic>
      <p:pic>
        <p:nvPicPr>
          <p:cNvPr id="1476" name="Elemento grafico 1475">
            <a:extLst>
              <a:ext uri="{FF2B5EF4-FFF2-40B4-BE49-F238E27FC236}">
                <a16:creationId xmlns:a16="http://schemas.microsoft.com/office/drawing/2014/main" id="{7D919254-3B4B-A0E8-EACB-D5358598DD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72309" y="1018123"/>
            <a:ext cx="197864" cy="76986"/>
          </a:xfrm>
          <a:prstGeom prst="rect">
            <a:avLst/>
          </a:prstGeom>
        </p:spPr>
      </p:pic>
      <p:pic>
        <p:nvPicPr>
          <p:cNvPr id="1477" name="Elemento grafico 1476">
            <a:extLst>
              <a:ext uri="{FF2B5EF4-FFF2-40B4-BE49-F238E27FC236}">
                <a16:creationId xmlns:a16="http://schemas.microsoft.com/office/drawing/2014/main" id="{32FD3E74-ADEB-AEFB-0E9B-0F32A5A1F0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30953" y="1184512"/>
            <a:ext cx="156177" cy="60767"/>
          </a:xfrm>
          <a:prstGeom prst="rect">
            <a:avLst/>
          </a:prstGeom>
        </p:spPr>
      </p:pic>
      <p:pic>
        <p:nvPicPr>
          <p:cNvPr id="1478" name="Elemento grafico 1477">
            <a:extLst>
              <a:ext uri="{FF2B5EF4-FFF2-40B4-BE49-F238E27FC236}">
                <a16:creationId xmlns:a16="http://schemas.microsoft.com/office/drawing/2014/main" id="{AEBAC891-1B08-80F8-CE51-ACEC2691E3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81910" y="1540636"/>
            <a:ext cx="197864" cy="76986"/>
          </a:xfrm>
          <a:prstGeom prst="rect">
            <a:avLst/>
          </a:prstGeom>
        </p:spPr>
      </p:pic>
      <p:pic>
        <p:nvPicPr>
          <p:cNvPr id="1479" name="Elemento grafico 1478">
            <a:extLst>
              <a:ext uri="{FF2B5EF4-FFF2-40B4-BE49-F238E27FC236}">
                <a16:creationId xmlns:a16="http://schemas.microsoft.com/office/drawing/2014/main" id="{FE823169-82B2-947F-61C8-2436F5F511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63178" y="1663483"/>
            <a:ext cx="156177" cy="60767"/>
          </a:xfrm>
          <a:prstGeom prst="rect">
            <a:avLst/>
          </a:prstGeom>
        </p:spPr>
      </p:pic>
      <p:pic>
        <p:nvPicPr>
          <p:cNvPr id="1480" name="Elemento grafico 1479">
            <a:extLst>
              <a:ext uri="{FF2B5EF4-FFF2-40B4-BE49-F238E27FC236}">
                <a16:creationId xmlns:a16="http://schemas.microsoft.com/office/drawing/2014/main" id="{CF4829B6-A0C4-8F3B-DD85-19B39085FF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59994" y="2235753"/>
            <a:ext cx="658303" cy="256136"/>
          </a:xfrm>
          <a:prstGeom prst="rect">
            <a:avLst/>
          </a:prstGeom>
        </p:spPr>
      </p:pic>
      <p:pic>
        <p:nvPicPr>
          <p:cNvPr id="1481" name="Elemento grafico 1480">
            <a:extLst>
              <a:ext uri="{FF2B5EF4-FFF2-40B4-BE49-F238E27FC236}">
                <a16:creationId xmlns:a16="http://schemas.microsoft.com/office/drawing/2014/main" id="{31A79179-7268-6482-9DDE-690ED7F2DC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81125" y="1972850"/>
            <a:ext cx="658303" cy="256136"/>
          </a:xfrm>
          <a:prstGeom prst="rect">
            <a:avLst/>
          </a:prstGeom>
        </p:spPr>
      </p:pic>
      <p:pic>
        <p:nvPicPr>
          <p:cNvPr id="1482" name="Elemento grafico 1481">
            <a:extLst>
              <a:ext uri="{FF2B5EF4-FFF2-40B4-BE49-F238E27FC236}">
                <a16:creationId xmlns:a16="http://schemas.microsoft.com/office/drawing/2014/main" id="{D2C62CDD-B9B7-A129-AA15-A388D2F72D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92133" y="1414036"/>
            <a:ext cx="865674" cy="336822"/>
          </a:xfrm>
          <a:prstGeom prst="rect">
            <a:avLst/>
          </a:prstGeom>
        </p:spPr>
      </p:pic>
      <p:pic>
        <p:nvPicPr>
          <p:cNvPr id="1483" name="Elemento grafico 1482">
            <a:extLst>
              <a:ext uri="{FF2B5EF4-FFF2-40B4-BE49-F238E27FC236}">
                <a16:creationId xmlns:a16="http://schemas.microsoft.com/office/drawing/2014/main" id="{B86EE072-6EC5-C75C-2256-A9F32DAC5E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80846" y="3046310"/>
            <a:ext cx="528797" cy="205747"/>
          </a:xfrm>
          <a:prstGeom prst="rect">
            <a:avLst/>
          </a:prstGeom>
        </p:spPr>
      </p:pic>
      <p:pic>
        <p:nvPicPr>
          <p:cNvPr id="1484" name="Elemento grafico 1483">
            <a:extLst>
              <a:ext uri="{FF2B5EF4-FFF2-40B4-BE49-F238E27FC236}">
                <a16:creationId xmlns:a16="http://schemas.microsoft.com/office/drawing/2014/main" id="{098DC550-60E9-A213-F8DB-3D0EC6A5B3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98639" y="967328"/>
            <a:ext cx="197864" cy="76986"/>
          </a:xfrm>
          <a:prstGeom prst="rect">
            <a:avLst/>
          </a:prstGeom>
        </p:spPr>
      </p:pic>
      <p:pic>
        <p:nvPicPr>
          <p:cNvPr id="1485" name="Elemento grafico 1484">
            <a:extLst>
              <a:ext uri="{FF2B5EF4-FFF2-40B4-BE49-F238E27FC236}">
                <a16:creationId xmlns:a16="http://schemas.microsoft.com/office/drawing/2014/main" id="{89F1E207-BF7E-620E-D3BB-4E1F2B5944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71796" y="1119203"/>
            <a:ext cx="156177" cy="60767"/>
          </a:xfrm>
          <a:prstGeom prst="rect">
            <a:avLst/>
          </a:prstGeom>
        </p:spPr>
      </p:pic>
      <p:pic>
        <p:nvPicPr>
          <p:cNvPr id="1486" name="Elemento grafico 1485">
            <a:extLst>
              <a:ext uri="{FF2B5EF4-FFF2-40B4-BE49-F238E27FC236}">
                <a16:creationId xmlns:a16="http://schemas.microsoft.com/office/drawing/2014/main" id="{E068151C-46C8-2C12-7993-BA9CC382BE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56426" y="879717"/>
            <a:ext cx="156177" cy="60767"/>
          </a:xfrm>
          <a:prstGeom prst="rect">
            <a:avLst/>
          </a:prstGeom>
        </p:spPr>
      </p:pic>
      <p:pic>
        <p:nvPicPr>
          <p:cNvPr id="1487" name="Elemento grafico 1486">
            <a:extLst>
              <a:ext uri="{FF2B5EF4-FFF2-40B4-BE49-F238E27FC236}">
                <a16:creationId xmlns:a16="http://schemas.microsoft.com/office/drawing/2014/main" id="{5EA621A5-6F63-FE0E-C807-A999264BFD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74254" y="1721545"/>
            <a:ext cx="156177" cy="60767"/>
          </a:xfrm>
          <a:prstGeom prst="rect">
            <a:avLst/>
          </a:prstGeom>
        </p:spPr>
      </p:pic>
      <p:pic>
        <p:nvPicPr>
          <p:cNvPr id="1488" name="Elemento grafico 1487">
            <a:extLst>
              <a:ext uri="{FF2B5EF4-FFF2-40B4-BE49-F238E27FC236}">
                <a16:creationId xmlns:a16="http://schemas.microsoft.com/office/drawing/2014/main" id="{A5562CE2-3371-B7A8-8053-556797EA1B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5899951" y="1133046"/>
            <a:ext cx="1086926" cy="422907"/>
          </a:xfrm>
          <a:prstGeom prst="rect">
            <a:avLst/>
          </a:prstGeom>
        </p:spPr>
      </p:pic>
      <p:pic>
        <p:nvPicPr>
          <p:cNvPr id="1489" name="Elemento grafico 1488">
            <a:extLst>
              <a:ext uri="{FF2B5EF4-FFF2-40B4-BE49-F238E27FC236}">
                <a16:creationId xmlns:a16="http://schemas.microsoft.com/office/drawing/2014/main" id="{D1299055-7A04-070E-311F-ED3E790F78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6605867" y="873602"/>
            <a:ext cx="721149" cy="280588"/>
          </a:xfrm>
          <a:prstGeom prst="rect">
            <a:avLst/>
          </a:prstGeom>
        </p:spPr>
      </p:pic>
      <p:pic>
        <p:nvPicPr>
          <p:cNvPr id="1490" name="Elemento grafico 1489">
            <a:extLst>
              <a:ext uri="{FF2B5EF4-FFF2-40B4-BE49-F238E27FC236}">
                <a16:creationId xmlns:a16="http://schemas.microsoft.com/office/drawing/2014/main" id="{B84BC164-9D8F-0ADD-1682-45E047DD25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51039" y="1119728"/>
            <a:ext cx="197864" cy="76986"/>
          </a:xfrm>
          <a:prstGeom prst="rect">
            <a:avLst/>
          </a:prstGeom>
        </p:spPr>
      </p:pic>
      <p:pic>
        <p:nvPicPr>
          <p:cNvPr id="1491" name="Elemento grafico 1490">
            <a:extLst>
              <a:ext uri="{FF2B5EF4-FFF2-40B4-BE49-F238E27FC236}">
                <a16:creationId xmlns:a16="http://schemas.microsoft.com/office/drawing/2014/main" id="{59E39EE0-8A2A-F4D6-815C-8127A8DD8B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66895" y="1680213"/>
            <a:ext cx="622917" cy="242368"/>
          </a:xfrm>
          <a:prstGeom prst="rect">
            <a:avLst/>
          </a:prstGeom>
        </p:spPr>
      </p:pic>
      <p:pic>
        <p:nvPicPr>
          <p:cNvPr id="1492" name="Elemento grafico 1491">
            <a:extLst>
              <a:ext uri="{FF2B5EF4-FFF2-40B4-BE49-F238E27FC236}">
                <a16:creationId xmlns:a16="http://schemas.microsoft.com/office/drawing/2014/main" id="{7C23AC2F-8ECA-B0F0-92D3-5376210DF6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67631" y="1414426"/>
            <a:ext cx="549661" cy="213865"/>
          </a:xfrm>
          <a:prstGeom prst="rect">
            <a:avLst/>
          </a:prstGeom>
        </p:spPr>
      </p:pic>
      <p:pic>
        <p:nvPicPr>
          <p:cNvPr id="1493" name="Elemento grafico 1492">
            <a:extLst>
              <a:ext uri="{FF2B5EF4-FFF2-40B4-BE49-F238E27FC236}">
                <a16:creationId xmlns:a16="http://schemas.microsoft.com/office/drawing/2014/main" id="{D81FF503-A529-6BF8-0A97-CC36B7E267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60637" y="1529668"/>
            <a:ext cx="549661" cy="213865"/>
          </a:xfrm>
          <a:prstGeom prst="rect">
            <a:avLst/>
          </a:prstGeom>
        </p:spPr>
      </p:pic>
      <p:pic>
        <p:nvPicPr>
          <p:cNvPr id="1494" name="Elemento grafico 1493">
            <a:extLst>
              <a:ext uri="{FF2B5EF4-FFF2-40B4-BE49-F238E27FC236}">
                <a16:creationId xmlns:a16="http://schemas.microsoft.com/office/drawing/2014/main" id="{970CC303-89C5-462A-322B-4C639FBA19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28215" y="2002993"/>
            <a:ext cx="658303" cy="256136"/>
          </a:xfrm>
          <a:prstGeom prst="rect">
            <a:avLst/>
          </a:prstGeom>
        </p:spPr>
      </p:pic>
      <p:pic>
        <p:nvPicPr>
          <p:cNvPr id="1495" name="Elemento grafico 1494">
            <a:extLst>
              <a:ext uri="{FF2B5EF4-FFF2-40B4-BE49-F238E27FC236}">
                <a16:creationId xmlns:a16="http://schemas.microsoft.com/office/drawing/2014/main" id="{E5556A4A-E204-4507-112C-5EF1AFB7C4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53185" y="1239691"/>
            <a:ext cx="549661" cy="213865"/>
          </a:xfrm>
          <a:prstGeom prst="rect">
            <a:avLst/>
          </a:prstGeom>
        </p:spPr>
      </p:pic>
      <p:pic>
        <p:nvPicPr>
          <p:cNvPr id="1496" name="Elemento grafico 1495">
            <a:extLst>
              <a:ext uri="{FF2B5EF4-FFF2-40B4-BE49-F238E27FC236}">
                <a16:creationId xmlns:a16="http://schemas.microsoft.com/office/drawing/2014/main" id="{A670AAA0-2FE1-A122-718A-2EB9A3DA96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73080" y="1089983"/>
            <a:ext cx="528797" cy="205747"/>
          </a:xfrm>
          <a:prstGeom prst="rect">
            <a:avLst/>
          </a:prstGeom>
        </p:spPr>
      </p:pic>
      <p:pic>
        <p:nvPicPr>
          <p:cNvPr id="1497" name="Elemento grafico 1496">
            <a:extLst>
              <a:ext uri="{FF2B5EF4-FFF2-40B4-BE49-F238E27FC236}">
                <a16:creationId xmlns:a16="http://schemas.microsoft.com/office/drawing/2014/main" id="{B374A36D-6E78-0AEF-B3B3-BB1E3A4182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7077881" y="1208644"/>
            <a:ext cx="147242" cy="57290"/>
          </a:xfrm>
          <a:prstGeom prst="rect">
            <a:avLst/>
          </a:prstGeom>
        </p:spPr>
      </p:pic>
      <p:pic>
        <p:nvPicPr>
          <p:cNvPr id="1498" name="Elemento grafico 1497">
            <a:extLst>
              <a:ext uri="{FF2B5EF4-FFF2-40B4-BE49-F238E27FC236}">
                <a16:creationId xmlns:a16="http://schemas.microsoft.com/office/drawing/2014/main" id="{C75756B7-3752-C7EC-F824-8591E91F75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12361" y="3042646"/>
            <a:ext cx="591481" cy="230137"/>
          </a:xfrm>
          <a:prstGeom prst="rect">
            <a:avLst/>
          </a:prstGeom>
        </p:spPr>
      </p:pic>
      <p:pic>
        <p:nvPicPr>
          <p:cNvPr id="1499" name="Elemento grafico 1498">
            <a:extLst>
              <a:ext uri="{FF2B5EF4-FFF2-40B4-BE49-F238E27FC236}">
                <a16:creationId xmlns:a16="http://schemas.microsoft.com/office/drawing/2014/main" id="{A1F57C2A-CEC0-ECDE-C671-83F3218BF8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5891373" y="3158158"/>
            <a:ext cx="164697" cy="64081"/>
          </a:xfrm>
          <a:prstGeom prst="rect">
            <a:avLst/>
          </a:prstGeom>
        </p:spPr>
      </p:pic>
      <p:pic>
        <p:nvPicPr>
          <p:cNvPr id="1500" name="Elemento grafico 1499">
            <a:extLst>
              <a:ext uri="{FF2B5EF4-FFF2-40B4-BE49-F238E27FC236}">
                <a16:creationId xmlns:a16="http://schemas.microsoft.com/office/drawing/2014/main" id="{6A23F360-234F-C6AB-6EC9-0C74B945AB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19295" y="1971007"/>
            <a:ext cx="267223" cy="103973"/>
          </a:xfrm>
          <a:prstGeom prst="rect">
            <a:avLst/>
          </a:prstGeom>
        </p:spPr>
      </p:pic>
      <p:pic>
        <p:nvPicPr>
          <p:cNvPr id="1501" name="Elemento grafico 1500">
            <a:extLst>
              <a:ext uri="{FF2B5EF4-FFF2-40B4-BE49-F238E27FC236}">
                <a16:creationId xmlns:a16="http://schemas.microsoft.com/office/drawing/2014/main" id="{97F4B0D5-15DC-AE3E-9777-7AEF8947CF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80615" y="2301649"/>
            <a:ext cx="282403" cy="109879"/>
          </a:xfrm>
          <a:prstGeom prst="rect">
            <a:avLst/>
          </a:prstGeom>
        </p:spPr>
      </p:pic>
      <p:pic>
        <p:nvPicPr>
          <p:cNvPr id="1502" name="Elemento grafico 1501">
            <a:extLst>
              <a:ext uri="{FF2B5EF4-FFF2-40B4-BE49-F238E27FC236}">
                <a16:creationId xmlns:a16="http://schemas.microsoft.com/office/drawing/2014/main" id="{D9BB6398-90AA-F9FF-5943-62C20A6362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71695" y="1267063"/>
            <a:ext cx="267223" cy="103973"/>
          </a:xfrm>
          <a:prstGeom prst="rect">
            <a:avLst/>
          </a:prstGeom>
        </p:spPr>
      </p:pic>
      <p:pic>
        <p:nvPicPr>
          <p:cNvPr id="1503" name="Elemento grafico 1502">
            <a:extLst>
              <a:ext uri="{FF2B5EF4-FFF2-40B4-BE49-F238E27FC236}">
                <a16:creationId xmlns:a16="http://schemas.microsoft.com/office/drawing/2014/main" id="{86B7FE6F-6135-39DA-B5BB-35DC80C116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33015" y="1597705"/>
            <a:ext cx="282403" cy="109879"/>
          </a:xfrm>
          <a:prstGeom prst="rect">
            <a:avLst/>
          </a:prstGeom>
        </p:spPr>
      </p:pic>
      <p:pic>
        <p:nvPicPr>
          <p:cNvPr id="1504" name="Elemento grafico 1503">
            <a:extLst>
              <a:ext uri="{FF2B5EF4-FFF2-40B4-BE49-F238E27FC236}">
                <a16:creationId xmlns:a16="http://schemas.microsoft.com/office/drawing/2014/main" id="{B7DB722E-BE3C-79A0-133A-0FA9344EB1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10585" y="1777272"/>
            <a:ext cx="253737" cy="98726"/>
          </a:xfrm>
          <a:prstGeom prst="rect">
            <a:avLst/>
          </a:prstGeom>
        </p:spPr>
      </p:pic>
      <p:pic>
        <p:nvPicPr>
          <p:cNvPr id="1505" name="Elemento grafico 1504">
            <a:extLst>
              <a:ext uri="{FF2B5EF4-FFF2-40B4-BE49-F238E27FC236}">
                <a16:creationId xmlns:a16="http://schemas.microsoft.com/office/drawing/2014/main" id="{A2F71869-8C8C-DA0C-3AA4-519A1DBC90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47467" y="1571865"/>
            <a:ext cx="267223" cy="103973"/>
          </a:xfrm>
          <a:prstGeom prst="rect">
            <a:avLst/>
          </a:prstGeom>
        </p:spPr>
      </p:pic>
      <p:pic>
        <p:nvPicPr>
          <p:cNvPr id="1506" name="Elemento grafico 1505">
            <a:extLst>
              <a:ext uri="{FF2B5EF4-FFF2-40B4-BE49-F238E27FC236}">
                <a16:creationId xmlns:a16="http://schemas.microsoft.com/office/drawing/2014/main" id="{9CA6BE8E-AD48-BC7E-62E0-E2DBDDB21A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08787" y="1902507"/>
            <a:ext cx="282403" cy="109879"/>
          </a:xfrm>
          <a:prstGeom prst="rect">
            <a:avLst/>
          </a:prstGeom>
        </p:spPr>
      </p:pic>
      <p:pic>
        <p:nvPicPr>
          <p:cNvPr id="1507" name="Elemento grafico 1506">
            <a:extLst>
              <a:ext uri="{FF2B5EF4-FFF2-40B4-BE49-F238E27FC236}">
                <a16:creationId xmlns:a16="http://schemas.microsoft.com/office/drawing/2014/main" id="{8A15C981-701C-98BC-3BBD-6072024F23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86357" y="2082074"/>
            <a:ext cx="253737" cy="98726"/>
          </a:xfrm>
          <a:prstGeom prst="rect">
            <a:avLst/>
          </a:prstGeom>
        </p:spPr>
      </p:pic>
      <p:pic>
        <p:nvPicPr>
          <p:cNvPr id="1508" name="Elemento grafico 1507">
            <a:extLst>
              <a:ext uri="{FF2B5EF4-FFF2-40B4-BE49-F238E27FC236}">
                <a16:creationId xmlns:a16="http://schemas.microsoft.com/office/drawing/2014/main" id="{5B8A564F-20B3-2373-2FFF-E3209EAD98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15271" y="1109616"/>
            <a:ext cx="253737" cy="98726"/>
          </a:xfrm>
          <a:prstGeom prst="rect">
            <a:avLst/>
          </a:prstGeom>
        </p:spPr>
      </p:pic>
      <p:pic>
        <p:nvPicPr>
          <p:cNvPr id="1509" name="Elemento grafico 1508">
            <a:extLst>
              <a:ext uri="{FF2B5EF4-FFF2-40B4-BE49-F238E27FC236}">
                <a16:creationId xmlns:a16="http://schemas.microsoft.com/office/drawing/2014/main" id="{89D446F1-20A8-3F1E-0E3B-59292F1CF6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12882" y="1663488"/>
            <a:ext cx="156177" cy="60767"/>
          </a:xfrm>
          <a:prstGeom prst="rect">
            <a:avLst/>
          </a:prstGeom>
        </p:spPr>
      </p:pic>
      <p:pic>
        <p:nvPicPr>
          <p:cNvPr id="1510" name="Elemento grafico 1509">
            <a:extLst>
              <a:ext uri="{FF2B5EF4-FFF2-40B4-BE49-F238E27FC236}">
                <a16:creationId xmlns:a16="http://schemas.microsoft.com/office/drawing/2014/main" id="{34BB592A-93FD-5E0E-14C3-F0ADEBB422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52369" y="1670745"/>
            <a:ext cx="156177" cy="60767"/>
          </a:xfrm>
          <a:prstGeom prst="rect">
            <a:avLst/>
          </a:prstGeom>
        </p:spPr>
      </p:pic>
      <p:pic>
        <p:nvPicPr>
          <p:cNvPr id="1511" name="Elemento grafico 1510">
            <a:extLst>
              <a:ext uri="{FF2B5EF4-FFF2-40B4-BE49-F238E27FC236}">
                <a16:creationId xmlns:a16="http://schemas.microsoft.com/office/drawing/2014/main" id="{1BCC376B-83D5-F130-CE6D-299A4F7E32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39455" y="1424003"/>
            <a:ext cx="156177" cy="60767"/>
          </a:xfrm>
          <a:prstGeom prst="rect">
            <a:avLst/>
          </a:prstGeom>
        </p:spPr>
      </p:pic>
      <p:pic>
        <p:nvPicPr>
          <p:cNvPr id="1512" name="Elemento grafico 1511">
            <a:extLst>
              <a:ext uri="{FF2B5EF4-FFF2-40B4-BE49-F238E27FC236}">
                <a16:creationId xmlns:a16="http://schemas.microsoft.com/office/drawing/2014/main" id="{156191B2-5D8B-6133-1978-4CDF14BCBA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50924" y="1003612"/>
            <a:ext cx="197864" cy="76986"/>
          </a:xfrm>
          <a:prstGeom prst="rect">
            <a:avLst/>
          </a:prstGeom>
        </p:spPr>
      </p:pic>
      <p:pic>
        <p:nvPicPr>
          <p:cNvPr id="1513" name="Elemento grafico 1512">
            <a:extLst>
              <a:ext uri="{FF2B5EF4-FFF2-40B4-BE49-F238E27FC236}">
                <a16:creationId xmlns:a16="http://schemas.microsoft.com/office/drawing/2014/main" id="{DF1BA50C-9AF7-DA8D-2E45-6A2A7DC820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13038" y="1768912"/>
            <a:ext cx="156177" cy="60767"/>
          </a:xfrm>
          <a:prstGeom prst="rect">
            <a:avLst/>
          </a:prstGeom>
        </p:spPr>
      </p:pic>
      <p:pic>
        <p:nvPicPr>
          <p:cNvPr id="1514" name="Elemento grafico 1513">
            <a:extLst>
              <a:ext uri="{FF2B5EF4-FFF2-40B4-BE49-F238E27FC236}">
                <a16:creationId xmlns:a16="http://schemas.microsoft.com/office/drawing/2014/main" id="{A7E8876F-0FBB-CB27-6BE7-6ED33B9F91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01076" y="1672671"/>
            <a:ext cx="156177" cy="60767"/>
          </a:xfrm>
          <a:prstGeom prst="rect">
            <a:avLst/>
          </a:prstGeom>
        </p:spPr>
      </p:pic>
      <p:pic>
        <p:nvPicPr>
          <p:cNvPr id="1515" name="Elemento grafico 1514">
            <a:extLst>
              <a:ext uri="{FF2B5EF4-FFF2-40B4-BE49-F238E27FC236}">
                <a16:creationId xmlns:a16="http://schemas.microsoft.com/office/drawing/2014/main" id="{F2D767C3-3DF3-D1A4-F887-9CA9F0A91F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41054" y="1424003"/>
            <a:ext cx="156177" cy="60767"/>
          </a:xfrm>
          <a:prstGeom prst="rect">
            <a:avLst/>
          </a:prstGeom>
        </p:spPr>
      </p:pic>
      <p:pic>
        <p:nvPicPr>
          <p:cNvPr id="1516" name="Elemento grafico 1515">
            <a:extLst>
              <a:ext uri="{FF2B5EF4-FFF2-40B4-BE49-F238E27FC236}">
                <a16:creationId xmlns:a16="http://schemas.microsoft.com/office/drawing/2014/main" id="{C7D1210C-9C80-28F7-F718-EB3EE4CA9D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76751" y="1047156"/>
            <a:ext cx="197864" cy="76986"/>
          </a:xfrm>
          <a:prstGeom prst="rect">
            <a:avLst/>
          </a:prstGeom>
        </p:spPr>
      </p:pic>
      <p:pic>
        <p:nvPicPr>
          <p:cNvPr id="1517" name="Elemento grafico 1516">
            <a:extLst>
              <a:ext uri="{FF2B5EF4-FFF2-40B4-BE49-F238E27FC236}">
                <a16:creationId xmlns:a16="http://schemas.microsoft.com/office/drawing/2014/main" id="{99E00586-0D6A-0821-9E27-22E543B9E1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7684" y="1184517"/>
            <a:ext cx="156177" cy="60767"/>
          </a:xfrm>
          <a:prstGeom prst="rect">
            <a:avLst/>
          </a:prstGeom>
        </p:spPr>
      </p:pic>
      <p:pic>
        <p:nvPicPr>
          <p:cNvPr id="1518" name="Elemento grafico 1517">
            <a:extLst>
              <a:ext uri="{FF2B5EF4-FFF2-40B4-BE49-F238E27FC236}">
                <a16:creationId xmlns:a16="http://schemas.microsoft.com/office/drawing/2014/main" id="{9D44CE8F-AD42-E20E-6380-B7F67D4923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70938" y="1286116"/>
            <a:ext cx="156177" cy="60767"/>
          </a:xfrm>
          <a:prstGeom prst="rect">
            <a:avLst/>
          </a:prstGeom>
        </p:spPr>
      </p:pic>
      <p:pic>
        <p:nvPicPr>
          <p:cNvPr id="1519" name="Elemento grafico 1518">
            <a:extLst>
              <a:ext uri="{FF2B5EF4-FFF2-40B4-BE49-F238E27FC236}">
                <a16:creationId xmlns:a16="http://schemas.microsoft.com/office/drawing/2014/main" id="{6141B6A8-3B08-8CBB-336C-791224047C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0425" y="1293373"/>
            <a:ext cx="156177" cy="60767"/>
          </a:xfrm>
          <a:prstGeom prst="rect">
            <a:avLst/>
          </a:prstGeom>
        </p:spPr>
      </p:pic>
      <p:pic>
        <p:nvPicPr>
          <p:cNvPr id="1520" name="Elemento grafico 1519">
            <a:extLst>
              <a:ext uri="{FF2B5EF4-FFF2-40B4-BE49-F238E27FC236}">
                <a16:creationId xmlns:a16="http://schemas.microsoft.com/office/drawing/2014/main" id="{2FA53E26-C440-757E-1777-4AFB74206E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97511" y="1046631"/>
            <a:ext cx="156177" cy="60767"/>
          </a:xfrm>
          <a:prstGeom prst="rect">
            <a:avLst/>
          </a:prstGeom>
        </p:spPr>
      </p:pic>
      <p:pic>
        <p:nvPicPr>
          <p:cNvPr id="1521" name="Elemento grafico 1520">
            <a:extLst>
              <a:ext uri="{FF2B5EF4-FFF2-40B4-BE49-F238E27FC236}">
                <a16:creationId xmlns:a16="http://schemas.microsoft.com/office/drawing/2014/main" id="{7FC53FB5-07B4-10DD-F727-EE6AAEDB4D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08980" y="626240"/>
            <a:ext cx="197864" cy="76986"/>
          </a:xfrm>
          <a:prstGeom prst="rect">
            <a:avLst/>
          </a:prstGeom>
        </p:spPr>
      </p:pic>
      <p:pic>
        <p:nvPicPr>
          <p:cNvPr id="1522" name="Elemento grafico 1521">
            <a:extLst>
              <a:ext uri="{FF2B5EF4-FFF2-40B4-BE49-F238E27FC236}">
                <a16:creationId xmlns:a16="http://schemas.microsoft.com/office/drawing/2014/main" id="{B1B615BE-576F-76A2-1BFD-F8EC351994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71094" y="1391540"/>
            <a:ext cx="156177" cy="60767"/>
          </a:xfrm>
          <a:prstGeom prst="rect">
            <a:avLst/>
          </a:prstGeom>
        </p:spPr>
      </p:pic>
      <p:pic>
        <p:nvPicPr>
          <p:cNvPr id="1523" name="Elemento grafico 1522">
            <a:extLst>
              <a:ext uri="{FF2B5EF4-FFF2-40B4-BE49-F238E27FC236}">
                <a16:creationId xmlns:a16="http://schemas.microsoft.com/office/drawing/2014/main" id="{C063EEFF-7C6D-52EE-8C4D-9E03680D84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59132" y="1295299"/>
            <a:ext cx="156177" cy="60767"/>
          </a:xfrm>
          <a:prstGeom prst="rect">
            <a:avLst/>
          </a:prstGeom>
        </p:spPr>
      </p:pic>
      <p:pic>
        <p:nvPicPr>
          <p:cNvPr id="1524" name="Elemento grafico 1523">
            <a:extLst>
              <a:ext uri="{FF2B5EF4-FFF2-40B4-BE49-F238E27FC236}">
                <a16:creationId xmlns:a16="http://schemas.microsoft.com/office/drawing/2014/main" id="{7FD13571-53DD-09FD-960E-03B7DEA369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99110" y="1046631"/>
            <a:ext cx="156177" cy="60767"/>
          </a:xfrm>
          <a:prstGeom prst="rect">
            <a:avLst/>
          </a:prstGeom>
        </p:spPr>
      </p:pic>
      <p:pic>
        <p:nvPicPr>
          <p:cNvPr id="1525" name="Elemento grafico 1524">
            <a:extLst>
              <a:ext uri="{FF2B5EF4-FFF2-40B4-BE49-F238E27FC236}">
                <a16:creationId xmlns:a16="http://schemas.microsoft.com/office/drawing/2014/main" id="{75DA7E65-9DA3-25A8-26AF-048252B7A6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34807" y="669784"/>
            <a:ext cx="197864" cy="76986"/>
          </a:xfrm>
          <a:prstGeom prst="rect">
            <a:avLst/>
          </a:prstGeom>
        </p:spPr>
      </p:pic>
      <p:pic>
        <p:nvPicPr>
          <p:cNvPr id="1526" name="Elemento grafico 1525">
            <a:extLst>
              <a:ext uri="{FF2B5EF4-FFF2-40B4-BE49-F238E27FC236}">
                <a16:creationId xmlns:a16="http://schemas.microsoft.com/office/drawing/2014/main" id="{D4E6A179-0FAD-DCC6-9AD0-8508060A94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75740" y="807145"/>
            <a:ext cx="156177" cy="60767"/>
          </a:xfrm>
          <a:prstGeom prst="rect">
            <a:avLst/>
          </a:prstGeom>
        </p:spPr>
      </p:pic>
      <p:pic>
        <p:nvPicPr>
          <p:cNvPr id="1527" name="Elemento grafico 1526">
            <a:extLst>
              <a:ext uri="{FF2B5EF4-FFF2-40B4-BE49-F238E27FC236}">
                <a16:creationId xmlns:a16="http://schemas.microsoft.com/office/drawing/2014/main" id="{408DD65C-8751-A175-683C-2200A2BAC2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44535" y="2233693"/>
            <a:ext cx="489387" cy="190414"/>
          </a:xfrm>
          <a:prstGeom prst="rect">
            <a:avLst/>
          </a:prstGeom>
        </p:spPr>
      </p:pic>
      <p:pic>
        <p:nvPicPr>
          <p:cNvPr id="1528" name="Elemento grafico 1527">
            <a:extLst>
              <a:ext uri="{FF2B5EF4-FFF2-40B4-BE49-F238E27FC236}">
                <a16:creationId xmlns:a16="http://schemas.microsoft.com/office/drawing/2014/main" id="{B5548E85-E620-3103-1F33-0530116894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32573" y="2137452"/>
            <a:ext cx="489387" cy="190414"/>
          </a:xfrm>
          <a:prstGeom prst="rect">
            <a:avLst/>
          </a:prstGeom>
        </p:spPr>
      </p:pic>
      <p:pic>
        <p:nvPicPr>
          <p:cNvPr id="1529" name="Elemento grafico 1528">
            <a:extLst>
              <a:ext uri="{FF2B5EF4-FFF2-40B4-BE49-F238E27FC236}">
                <a16:creationId xmlns:a16="http://schemas.microsoft.com/office/drawing/2014/main" id="{53D19424-459E-9562-666D-6A3413EABF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56947" y="2338399"/>
            <a:ext cx="156177" cy="60767"/>
          </a:xfrm>
          <a:prstGeom prst="rect">
            <a:avLst/>
          </a:prstGeom>
        </p:spPr>
      </p:pic>
      <p:pic>
        <p:nvPicPr>
          <p:cNvPr id="1530" name="Elemento grafico 1529">
            <a:extLst>
              <a:ext uri="{FF2B5EF4-FFF2-40B4-BE49-F238E27FC236}">
                <a16:creationId xmlns:a16="http://schemas.microsoft.com/office/drawing/2014/main" id="{5C450B6C-9B86-2C52-DE4B-2F8A14B7B0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11217" y="2233366"/>
            <a:ext cx="156177" cy="60767"/>
          </a:xfrm>
          <a:prstGeom prst="rect">
            <a:avLst/>
          </a:prstGeom>
        </p:spPr>
      </p:pic>
      <p:pic>
        <p:nvPicPr>
          <p:cNvPr id="1531" name="Elemento grafico 1530">
            <a:extLst>
              <a:ext uri="{FF2B5EF4-FFF2-40B4-BE49-F238E27FC236}">
                <a16:creationId xmlns:a16="http://schemas.microsoft.com/office/drawing/2014/main" id="{BBE4E94E-7530-5183-6BBD-C9D7702ACD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99255" y="2137125"/>
            <a:ext cx="156177" cy="60767"/>
          </a:xfrm>
          <a:prstGeom prst="rect">
            <a:avLst/>
          </a:prstGeom>
        </p:spPr>
      </p:pic>
      <p:pic>
        <p:nvPicPr>
          <p:cNvPr id="1532" name="Elemento grafico 1531">
            <a:extLst>
              <a:ext uri="{FF2B5EF4-FFF2-40B4-BE49-F238E27FC236}">
                <a16:creationId xmlns:a16="http://schemas.microsoft.com/office/drawing/2014/main" id="{ED85EFE4-E6C2-EACF-80C8-934C538350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61670" y="2194222"/>
            <a:ext cx="246499" cy="95909"/>
          </a:xfrm>
          <a:prstGeom prst="rect">
            <a:avLst/>
          </a:prstGeom>
        </p:spPr>
      </p:pic>
      <p:pic>
        <p:nvPicPr>
          <p:cNvPr id="1533" name="Elemento grafico 1532">
            <a:extLst>
              <a:ext uri="{FF2B5EF4-FFF2-40B4-BE49-F238E27FC236}">
                <a16:creationId xmlns:a16="http://schemas.microsoft.com/office/drawing/2014/main" id="{69EAB6D5-FD12-4908-E105-7528007EFF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77155" y="1988023"/>
            <a:ext cx="197864" cy="76986"/>
          </a:xfrm>
          <a:prstGeom prst="rect">
            <a:avLst/>
          </a:prstGeom>
        </p:spPr>
      </p:pic>
      <p:pic>
        <p:nvPicPr>
          <p:cNvPr id="1534" name="Elemento grafico 1533">
            <a:extLst>
              <a:ext uri="{FF2B5EF4-FFF2-40B4-BE49-F238E27FC236}">
                <a16:creationId xmlns:a16="http://schemas.microsoft.com/office/drawing/2014/main" id="{FE3F9A09-8D46-A665-1302-952F701E5E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20933" y="923783"/>
            <a:ext cx="197864" cy="76986"/>
          </a:xfrm>
          <a:prstGeom prst="rect">
            <a:avLst/>
          </a:prstGeom>
        </p:spPr>
      </p:pic>
      <p:pic>
        <p:nvPicPr>
          <p:cNvPr id="1535" name="Elemento grafico 1534">
            <a:extLst>
              <a:ext uri="{FF2B5EF4-FFF2-40B4-BE49-F238E27FC236}">
                <a16:creationId xmlns:a16="http://schemas.microsoft.com/office/drawing/2014/main" id="{C383DBA6-CE8B-71DE-6727-E93E6001D2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79733" y="1032638"/>
            <a:ext cx="197864" cy="76986"/>
          </a:xfrm>
          <a:prstGeom prst="rect">
            <a:avLst/>
          </a:prstGeom>
        </p:spPr>
      </p:pic>
      <p:pic>
        <p:nvPicPr>
          <p:cNvPr id="1536" name="Elemento grafico 1535">
            <a:extLst>
              <a:ext uri="{FF2B5EF4-FFF2-40B4-BE49-F238E27FC236}">
                <a16:creationId xmlns:a16="http://schemas.microsoft.com/office/drawing/2014/main" id="{4DF0ED9B-BC75-5DD4-6C65-66076056C7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14261" y="1823142"/>
            <a:ext cx="156177" cy="60767"/>
          </a:xfrm>
          <a:prstGeom prst="rect">
            <a:avLst/>
          </a:prstGeom>
        </p:spPr>
      </p:pic>
      <p:pic>
        <p:nvPicPr>
          <p:cNvPr id="1537" name="Elemento grafico 1536">
            <a:extLst>
              <a:ext uri="{FF2B5EF4-FFF2-40B4-BE49-F238E27FC236}">
                <a16:creationId xmlns:a16="http://schemas.microsoft.com/office/drawing/2014/main" id="{81D01CC5-3B96-373F-26BD-7CCEB3E647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41101" y="1718109"/>
            <a:ext cx="156177" cy="60767"/>
          </a:xfrm>
          <a:prstGeom prst="rect">
            <a:avLst/>
          </a:prstGeom>
        </p:spPr>
      </p:pic>
      <p:pic>
        <p:nvPicPr>
          <p:cNvPr id="1538" name="Elemento grafico 1537">
            <a:extLst>
              <a:ext uri="{FF2B5EF4-FFF2-40B4-BE49-F238E27FC236}">
                <a16:creationId xmlns:a16="http://schemas.microsoft.com/office/drawing/2014/main" id="{1A2E1AFF-9B4D-C9D2-94C1-1025BACE73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29139" y="1621868"/>
            <a:ext cx="156177" cy="60767"/>
          </a:xfrm>
          <a:prstGeom prst="rect">
            <a:avLst/>
          </a:prstGeom>
        </p:spPr>
      </p:pic>
      <p:pic>
        <p:nvPicPr>
          <p:cNvPr id="1539" name="Elemento grafico 1538">
            <a:extLst>
              <a:ext uri="{FF2B5EF4-FFF2-40B4-BE49-F238E27FC236}">
                <a16:creationId xmlns:a16="http://schemas.microsoft.com/office/drawing/2014/main" id="{EF7338FD-1B03-6BA6-7865-401715C9F4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53755" y="1661106"/>
            <a:ext cx="591481" cy="230137"/>
          </a:xfrm>
          <a:prstGeom prst="rect">
            <a:avLst/>
          </a:prstGeom>
        </p:spPr>
      </p:pic>
      <p:pic>
        <p:nvPicPr>
          <p:cNvPr id="1540" name="Elemento grafico 1539">
            <a:extLst>
              <a:ext uri="{FF2B5EF4-FFF2-40B4-BE49-F238E27FC236}">
                <a16:creationId xmlns:a16="http://schemas.microsoft.com/office/drawing/2014/main" id="{BD13EF8A-BCB3-C993-7D3B-0EDBACFE44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56895" y="847272"/>
            <a:ext cx="413290" cy="160805"/>
          </a:xfrm>
          <a:prstGeom prst="rect">
            <a:avLst/>
          </a:prstGeom>
        </p:spPr>
      </p:pic>
      <p:pic>
        <p:nvPicPr>
          <p:cNvPr id="1541" name="Elemento grafico 1540">
            <a:extLst>
              <a:ext uri="{FF2B5EF4-FFF2-40B4-BE49-F238E27FC236}">
                <a16:creationId xmlns:a16="http://schemas.microsoft.com/office/drawing/2014/main" id="{63CBBDFF-E616-61AF-4256-F8E53B6EEF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60747" y="910471"/>
            <a:ext cx="246499" cy="95909"/>
          </a:xfrm>
          <a:prstGeom prst="rect">
            <a:avLst/>
          </a:prstGeom>
        </p:spPr>
      </p:pic>
      <p:pic>
        <p:nvPicPr>
          <p:cNvPr id="1542" name="Elemento grafico 1541">
            <a:extLst>
              <a:ext uri="{FF2B5EF4-FFF2-40B4-BE49-F238E27FC236}">
                <a16:creationId xmlns:a16="http://schemas.microsoft.com/office/drawing/2014/main" id="{8AAC5716-6696-08C4-2C86-1AE3F30A46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56756" y="2194223"/>
            <a:ext cx="246499" cy="95909"/>
          </a:xfrm>
          <a:prstGeom prst="rect">
            <a:avLst/>
          </a:prstGeom>
        </p:spPr>
      </p:pic>
      <p:pic>
        <p:nvPicPr>
          <p:cNvPr id="1543" name="Elemento grafico 1542">
            <a:extLst>
              <a:ext uri="{FF2B5EF4-FFF2-40B4-BE49-F238E27FC236}">
                <a16:creationId xmlns:a16="http://schemas.microsoft.com/office/drawing/2014/main" id="{8BD2BA75-72BB-6712-9ED3-56175E6155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72241" y="1988024"/>
            <a:ext cx="197864" cy="76986"/>
          </a:xfrm>
          <a:prstGeom prst="rect">
            <a:avLst/>
          </a:prstGeom>
        </p:spPr>
      </p:pic>
      <p:pic>
        <p:nvPicPr>
          <p:cNvPr id="1544" name="Elemento grafico 1543">
            <a:extLst>
              <a:ext uri="{FF2B5EF4-FFF2-40B4-BE49-F238E27FC236}">
                <a16:creationId xmlns:a16="http://schemas.microsoft.com/office/drawing/2014/main" id="{63AEA2A2-3F58-70B2-1DD1-E7648CCF90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09347" y="1823143"/>
            <a:ext cx="156177" cy="60767"/>
          </a:xfrm>
          <a:prstGeom prst="rect">
            <a:avLst/>
          </a:prstGeom>
        </p:spPr>
      </p:pic>
      <p:pic>
        <p:nvPicPr>
          <p:cNvPr id="1545" name="Elemento grafico 1544">
            <a:extLst>
              <a:ext uri="{FF2B5EF4-FFF2-40B4-BE49-F238E27FC236}">
                <a16:creationId xmlns:a16="http://schemas.microsoft.com/office/drawing/2014/main" id="{FC30AE94-CEB6-6ECF-97AF-21E8F0A9E0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08757" y="1718110"/>
            <a:ext cx="156177" cy="60767"/>
          </a:xfrm>
          <a:prstGeom prst="rect">
            <a:avLst/>
          </a:prstGeom>
        </p:spPr>
      </p:pic>
      <p:pic>
        <p:nvPicPr>
          <p:cNvPr id="1546" name="Elemento grafico 1545">
            <a:extLst>
              <a:ext uri="{FF2B5EF4-FFF2-40B4-BE49-F238E27FC236}">
                <a16:creationId xmlns:a16="http://schemas.microsoft.com/office/drawing/2014/main" id="{6D653AD1-39EB-504B-DB4C-87775B19FA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96795" y="1621869"/>
            <a:ext cx="156177" cy="60767"/>
          </a:xfrm>
          <a:prstGeom prst="rect">
            <a:avLst/>
          </a:prstGeom>
        </p:spPr>
      </p:pic>
      <p:pic>
        <p:nvPicPr>
          <p:cNvPr id="1547" name="Elemento grafico 1546">
            <a:extLst>
              <a:ext uri="{FF2B5EF4-FFF2-40B4-BE49-F238E27FC236}">
                <a16:creationId xmlns:a16="http://schemas.microsoft.com/office/drawing/2014/main" id="{2BE843D0-EE0C-C347-1163-788F6B8EB2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01723" y="1373047"/>
            <a:ext cx="658303" cy="256136"/>
          </a:xfrm>
          <a:prstGeom prst="rect">
            <a:avLst/>
          </a:prstGeom>
        </p:spPr>
      </p:pic>
      <p:pic>
        <p:nvPicPr>
          <p:cNvPr id="1548" name="Elemento grafico 1547">
            <a:extLst>
              <a:ext uri="{FF2B5EF4-FFF2-40B4-BE49-F238E27FC236}">
                <a16:creationId xmlns:a16="http://schemas.microsoft.com/office/drawing/2014/main" id="{E21ACE40-753B-0EC6-0ABD-AEAABD2F02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24551" y="847272"/>
            <a:ext cx="413290" cy="160805"/>
          </a:xfrm>
          <a:prstGeom prst="rect">
            <a:avLst/>
          </a:prstGeom>
        </p:spPr>
      </p:pic>
      <p:pic>
        <p:nvPicPr>
          <p:cNvPr id="1549" name="Elemento grafico 1548">
            <a:extLst>
              <a:ext uri="{FF2B5EF4-FFF2-40B4-BE49-F238E27FC236}">
                <a16:creationId xmlns:a16="http://schemas.microsoft.com/office/drawing/2014/main" id="{B11EFCE6-DF1F-4802-A47C-FD43A25B7D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34135" y="846561"/>
            <a:ext cx="276260" cy="107489"/>
          </a:xfrm>
          <a:prstGeom prst="rect">
            <a:avLst/>
          </a:prstGeom>
        </p:spPr>
      </p:pic>
      <p:pic>
        <p:nvPicPr>
          <p:cNvPr id="1550" name="Elemento grafico 1549">
            <a:extLst>
              <a:ext uri="{FF2B5EF4-FFF2-40B4-BE49-F238E27FC236}">
                <a16:creationId xmlns:a16="http://schemas.microsoft.com/office/drawing/2014/main" id="{2E5BFE9C-A691-A23E-DDE8-A91A9AFA85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32538" y="890101"/>
            <a:ext cx="276260" cy="107489"/>
          </a:xfrm>
          <a:prstGeom prst="rect">
            <a:avLst/>
          </a:prstGeom>
        </p:spPr>
      </p:pic>
      <p:pic>
        <p:nvPicPr>
          <p:cNvPr id="1551" name="Elemento grafico 1550">
            <a:extLst>
              <a:ext uri="{FF2B5EF4-FFF2-40B4-BE49-F238E27FC236}">
                <a16:creationId xmlns:a16="http://schemas.microsoft.com/office/drawing/2014/main" id="{66123337-7D8F-5AFA-50E5-9185BF671B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46236" y="954011"/>
            <a:ext cx="246499" cy="95909"/>
          </a:xfrm>
          <a:prstGeom prst="rect">
            <a:avLst/>
          </a:prstGeom>
        </p:spPr>
      </p:pic>
      <p:pic>
        <p:nvPicPr>
          <p:cNvPr id="1552" name="Elemento grafico 1551">
            <a:extLst>
              <a:ext uri="{FF2B5EF4-FFF2-40B4-BE49-F238E27FC236}">
                <a16:creationId xmlns:a16="http://schemas.microsoft.com/office/drawing/2014/main" id="{0AE51FA5-9AAF-FA96-66E0-8ECE3E470C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24527" y="2310336"/>
            <a:ext cx="246499" cy="95909"/>
          </a:xfrm>
          <a:prstGeom prst="rect">
            <a:avLst/>
          </a:prstGeom>
        </p:spPr>
      </p:pic>
      <p:pic>
        <p:nvPicPr>
          <p:cNvPr id="1553" name="Elemento grafico 1552">
            <a:extLst>
              <a:ext uri="{FF2B5EF4-FFF2-40B4-BE49-F238E27FC236}">
                <a16:creationId xmlns:a16="http://schemas.microsoft.com/office/drawing/2014/main" id="{7F9F7D08-B492-31FB-193A-20E6D0DAFF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67442" y="2104137"/>
            <a:ext cx="197864" cy="76986"/>
          </a:xfrm>
          <a:prstGeom prst="rect">
            <a:avLst/>
          </a:prstGeom>
        </p:spPr>
      </p:pic>
      <p:pic>
        <p:nvPicPr>
          <p:cNvPr id="1554" name="Elemento grafico 1553">
            <a:extLst>
              <a:ext uri="{FF2B5EF4-FFF2-40B4-BE49-F238E27FC236}">
                <a16:creationId xmlns:a16="http://schemas.microsoft.com/office/drawing/2014/main" id="{6CB03B35-33CE-360A-02FB-634014C891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74078" y="967324"/>
            <a:ext cx="197864" cy="76986"/>
          </a:xfrm>
          <a:prstGeom prst="rect">
            <a:avLst/>
          </a:prstGeom>
        </p:spPr>
      </p:pic>
      <p:pic>
        <p:nvPicPr>
          <p:cNvPr id="1555" name="Elemento grafico 1554">
            <a:extLst>
              <a:ext uri="{FF2B5EF4-FFF2-40B4-BE49-F238E27FC236}">
                <a16:creationId xmlns:a16="http://schemas.microsoft.com/office/drawing/2014/main" id="{288DC719-BA98-6C39-03DA-B5D7DF0C32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04548" y="1939256"/>
            <a:ext cx="156177" cy="60767"/>
          </a:xfrm>
          <a:prstGeom prst="rect">
            <a:avLst/>
          </a:prstGeom>
        </p:spPr>
      </p:pic>
      <p:pic>
        <p:nvPicPr>
          <p:cNvPr id="1556" name="Elemento grafico 1555">
            <a:extLst>
              <a:ext uri="{FF2B5EF4-FFF2-40B4-BE49-F238E27FC236}">
                <a16:creationId xmlns:a16="http://schemas.microsoft.com/office/drawing/2014/main" id="{39A49232-1B23-E0A4-3DB5-FFC46EDF18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58818" y="1834223"/>
            <a:ext cx="156177" cy="60767"/>
          </a:xfrm>
          <a:prstGeom prst="rect">
            <a:avLst/>
          </a:prstGeom>
        </p:spPr>
      </p:pic>
      <p:pic>
        <p:nvPicPr>
          <p:cNvPr id="1557" name="Elemento grafico 1556">
            <a:extLst>
              <a:ext uri="{FF2B5EF4-FFF2-40B4-BE49-F238E27FC236}">
                <a16:creationId xmlns:a16="http://schemas.microsoft.com/office/drawing/2014/main" id="{C6197FC0-2E31-CEE4-A603-E56670824E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19426" y="1737982"/>
            <a:ext cx="156177" cy="60767"/>
          </a:xfrm>
          <a:prstGeom prst="rect">
            <a:avLst/>
          </a:prstGeom>
        </p:spPr>
      </p:pic>
      <p:pic>
        <p:nvPicPr>
          <p:cNvPr id="1558" name="Elemento grafico 1557">
            <a:extLst>
              <a:ext uri="{FF2B5EF4-FFF2-40B4-BE49-F238E27FC236}">
                <a16:creationId xmlns:a16="http://schemas.microsoft.com/office/drawing/2014/main" id="{2DD303DE-10FE-F9F7-33E6-A79D907FC5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321812" y="2004050"/>
            <a:ext cx="482045" cy="187557"/>
          </a:xfrm>
          <a:prstGeom prst="rect">
            <a:avLst/>
          </a:prstGeom>
        </p:spPr>
      </p:pic>
      <p:pic>
        <p:nvPicPr>
          <p:cNvPr id="1559" name="Elemento grafico 1558">
            <a:extLst>
              <a:ext uri="{FF2B5EF4-FFF2-40B4-BE49-F238E27FC236}">
                <a16:creationId xmlns:a16="http://schemas.microsoft.com/office/drawing/2014/main" id="{0DE595FC-C8E8-6F10-98D2-DDCD0F596B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63621" y="1003610"/>
            <a:ext cx="197864" cy="76986"/>
          </a:xfrm>
          <a:prstGeom prst="rect">
            <a:avLst/>
          </a:prstGeom>
        </p:spPr>
      </p:pic>
      <p:pic>
        <p:nvPicPr>
          <p:cNvPr id="1560" name="Elemento grafico 1559">
            <a:extLst>
              <a:ext uri="{FF2B5EF4-FFF2-40B4-BE49-F238E27FC236}">
                <a16:creationId xmlns:a16="http://schemas.microsoft.com/office/drawing/2014/main" id="{4079B6DC-7DEE-E04D-A7EE-C3291FDE8D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99026" y="1291256"/>
            <a:ext cx="622917" cy="242368"/>
          </a:xfrm>
          <a:prstGeom prst="rect">
            <a:avLst/>
          </a:prstGeom>
        </p:spPr>
      </p:pic>
      <p:pic>
        <p:nvPicPr>
          <p:cNvPr id="1561" name="Elemento grafico 1560">
            <a:extLst>
              <a:ext uri="{FF2B5EF4-FFF2-40B4-BE49-F238E27FC236}">
                <a16:creationId xmlns:a16="http://schemas.microsoft.com/office/drawing/2014/main" id="{86974FBF-40F9-2164-AFDA-CC5B31BBEE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59165" y="1137436"/>
            <a:ext cx="528797" cy="205747"/>
          </a:xfrm>
          <a:prstGeom prst="rect">
            <a:avLst/>
          </a:prstGeom>
        </p:spPr>
      </p:pic>
      <p:pic>
        <p:nvPicPr>
          <p:cNvPr id="1562" name="Elemento grafico 1561">
            <a:extLst>
              <a:ext uri="{FF2B5EF4-FFF2-40B4-BE49-F238E27FC236}">
                <a16:creationId xmlns:a16="http://schemas.microsoft.com/office/drawing/2014/main" id="{489ED063-D370-ACD6-6786-8A2C533ECB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43549" y="1222591"/>
            <a:ext cx="591481" cy="230137"/>
          </a:xfrm>
          <a:prstGeom prst="rect">
            <a:avLst/>
          </a:prstGeom>
        </p:spPr>
      </p:pic>
      <p:pic>
        <p:nvPicPr>
          <p:cNvPr id="1563" name="Elemento grafico 1562">
            <a:extLst>
              <a:ext uri="{FF2B5EF4-FFF2-40B4-BE49-F238E27FC236}">
                <a16:creationId xmlns:a16="http://schemas.microsoft.com/office/drawing/2014/main" id="{87F5F04E-4A21-E943-0CF3-26328DA14D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32936" y="1472463"/>
            <a:ext cx="622917" cy="242368"/>
          </a:xfrm>
          <a:prstGeom prst="rect">
            <a:avLst/>
          </a:prstGeom>
        </p:spPr>
      </p:pic>
      <p:pic>
        <p:nvPicPr>
          <p:cNvPr id="1564" name="Elemento grafico 1563">
            <a:extLst>
              <a:ext uri="{FF2B5EF4-FFF2-40B4-BE49-F238E27FC236}">
                <a16:creationId xmlns:a16="http://schemas.microsoft.com/office/drawing/2014/main" id="{E459CB88-18B0-8E8F-07EB-2FAC5CA2E3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8181876" y="1440874"/>
            <a:ext cx="153052" cy="59550"/>
          </a:xfrm>
          <a:prstGeom prst="rect">
            <a:avLst/>
          </a:prstGeom>
        </p:spPr>
      </p:pic>
      <p:pic>
        <p:nvPicPr>
          <p:cNvPr id="1565" name="Elemento grafico 1564">
            <a:extLst>
              <a:ext uri="{FF2B5EF4-FFF2-40B4-BE49-F238E27FC236}">
                <a16:creationId xmlns:a16="http://schemas.microsoft.com/office/drawing/2014/main" id="{D6EA1F97-8287-D8C2-411E-CE8AF09A28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8006798" y="1223158"/>
            <a:ext cx="147242" cy="57290"/>
          </a:xfrm>
          <a:prstGeom prst="rect">
            <a:avLst/>
          </a:prstGeom>
        </p:spPr>
      </p:pic>
      <p:pic>
        <p:nvPicPr>
          <p:cNvPr id="1566" name="Elemento grafico 1565">
            <a:extLst>
              <a:ext uri="{FF2B5EF4-FFF2-40B4-BE49-F238E27FC236}">
                <a16:creationId xmlns:a16="http://schemas.microsoft.com/office/drawing/2014/main" id="{F905B702-551D-18DA-C0FA-8222B30AB5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7853661" y="1160718"/>
            <a:ext cx="173450" cy="67487"/>
          </a:xfrm>
          <a:prstGeom prst="rect">
            <a:avLst/>
          </a:prstGeom>
        </p:spPr>
      </p:pic>
      <p:pic>
        <p:nvPicPr>
          <p:cNvPr id="1567" name="Elemento grafico 1566">
            <a:extLst>
              <a:ext uri="{FF2B5EF4-FFF2-40B4-BE49-F238E27FC236}">
                <a16:creationId xmlns:a16="http://schemas.microsoft.com/office/drawing/2014/main" id="{E15B8A2A-CA2A-DCB5-83F3-4341C02901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7630332" y="1527958"/>
            <a:ext cx="153052" cy="59550"/>
          </a:xfrm>
          <a:prstGeom prst="rect">
            <a:avLst/>
          </a:prstGeom>
        </p:spPr>
      </p:pic>
      <p:pic>
        <p:nvPicPr>
          <p:cNvPr id="1568" name="Elemento grafico 1567">
            <a:extLst>
              <a:ext uri="{FF2B5EF4-FFF2-40B4-BE49-F238E27FC236}">
                <a16:creationId xmlns:a16="http://schemas.microsoft.com/office/drawing/2014/main" id="{B7590AB2-3349-CA83-8BC6-2255485A7B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8039744" y="1597136"/>
            <a:ext cx="173450" cy="67487"/>
          </a:xfrm>
          <a:prstGeom prst="rect">
            <a:avLst/>
          </a:prstGeom>
        </p:spPr>
      </p:pic>
      <p:pic>
        <p:nvPicPr>
          <p:cNvPr id="1569" name="Elemento grafico 1568">
            <a:extLst>
              <a:ext uri="{FF2B5EF4-FFF2-40B4-BE49-F238E27FC236}">
                <a16:creationId xmlns:a16="http://schemas.microsoft.com/office/drawing/2014/main" id="{C785B03B-C814-BB88-83E6-6E0012A862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7630332" y="1165102"/>
            <a:ext cx="153052" cy="59550"/>
          </a:xfrm>
          <a:prstGeom prst="rect">
            <a:avLst/>
          </a:prstGeom>
        </p:spPr>
      </p:pic>
      <p:pic>
        <p:nvPicPr>
          <p:cNvPr id="1570" name="Elemento grafico 1569">
            <a:extLst>
              <a:ext uri="{FF2B5EF4-FFF2-40B4-BE49-F238E27FC236}">
                <a16:creationId xmlns:a16="http://schemas.microsoft.com/office/drawing/2014/main" id="{750C19AF-CAAD-2656-A102-3466C3C0C4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8039744" y="1234280"/>
            <a:ext cx="173450" cy="67487"/>
          </a:xfrm>
          <a:prstGeom prst="rect">
            <a:avLst/>
          </a:prstGeom>
        </p:spPr>
      </p:pic>
      <p:pic>
        <p:nvPicPr>
          <p:cNvPr id="1571" name="Elemento grafico 1570">
            <a:extLst>
              <a:ext uri="{FF2B5EF4-FFF2-40B4-BE49-F238E27FC236}">
                <a16:creationId xmlns:a16="http://schemas.microsoft.com/office/drawing/2014/main" id="{EEEC146C-315D-912D-2147-FD89D0B188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7633093" y="1155185"/>
            <a:ext cx="164697" cy="64081"/>
          </a:xfrm>
          <a:prstGeom prst="rect">
            <a:avLst/>
          </a:prstGeom>
        </p:spPr>
      </p:pic>
      <p:pic>
        <p:nvPicPr>
          <p:cNvPr id="1572" name="Elemento grafico 1571">
            <a:extLst>
              <a:ext uri="{FF2B5EF4-FFF2-40B4-BE49-F238E27FC236}">
                <a16:creationId xmlns:a16="http://schemas.microsoft.com/office/drawing/2014/main" id="{E32D6DB1-E965-D6B2-1E4A-BFA9AEBD9A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7782732" y="1317502"/>
            <a:ext cx="153052" cy="59550"/>
          </a:xfrm>
          <a:prstGeom prst="rect">
            <a:avLst/>
          </a:prstGeom>
        </p:spPr>
      </p:pic>
      <p:pic>
        <p:nvPicPr>
          <p:cNvPr id="1573" name="Elemento grafico 1572">
            <a:extLst>
              <a:ext uri="{FF2B5EF4-FFF2-40B4-BE49-F238E27FC236}">
                <a16:creationId xmlns:a16="http://schemas.microsoft.com/office/drawing/2014/main" id="{6088D69E-950D-88A2-1080-E87AB41891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8192144" y="1386680"/>
            <a:ext cx="173450" cy="67487"/>
          </a:xfrm>
          <a:prstGeom prst="rect">
            <a:avLst/>
          </a:prstGeom>
        </p:spPr>
      </p:pic>
      <p:pic>
        <p:nvPicPr>
          <p:cNvPr id="1574" name="Elemento grafico 1573">
            <a:extLst>
              <a:ext uri="{FF2B5EF4-FFF2-40B4-BE49-F238E27FC236}">
                <a16:creationId xmlns:a16="http://schemas.microsoft.com/office/drawing/2014/main" id="{A7234443-2E55-993C-4974-FB3E91809F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32133" y="1417267"/>
            <a:ext cx="197864" cy="76986"/>
          </a:xfrm>
          <a:prstGeom prst="rect">
            <a:avLst/>
          </a:prstGeom>
        </p:spPr>
      </p:pic>
      <p:pic>
        <p:nvPicPr>
          <p:cNvPr id="1575" name="Elemento grafico 1574">
            <a:extLst>
              <a:ext uri="{FF2B5EF4-FFF2-40B4-BE49-F238E27FC236}">
                <a16:creationId xmlns:a16="http://schemas.microsoft.com/office/drawing/2014/main" id="{212CE8B2-911B-CF5B-B56C-3C9DF53A0E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76951" y="1231901"/>
            <a:ext cx="413290" cy="160805"/>
          </a:xfrm>
          <a:prstGeom prst="rect">
            <a:avLst/>
          </a:prstGeom>
        </p:spPr>
      </p:pic>
      <p:pic>
        <p:nvPicPr>
          <p:cNvPr id="1576" name="Elemento grafico 1575">
            <a:extLst>
              <a:ext uri="{FF2B5EF4-FFF2-40B4-BE49-F238E27FC236}">
                <a16:creationId xmlns:a16="http://schemas.microsoft.com/office/drawing/2014/main" id="{938B7681-A6F1-0E04-7134-D366C4B66E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26478" y="1351953"/>
            <a:ext cx="197864" cy="76986"/>
          </a:xfrm>
          <a:prstGeom prst="rect">
            <a:avLst/>
          </a:prstGeom>
        </p:spPr>
      </p:pic>
      <p:pic>
        <p:nvPicPr>
          <p:cNvPr id="1577" name="Elemento grafico 1576">
            <a:extLst>
              <a:ext uri="{FF2B5EF4-FFF2-40B4-BE49-F238E27FC236}">
                <a16:creationId xmlns:a16="http://schemas.microsoft.com/office/drawing/2014/main" id="{10C4434B-B90D-61D7-854B-9D8D9D9AC6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16021" y="1388239"/>
            <a:ext cx="197864" cy="76986"/>
          </a:xfrm>
          <a:prstGeom prst="rect">
            <a:avLst/>
          </a:prstGeom>
        </p:spPr>
      </p:pic>
      <p:pic>
        <p:nvPicPr>
          <p:cNvPr id="1578" name="Elemento grafico 1577">
            <a:extLst>
              <a:ext uri="{FF2B5EF4-FFF2-40B4-BE49-F238E27FC236}">
                <a16:creationId xmlns:a16="http://schemas.microsoft.com/office/drawing/2014/main" id="{7669FB25-9975-A392-8DF6-544A880EA0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77391" y="1185038"/>
            <a:ext cx="197864" cy="76986"/>
          </a:xfrm>
          <a:prstGeom prst="rect">
            <a:avLst/>
          </a:prstGeom>
        </p:spPr>
      </p:pic>
      <p:pic>
        <p:nvPicPr>
          <p:cNvPr id="1579" name="Elemento grafico 1578">
            <a:extLst>
              <a:ext uri="{FF2B5EF4-FFF2-40B4-BE49-F238E27FC236}">
                <a16:creationId xmlns:a16="http://schemas.microsoft.com/office/drawing/2014/main" id="{1F3C079C-D7BF-E666-C27E-36EF2FA851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22209" y="999672"/>
            <a:ext cx="413290" cy="160805"/>
          </a:xfrm>
          <a:prstGeom prst="rect">
            <a:avLst/>
          </a:prstGeom>
        </p:spPr>
      </p:pic>
      <p:pic>
        <p:nvPicPr>
          <p:cNvPr id="1580" name="Elemento grafico 1579">
            <a:extLst>
              <a:ext uri="{FF2B5EF4-FFF2-40B4-BE49-F238E27FC236}">
                <a16:creationId xmlns:a16="http://schemas.microsoft.com/office/drawing/2014/main" id="{CDDC1062-AE7D-85CA-95F6-75C6D35267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71736" y="1119724"/>
            <a:ext cx="197864" cy="76986"/>
          </a:xfrm>
          <a:prstGeom prst="rect">
            <a:avLst/>
          </a:prstGeom>
        </p:spPr>
      </p:pic>
      <p:pic>
        <p:nvPicPr>
          <p:cNvPr id="1581" name="Elemento grafico 1580">
            <a:extLst>
              <a:ext uri="{FF2B5EF4-FFF2-40B4-BE49-F238E27FC236}">
                <a16:creationId xmlns:a16="http://schemas.microsoft.com/office/drawing/2014/main" id="{E5669B78-FFCD-AE79-C0E2-18BEC581D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61279" y="1156010"/>
            <a:ext cx="197864" cy="76986"/>
          </a:xfrm>
          <a:prstGeom prst="rect">
            <a:avLst/>
          </a:prstGeom>
        </p:spPr>
      </p:pic>
      <p:pic>
        <p:nvPicPr>
          <p:cNvPr id="1582" name="Elemento grafico 1581">
            <a:extLst>
              <a:ext uri="{FF2B5EF4-FFF2-40B4-BE49-F238E27FC236}">
                <a16:creationId xmlns:a16="http://schemas.microsoft.com/office/drawing/2014/main" id="{40F982EE-75EC-353D-110B-2D237C9366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98304" y="1301152"/>
            <a:ext cx="197864" cy="76986"/>
          </a:xfrm>
          <a:prstGeom prst="rect">
            <a:avLst/>
          </a:prstGeom>
        </p:spPr>
      </p:pic>
      <p:pic>
        <p:nvPicPr>
          <p:cNvPr id="1583" name="Elemento grafico 1582">
            <a:extLst>
              <a:ext uri="{FF2B5EF4-FFF2-40B4-BE49-F238E27FC236}">
                <a16:creationId xmlns:a16="http://schemas.microsoft.com/office/drawing/2014/main" id="{CA0930D9-DC2D-5B89-F48B-6188FB3DF5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43122" y="1115786"/>
            <a:ext cx="413290" cy="160805"/>
          </a:xfrm>
          <a:prstGeom prst="rect">
            <a:avLst/>
          </a:prstGeom>
        </p:spPr>
      </p:pic>
      <p:pic>
        <p:nvPicPr>
          <p:cNvPr id="1584" name="Elemento grafico 1583">
            <a:extLst>
              <a:ext uri="{FF2B5EF4-FFF2-40B4-BE49-F238E27FC236}">
                <a16:creationId xmlns:a16="http://schemas.microsoft.com/office/drawing/2014/main" id="{08E45964-09C1-5654-9C64-3349DE5D37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92649" y="1235838"/>
            <a:ext cx="197864" cy="76986"/>
          </a:xfrm>
          <a:prstGeom prst="rect">
            <a:avLst/>
          </a:prstGeom>
        </p:spPr>
      </p:pic>
      <p:pic>
        <p:nvPicPr>
          <p:cNvPr id="1585" name="Elemento grafico 1584">
            <a:extLst>
              <a:ext uri="{FF2B5EF4-FFF2-40B4-BE49-F238E27FC236}">
                <a16:creationId xmlns:a16="http://schemas.microsoft.com/office/drawing/2014/main" id="{C4AE4649-2AAA-0B5E-706D-691D1CCA56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82192" y="1272124"/>
            <a:ext cx="197864" cy="76986"/>
          </a:xfrm>
          <a:prstGeom prst="rect">
            <a:avLst/>
          </a:prstGeom>
        </p:spPr>
      </p:pic>
      <p:pic>
        <p:nvPicPr>
          <p:cNvPr id="1586" name="Elemento grafico 1585">
            <a:extLst>
              <a:ext uri="{FF2B5EF4-FFF2-40B4-BE49-F238E27FC236}">
                <a16:creationId xmlns:a16="http://schemas.microsoft.com/office/drawing/2014/main" id="{2911D9B2-0295-0592-E919-A1FC5688A4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37048" y="807667"/>
            <a:ext cx="197864" cy="76986"/>
          </a:xfrm>
          <a:prstGeom prst="rect">
            <a:avLst/>
          </a:prstGeom>
        </p:spPr>
      </p:pic>
      <p:pic>
        <p:nvPicPr>
          <p:cNvPr id="1587" name="Elemento grafico 1586">
            <a:extLst>
              <a:ext uri="{FF2B5EF4-FFF2-40B4-BE49-F238E27FC236}">
                <a16:creationId xmlns:a16="http://schemas.microsoft.com/office/drawing/2014/main" id="{84196805-4FF3-1389-DD86-1462751F20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81866" y="622301"/>
            <a:ext cx="413290" cy="160805"/>
          </a:xfrm>
          <a:prstGeom prst="rect">
            <a:avLst/>
          </a:prstGeom>
        </p:spPr>
      </p:pic>
      <p:pic>
        <p:nvPicPr>
          <p:cNvPr id="1588" name="Elemento grafico 1587">
            <a:extLst>
              <a:ext uri="{FF2B5EF4-FFF2-40B4-BE49-F238E27FC236}">
                <a16:creationId xmlns:a16="http://schemas.microsoft.com/office/drawing/2014/main" id="{980DDCF0-131A-E44E-85BC-6A56C300EC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31393" y="742353"/>
            <a:ext cx="197864" cy="76986"/>
          </a:xfrm>
          <a:prstGeom prst="rect">
            <a:avLst/>
          </a:prstGeom>
        </p:spPr>
      </p:pic>
      <p:pic>
        <p:nvPicPr>
          <p:cNvPr id="1589" name="Elemento grafico 1588">
            <a:extLst>
              <a:ext uri="{FF2B5EF4-FFF2-40B4-BE49-F238E27FC236}">
                <a16:creationId xmlns:a16="http://schemas.microsoft.com/office/drawing/2014/main" id="{75D0B676-9662-B7AD-0A30-81D06A5F8D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20936" y="778639"/>
            <a:ext cx="197864" cy="76986"/>
          </a:xfrm>
          <a:prstGeom prst="rect">
            <a:avLst/>
          </a:prstGeom>
        </p:spPr>
      </p:pic>
      <p:pic>
        <p:nvPicPr>
          <p:cNvPr id="1590" name="Elemento grafico 1589">
            <a:extLst>
              <a:ext uri="{FF2B5EF4-FFF2-40B4-BE49-F238E27FC236}">
                <a16:creationId xmlns:a16="http://schemas.microsoft.com/office/drawing/2014/main" id="{650FA1C6-E093-8F37-07C9-342EE5604E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153377" y="1781953"/>
            <a:ext cx="938997" cy="365350"/>
          </a:xfrm>
          <a:prstGeom prst="rect">
            <a:avLst/>
          </a:prstGeom>
        </p:spPr>
      </p:pic>
      <p:pic>
        <p:nvPicPr>
          <p:cNvPr id="1591" name="Elemento grafico 1590">
            <a:extLst>
              <a:ext uri="{FF2B5EF4-FFF2-40B4-BE49-F238E27FC236}">
                <a16:creationId xmlns:a16="http://schemas.microsoft.com/office/drawing/2014/main" id="{E608C2D7-DDF5-25CE-A83D-764C0168B6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6756777" y="4795282"/>
            <a:ext cx="406986" cy="158352"/>
          </a:xfrm>
          <a:prstGeom prst="rect">
            <a:avLst/>
          </a:prstGeom>
        </p:spPr>
      </p:pic>
      <p:pic>
        <p:nvPicPr>
          <p:cNvPr id="1592" name="Elemento grafico 1591">
            <a:extLst>
              <a:ext uri="{FF2B5EF4-FFF2-40B4-BE49-F238E27FC236}">
                <a16:creationId xmlns:a16="http://schemas.microsoft.com/office/drawing/2014/main" id="{0CB5C2D2-784A-63F6-C530-E57705C82F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7424433" y="4795282"/>
            <a:ext cx="406986" cy="158352"/>
          </a:xfrm>
          <a:prstGeom prst="rect">
            <a:avLst/>
          </a:prstGeom>
        </p:spPr>
      </p:pic>
      <p:pic>
        <p:nvPicPr>
          <p:cNvPr id="1593" name="Elemento grafico 1592">
            <a:extLst>
              <a:ext uri="{FF2B5EF4-FFF2-40B4-BE49-F238E27FC236}">
                <a16:creationId xmlns:a16="http://schemas.microsoft.com/office/drawing/2014/main" id="{9FB0CBC9-71F6-C1F1-341A-CF7974A2DB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4532471" y="4033466"/>
            <a:ext cx="423044" cy="164600"/>
          </a:xfrm>
          <a:prstGeom prst="rect">
            <a:avLst/>
          </a:prstGeom>
        </p:spPr>
      </p:pic>
      <p:pic>
        <p:nvPicPr>
          <p:cNvPr id="1594" name="Elemento grafico 1593">
            <a:extLst>
              <a:ext uri="{FF2B5EF4-FFF2-40B4-BE49-F238E27FC236}">
                <a16:creationId xmlns:a16="http://schemas.microsoft.com/office/drawing/2014/main" id="{612C7F95-574A-3B83-AD36-DF2FD9DFB4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3584657" y="4772478"/>
            <a:ext cx="406986" cy="158352"/>
          </a:xfrm>
          <a:prstGeom prst="rect">
            <a:avLst/>
          </a:prstGeom>
        </p:spPr>
      </p:pic>
      <p:pic>
        <p:nvPicPr>
          <p:cNvPr id="1595" name="Elemento grafico 1594">
            <a:extLst>
              <a:ext uri="{FF2B5EF4-FFF2-40B4-BE49-F238E27FC236}">
                <a16:creationId xmlns:a16="http://schemas.microsoft.com/office/drawing/2014/main" id="{CA259CDD-4A6C-CE19-B814-68DE1BCB96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7842756" y="4904192"/>
            <a:ext cx="455231" cy="177124"/>
          </a:xfrm>
          <a:prstGeom prst="rect">
            <a:avLst/>
          </a:prstGeom>
        </p:spPr>
      </p:pic>
      <p:pic>
        <p:nvPicPr>
          <p:cNvPr id="1596" name="Elemento grafico 1595">
            <a:extLst>
              <a:ext uri="{FF2B5EF4-FFF2-40B4-BE49-F238E27FC236}">
                <a16:creationId xmlns:a16="http://schemas.microsoft.com/office/drawing/2014/main" id="{09B10775-882D-5EDA-BB01-6D15077D19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3142884" y="4872936"/>
            <a:ext cx="455231" cy="177124"/>
          </a:xfrm>
          <a:prstGeom prst="rect">
            <a:avLst/>
          </a:prstGeom>
        </p:spPr>
      </p:pic>
      <p:pic>
        <p:nvPicPr>
          <p:cNvPr id="1597" name="Elemento grafico 1596">
            <a:extLst>
              <a:ext uri="{FF2B5EF4-FFF2-40B4-BE49-F238E27FC236}">
                <a16:creationId xmlns:a16="http://schemas.microsoft.com/office/drawing/2014/main" id="{D3DD7735-7694-2381-6C53-3CAE2E35E6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1830378" y="4841926"/>
            <a:ext cx="406986" cy="158352"/>
          </a:xfrm>
          <a:prstGeom prst="rect">
            <a:avLst/>
          </a:prstGeom>
        </p:spPr>
      </p:pic>
      <p:pic>
        <p:nvPicPr>
          <p:cNvPr id="1598" name="Elemento grafico 1597">
            <a:extLst>
              <a:ext uri="{FF2B5EF4-FFF2-40B4-BE49-F238E27FC236}">
                <a16:creationId xmlns:a16="http://schemas.microsoft.com/office/drawing/2014/main" id="{AC013050-7B7F-C9F4-47CE-72281BED4F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3810540" y="4872936"/>
            <a:ext cx="455231" cy="177124"/>
          </a:xfrm>
          <a:prstGeom prst="rect">
            <a:avLst/>
          </a:prstGeom>
        </p:spPr>
      </p:pic>
      <p:pic>
        <p:nvPicPr>
          <p:cNvPr id="1599" name="Elemento grafico 1598">
            <a:extLst>
              <a:ext uri="{FF2B5EF4-FFF2-40B4-BE49-F238E27FC236}">
                <a16:creationId xmlns:a16="http://schemas.microsoft.com/office/drawing/2014/main" id="{BDE23628-09F8-7639-29F5-93A8E3DE69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4201407" y="4730553"/>
            <a:ext cx="406986" cy="158352"/>
          </a:xfrm>
          <a:prstGeom prst="rect">
            <a:avLst/>
          </a:prstGeom>
        </p:spPr>
      </p:pic>
      <p:pic>
        <p:nvPicPr>
          <p:cNvPr id="1600" name="Elemento grafico 1599">
            <a:extLst>
              <a:ext uri="{FF2B5EF4-FFF2-40B4-BE49-F238E27FC236}">
                <a16:creationId xmlns:a16="http://schemas.microsoft.com/office/drawing/2014/main" id="{881CD64A-E1A0-1B6E-32E3-6101BBF30E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345935" y="4880838"/>
            <a:ext cx="479426" cy="186538"/>
          </a:xfrm>
          <a:prstGeom prst="rect">
            <a:avLst/>
          </a:prstGeom>
        </p:spPr>
      </p:pic>
      <p:pic>
        <p:nvPicPr>
          <p:cNvPr id="1601" name="Elemento grafico 1600">
            <a:extLst>
              <a:ext uri="{FF2B5EF4-FFF2-40B4-BE49-F238E27FC236}">
                <a16:creationId xmlns:a16="http://schemas.microsoft.com/office/drawing/2014/main" id="{3C65746A-26D0-3E4B-360B-F99B01D0B7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3508415" y="4732223"/>
            <a:ext cx="133495" cy="51941"/>
          </a:xfrm>
          <a:prstGeom prst="rect">
            <a:avLst/>
          </a:prstGeom>
        </p:spPr>
      </p:pic>
      <p:pic>
        <p:nvPicPr>
          <p:cNvPr id="1602" name="Elemento grafico 1601">
            <a:extLst>
              <a:ext uri="{FF2B5EF4-FFF2-40B4-BE49-F238E27FC236}">
                <a16:creationId xmlns:a16="http://schemas.microsoft.com/office/drawing/2014/main" id="{5713F862-BFD3-8A2D-A4E8-96DD872668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4693932" y="4723977"/>
            <a:ext cx="133495" cy="51941"/>
          </a:xfrm>
          <a:prstGeom prst="rect">
            <a:avLst/>
          </a:prstGeom>
        </p:spPr>
      </p:pic>
      <p:pic>
        <p:nvPicPr>
          <p:cNvPr id="1603" name="Elemento grafico 1602">
            <a:extLst>
              <a:ext uri="{FF2B5EF4-FFF2-40B4-BE49-F238E27FC236}">
                <a16:creationId xmlns:a16="http://schemas.microsoft.com/office/drawing/2014/main" id="{D94F66E0-08C8-0401-93F6-770763DB9D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4327702" y="4928901"/>
            <a:ext cx="126758" cy="49320"/>
          </a:xfrm>
          <a:prstGeom prst="rect">
            <a:avLst/>
          </a:prstGeom>
        </p:spPr>
      </p:pic>
      <p:pic>
        <p:nvPicPr>
          <p:cNvPr id="1604" name="Elemento grafico 1603">
            <a:extLst>
              <a:ext uri="{FF2B5EF4-FFF2-40B4-BE49-F238E27FC236}">
                <a16:creationId xmlns:a16="http://schemas.microsoft.com/office/drawing/2014/main" id="{03E8B431-04C4-EE51-F6FC-ED78E49675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3643861" y="4873502"/>
            <a:ext cx="117503" cy="45719"/>
          </a:xfrm>
          <a:prstGeom prst="rect">
            <a:avLst/>
          </a:prstGeom>
        </p:spPr>
      </p:pic>
      <p:pic>
        <p:nvPicPr>
          <p:cNvPr id="1605" name="Elemento grafico 1604">
            <a:extLst>
              <a:ext uri="{FF2B5EF4-FFF2-40B4-BE49-F238E27FC236}">
                <a16:creationId xmlns:a16="http://schemas.microsoft.com/office/drawing/2014/main" id="{D04A76A2-0A08-D5D9-5F75-20E9BCC959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3474732" y="4811061"/>
            <a:ext cx="133495" cy="51941"/>
          </a:xfrm>
          <a:prstGeom prst="rect">
            <a:avLst/>
          </a:prstGeom>
        </p:spPr>
      </p:pic>
      <p:pic>
        <p:nvPicPr>
          <p:cNvPr id="1606" name="Elemento grafico 1605">
            <a:extLst>
              <a:ext uri="{FF2B5EF4-FFF2-40B4-BE49-F238E27FC236}">
                <a16:creationId xmlns:a16="http://schemas.microsoft.com/office/drawing/2014/main" id="{E21B5785-1643-D0CC-00B5-70ABA96B6F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3108502" y="5015985"/>
            <a:ext cx="126758" cy="49320"/>
          </a:xfrm>
          <a:prstGeom prst="rect">
            <a:avLst/>
          </a:prstGeom>
        </p:spPr>
      </p:pic>
      <p:pic>
        <p:nvPicPr>
          <p:cNvPr id="1607" name="Elemento grafico 1606">
            <a:extLst>
              <a:ext uri="{FF2B5EF4-FFF2-40B4-BE49-F238E27FC236}">
                <a16:creationId xmlns:a16="http://schemas.microsoft.com/office/drawing/2014/main" id="{01554766-E4A4-CEAF-B2D8-44CA3DCB32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2424661" y="4960586"/>
            <a:ext cx="117503" cy="45719"/>
          </a:xfrm>
          <a:prstGeom prst="rect">
            <a:avLst/>
          </a:prstGeom>
        </p:spPr>
      </p:pic>
      <p:pic>
        <p:nvPicPr>
          <p:cNvPr id="1608" name="Elemento grafico 1607">
            <a:extLst>
              <a:ext uri="{FF2B5EF4-FFF2-40B4-BE49-F238E27FC236}">
                <a16:creationId xmlns:a16="http://schemas.microsoft.com/office/drawing/2014/main" id="{DCD3BA2D-C03D-20FF-3C52-17CCC6FC96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2599446" y="4815446"/>
            <a:ext cx="117796" cy="45832"/>
          </a:xfrm>
          <a:prstGeom prst="rect">
            <a:avLst/>
          </a:prstGeom>
        </p:spPr>
      </p:pic>
      <p:pic>
        <p:nvPicPr>
          <p:cNvPr id="1609" name="Elemento grafico 1608">
            <a:extLst>
              <a:ext uri="{FF2B5EF4-FFF2-40B4-BE49-F238E27FC236}">
                <a16:creationId xmlns:a16="http://schemas.microsoft.com/office/drawing/2014/main" id="{B6BCAE64-94FA-DD62-9C51-558512A9B9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3267102" y="4815446"/>
            <a:ext cx="117796" cy="45832"/>
          </a:xfrm>
          <a:prstGeom prst="rect">
            <a:avLst/>
          </a:prstGeom>
        </p:spPr>
      </p:pic>
      <p:pic>
        <p:nvPicPr>
          <p:cNvPr id="1610" name="Elemento grafico 1609">
            <a:extLst>
              <a:ext uri="{FF2B5EF4-FFF2-40B4-BE49-F238E27FC236}">
                <a16:creationId xmlns:a16="http://schemas.microsoft.com/office/drawing/2014/main" id="{3D3F6AE9-5BE5-775C-0CF3-CC04DCEADD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3660815" y="4884623"/>
            <a:ext cx="133495" cy="51941"/>
          </a:xfrm>
          <a:prstGeom prst="rect">
            <a:avLst/>
          </a:prstGeom>
        </p:spPr>
      </p:pic>
      <p:pic>
        <p:nvPicPr>
          <p:cNvPr id="1611" name="Elemento grafico 1610">
            <a:extLst>
              <a:ext uri="{FF2B5EF4-FFF2-40B4-BE49-F238E27FC236}">
                <a16:creationId xmlns:a16="http://schemas.microsoft.com/office/drawing/2014/main" id="{A608127F-B51F-C3DB-E878-E17EA24190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3260902" y="4805529"/>
            <a:ext cx="126758" cy="49320"/>
          </a:xfrm>
          <a:prstGeom prst="rect">
            <a:avLst/>
          </a:prstGeom>
        </p:spPr>
      </p:pic>
      <p:pic>
        <p:nvPicPr>
          <p:cNvPr id="1612" name="Elemento grafico 1611">
            <a:extLst>
              <a:ext uri="{FF2B5EF4-FFF2-40B4-BE49-F238E27FC236}">
                <a16:creationId xmlns:a16="http://schemas.microsoft.com/office/drawing/2014/main" id="{623F798E-A09A-6436-44A9-526293C785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2751846" y="4967846"/>
            <a:ext cx="117796" cy="45832"/>
          </a:xfrm>
          <a:prstGeom prst="rect">
            <a:avLst/>
          </a:prstGeom>
        </p:spPr>
      </p:pic>
      <p:pic>
        <p:nvPicPr>
          <p:cNvPr id="1613" name="Elemento grafico 1612">
            <a:extLst>
              <a:ext uri="{FF2B5EF4-FFF2-40B4-BE49-F238E27FC236}">
                <a16:creationId xmlns:a16="http://schemas.microsoft.com/office/drawing/2014/main" id="{FA12BB9A-78B2-F46F-A147-144A4C7BBC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3419502" y="4967846"/>
            <a:ext cx="117796" cy="45832"/>
          </a:xfrm>
          <a:prstGeom prst="rect">
            <a:avLst/>
          </a:prstGeom>
        </p:spPr>
      </p:pic>
      <p:pic>
        <p:nvPicPr>
          <p:cNvPr id="1614" name="Elemento grafico 1613">
            <a:extLst>
              <a:ext uri="{FF2B5EF4-FFF2-40B4-BE49-F238E27FC236}">
                <a16:creationId xmlns:a16="http://schemas.microsoft.com/office/drawing/2014/main" id="{798DD910-62FD-268A-81E5-09E2F5CBE5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2577061" y="4750130"/>
            <a:ext cx="117503" cy="45719"/>
          </a:xfrm>
          <a:prstGeom prst="rect">
            <a:avLst/>
          </a:prstGeom>
        </p:spPr>
      </p:pic>
      <p:pic>
        <p:nvPicPr>
          <p:cNvPr id="1615" name="Elemento grafico 1614">
            <a:extLst>
              <a:ext uri="{FF2B5EF4-FFF2-40B4-BE49-F238E27FC236}">
                <a16:creationId xmlns:a16="http://schemas.microsoft.com/office/drawing/2014/main" id="{DA6F1E8A-F9E9-15EB-4F0B-68325CEC02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3813215" y="5037023"/>
            <a:ext cx="133495" cy="51941"/>
          </a:xfrm>
          <a:prstGeom prst="rect">
            <a:avLst/>
          </a:prstGeom>
        </p:spPr>
      </p:pic>
      <p:pic>
        <p:nvPicPr>
          <p:cNvPr id="1616" name="Elemento grafico 1615">
            <a:extLst>
              <a:ext uri="{FF2B5EF4-FFF2-40B4-BE49-F238E27FC236}">
                <a16:creationId xmlns:a16="http://schemas.microsoft.com/office/drawing/2014/main" id="{AD5668F2-6746-0E5B-1E90-88097B0EBB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8380565" y="4840091"/>
            <a:ext cx="133495" cy="51941"/>
          </a:xfrm>
          <a:prstGeom prst="rect">
            <a:avLst/>
          </a:prstGeom>
        </p:spPr>
      </p:pic>
      <p:pic>
        <p:nvPicPr>
          <p:cNvPr id="1617" name="Elemento grafico 1616">
            <a:extLst>
              <a:ext uri="{FF2B5EF4-FFF2-40B4-BE49-F238E27FC236}">
                <a16:creationId xmlns:a16="http://schemas.microsoft.com/office/drawing/2014/main" id="{E847704C-FDD4-375A-7E93-BC475D3BE7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8014335" y="5045015"/>
            <a:ext cx="126758" cy="49320"/>
          </a:xfrm>
          <a:prstGeom prst="rect">
            <a:avLst/>
          </a:prstGeom>
        </p:spPr>
      </p:pic>
      <p:pic>
        <p:nvPicPr>
          <p:cNvPr id="1618" name="Elemento grafico 1617">
            <a:extLst>
              <a:ext uri="{FF2B5EF4-FFF2-40B4-BE49-F238E27FC236}">
                <a16:creationId xmlns:a16="http://schemas.microsoft.com/office/drawing/2014/main" id="{A90F0EBC-3B4D-E813-4D45-B0D832213D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7330494" y="4989616"/>
            <a:ext cx="117503" cy="45719"/>
          </a:xfrm>
          <a:prstGeom prst="rect">
            <a:avLst/>
          </a:prstGeom>
        </p:spPr>
      </p:pic>
      <p:pic>
        <p:nvPicPr>
          <p:cNvPr id="1619" name="Elemento grafico 1618">
            <a:extLst>
              <a:ext uri="{FF2B5EF4-FFF2-40B4-BE49-F238E27FC236}">
                <a16:creationId xmlns:a16="http://schemas.microsoft.com/office/drawing/2014/main" id="{0A5EFC68-0573-A960-92A9-1010CC03E5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8532965" y="4992491"/>
            <a:ext cx="133495" cy="51941"/>
          </a:xfrm>
          <a:prstGeom prst="rect">
            <a:avLst/>
          </a:prstGeom>
        </p:spPr>
      </p:pic>
      <p:pic>
        <p:nvPicPr>
          <p:cNvPr id="1620" name="Elemento grafico 1619">
            <a:extLst>
              <a:ext uri="{FF2B5EF4-FFF2-40B4-BE49-F238E27FC236}">
                <a16:creationId xmlns:a16="http://schemas.microsoft.com/office/drawing/2014/main" id="{0D117443-1D76-3198-01A1-44A6EF69B4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482497" y="4740516"/>
            <a:ext cx="120201" cy="46769"/>
          </a:xfrm>
          <a:prstGeom prst="rect">
            <a:avLst/>
          </a:prstGeom>
        </p:spPr>
      </p:pic>
      <p:pic>
        <p:nvPicPr>
          <p:cNvPr id="1621" name="Elemento grafico 1620">
            <a:extLst>
              <a:ext uri="{FF2B5EF4-FFF2-40B4-BE49-F238E27FC236}">
                <a16:creationId xmlns:a16="http://schemas.microsoft.com/office/drawing/2014/main" id="{D8F2C5D1-7020-E091-FEF9-ED8FCBEEF1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333544" y="4588116"/>
            <a:ext cx="120201" cy="46769"/>
          </a:xfrm>
          <a:prstGeom prst="rect">
            <a:avLst/>
          </a:prstGeom>
        </p:spPr>
      </p:pic>
      <p:pic>
        <p:nvPicPr>
          <p:cNvPr id="1622" name="Elemento grafico 1621">
            <a:extLst>
              <a:ext uri="{FF2B5EF4-FFF2-40B4-BE49-F238E27FC236}">
                <a16:creationId xmlns:a16="http://schemas.microsoft.com/office/drawing/2014/main" id="{DD2D378A-4AD0-BA74-E164-26DB5D6C23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694213" y="4686283"/>
            <a:ext cx="120201" cy="46769"/>
          </a:xfrm>
          <a:prstGeom prst="rect">
            <a:avLst/>
          </a:prstGeom>
        </p:spPr>
      </p:pic>
      <p:pic>
        <p:nvPicPr>
          <p:cNvPr id="1623" name="Elemento grafico 1622">
            <a:extLst>
              <a:ext uri="{FF2B5EF4-FFF2-40B4-BE49-F238E27FC236}">
                <a16:creationId xmlns:a16="http://schemas.microsoft.com/office/drawing/2014/main" id="{973415EF-C6DC-60F7-BEE2-51081CC7E5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682251" y="4590042"/>
            <a:ext cx="120201" cy="46769"/>
          </a:xfrm>
          <a:prstGeom prst="rect">
            <a:avLst/>
          </a:prstGeom>
        </p:spPr>
      </p:pic>
      <p:pic>
        <p:nvPicPr>
          <p:cNvPr id="1624" name="Elemento grafico 1623">
            <a:extLst>
              <a:ext uri="{FF2B5EF4-FFF2-40B4-BE49-F238E27FC236}">
                <a16:creationId xmlns:a16="http://schemas.microsoft.com/office/drawing/2014/main" id="{03A2DAAA-599F-236B-F758-5029D51E17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5617407" y="4091340"/>
            <a:ext cx="406986" cy="158352"/>
          </a:xfrm>
          <a:prstGeom prst="rect">
            <a:avLst/>
          </a:prstGeom>
        </p:spPr>
      </p:pic>
      <p:pic>
        <p:nvPicPr>
          <p:cNvPr id="1625" name="Elemento grafico 1624">
            <a:extLst>
              <a:ext uri="{FF2B5EF4-FFF2-40B4-BE49-F238E27FC236}">
                <a16:creationId xmlns:a16="http://schemas.microsoft.com/office/drawing/2014/main" id="{05C829B1-FBA8-64C7-E26D-79064F8D30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6285063" y="4091340"/>
            <a:ext cx="406986" cy="158352"/>
          </a:xfrm>
          <a:prstGeom prst="rect">
            <a:avLst/>
          </a:prstGeom>
        </p:spPr>
      </p:pic>
      <p:pic>
        <p:nvPicPr>
          <p:cNvPr id="1626" name="Elemento grafico 1625">
            <a:extLst>
              <a:ext uri="{FF2B5EF4-FFF2-40B4-BE49-F238E27FC236}">
                <a16:creationId xmlns:a16="http://schemas.microsoft.com/office/drawing/2014/main" id="{04BD259C-A61E-6D10-FFA5-D42E59EC9C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3525856" y="4120095"/>
            <a:ext cx="423044" cy="164600"/>
          </a:xfrm>
          <a:prstGeom prst="rect">
            <a:avLst/>
          </a:prstGeom>
        </p:spPr>
      </p:pic>
      <p:pic>
        <p:nvPicPr>
          <p:cNvPr id="1627" name="Elemento grafico 1626">
            <a:extLst>
              <a:ext uri="{FF2B5EF4-FFF2-40B4-BE49-F238E27FC236}">
                <a16:creationId xmlns:a16="http://schemas.microsoft.com/office/drawing/2014/main" id="{20B69F8E-4FFB-B2A5-B304-00698BBE4D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2445287" y="4068536"/>
            <a:ext cx="406986" cy="158352"/>
          </a:xfrm>
          <a:prstGeom prst="rect">
            <a:avLst/>
          </a:prstGeom>
        </p:spPr>
      </p:pic>
      <p:pic>
        <p:nvPicPr>
          <p:cNvPr id="1628" name="Elemento grafico 1627">
            <a:extLst>
              <a:ext uri="{FF2B5EF4-FFF2-40B4-BE49-F238E27FC236}">
                <a16:creationId xmlns:a16="http://schemas.microsoft.com/office/drawing/2014/main" id="{244EB3E0-38E0-13B4-8DBA-4728C08789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6703386" y="4200250"/>
            <a:ext cx="455231" cy="177124"/>
          </a:xfrm>
          <a:prstGeom prst="rect">
            <a:avLst/>
          </a:prstGeom>
        </p:spPr>
      </p:pic>
      <p:pic>
        <p:nvPicPr>
          <p:cNvPr id="1629" name="Elemento grafico 1628">
            <a:extLst>
              <a:ext uri="{FF2B5EF4-FFF2-40B4-BE49-F238E27FC236}">
                <a16:creationId xmlns:a16="http://schemas.microsoft.com/office/drawing/2014/main" id="{075EA09F-71B9-F34F-2035-571C4B53FF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2003514" y="4168994"/>
            <a:ext cx="455231" cy="177124"/>
          </a:xfrm>
          <a:prstGeom prst="rect">
            <a:avLst/>
          </a:prstGeom>
        </p:spPr>
      </p:pic>
      <p:pic>
        <p:nvPicPr>
          <p:cNvPr id="1630" name="Elemento grafico 1629">
            <a:extLst>
              <a:ext uri="{FF2B5EF4-FFF2-40B4-BE49-F238E27FC236}">
                <a16:creationId xmlns:a16="http://schemas.microsoft.com/office/drawing/2014/main" id="{CBA83B85-B067-0BD1-64C7-ECD63943D7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691008" y="4137984"/>
            <a:ext cx="406986" cy="158352"/>
          </a:xfrm>
          <a:prstGeom prst="rect">
            <a:avLst/>
          </a:prstGeom>
        </p:spPr>
      </p:pic>
      <p:pic>
        <p:nvPicPr>
          <p:cNvPr id="1631" name="Elemento grafico 1630">
            <a:extLst>
              <a:ext uri="{FF2B5EF4-FFF2-40B4-BE49-F238E27FC236}">
                <a16:creationId xmlns:a16="http://schemas.microsoft.com/office/drawing/2014/main" id="{9C84ADD4-2B80-1D02-3BD9-27D8D06376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2671170" y="4168994"/>
            <a:ext cx="455231" cy="177124"/>
          </a:xfrm>
          <a:prstGeom prst="rect">
            <a:avLst/>
          </a:prstGeom>
        </p:spPr>
      </p:pic>
      <p:pic>
        <p:nvPicPr>
          <p:cNvPr id="1632" name="Elemento grafico 1631">
            <a:extLst>
              <a:ext uri="{FF2B5EF4-FFF2-40B4-BE49-F238E27FC236}">
                <a16:creationId xmlns:a16="http://schemas.microsoft.com/office/drawing/2014/main" id="{C35D20F0-5D93-E7E5-0F6A-E44965065D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3062037" y="4026611"/>
            <a:ext cx="406986" cy="158352"/>
          </a:xfrm>
          <a:prstGeom prst="rect">
            <a:avLst/>
          </a:prstGeom>
        </p:spPr>
      </p:pic>
      <p:pic>
        <p:nvPicPr>
          <p:cNvPr id="1633" name="Elemento grafico 1632">
            <a:extLst>
              <a:ext uri="{FF2B5EF4-FFF2-40B4-BE49-F238E27FC236}">
                <a16:creationId xmlns:a16="http://schemas.microsoft.com/office/drawing/2014/main" id="{BF722E5D-D414-8C85-6907-4CE7253BB1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7206565" y="4176896"/>
            <a:ext cx="479426" cy="186538"/>
          </a:xfrm>
          <a:prstGeom prst="rect">
            <a:avLst/>
          </a:prstGeom>
        </p:spPr>
      </p:pic>
      <p:pic>
        <p:nvPicPr>
          <p:cNvPr id="1634" name="Elemento grafico 1633">
            <a:extLst>
              <a:ext uri="{FF2B5EF4-FFF2-40B4-BE49-F238E27FC236}">
                <a16:creationId xmlns:a16="http://schemas.microsoft.com/office/drawing/2014/main" id="{54FA7329-BAA5-B2D5-378A-AA20EB2E8B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2369045" y="4028281"/>
            <a:ext cx="133495" cy="51941"/>
          </a:xfrm>
          <a:prstGeom prst="rect">
            <a:avLst/>
          </a:prstGeom>
        </p:spPr>
      </p:pic>
      <p:pic>
        <p:nvPicPr>
          <p:cNvPr id="1635" name="Elemento grafico 1634">
            <a:extLst>
              <a:ext uri="{FF2B5EF4-FFF2-40B4-BE49-F238E27FC236}">
                <a16:creationId xmlns:a16="http://schemas.microsoft.com/office/drawing/2014/main" id="{A5CE0790-F774-9839-E20A-6BCB19F7C8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3554562" y="4020035"/>
            <a:ext cx="133495" cy="51941"/>
          </a:xfrm>
          <a:prstGeom prst="rect">
            <a:avLst/>
          </a:prstGeom>
        </p:spPr>
      </p:pic>
      <p:pic>
        <p:nvPicPr>
          <p:cNvPr id="1636" name="Elemento grafico 1635">
            <a:extLst>
              <a:ext uri="{FF2B5EF4-FFF2-40B4-BE49-F238E27FC236}">
                <a16:creationId xmlns:a16="http://schemas.microsoft.com/office/drawing/2014/main" id="{0B60EF13-2E4B-3683-65E3-A6E47B7F3E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3188332" y="4224959"/>
            <a:ext cx="126758" cy="49320"/>
          </a:xfrm>
          <a:prstGeom prst="rect">
            <a:avLst/>
          </a:prstGeom>
        </p:spPr>
      </p:pic>
      <p:pic>
        <p:nvPicPr>
          <p:cNvPr id="1637" name="Elemento grafico 1636">
            <a:extLst>
              <a:ext uri="{FF2B5EF4-FFF2-40B4-BE49-F238E27FC236}">
                <a16:creationId xmlns:a16="http://schemas.microsoft.com/office/drawing/2014/main" id="{5CB7DAF6-8B89-778F-C056-E26FB09CEA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2504491" y="4169560"/>
            <a:ext cx="117503" cy="45719"/>
          </a:xfrm>
          <a:prstGeom prst="rect">
            <a:avLst/>
          </a:prstGeom>
        </p:spPr>
      </p:pic>
      <p:pic>
        <p:nvPicPr>
          <p:cNvPr id="1638" name="Elemento grafico 1637">
            <a:extLst>
              <a:ext uri="{FF2B5EF4-FFF2-40B4-BE49-F238E27FC236}">
                <a16:creationId xmlns:a16="http://schemas.microsoft.com/office/drawing/2014/main" id="{B26566FC-E46B-8F92-E684-C8ED4B51D6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2335362" y="4107119"/>
            <a:ext cx="133495" cy="51941"/>
          </a:xfrm>
          <a:prstGeom prst="rect">
            <a:avLst/>
          </a:prstGeom>
        </p:spPr>
      </p:pic>
      <p:pic>
        <p:nvPicPr>
          <p:cNvPr id="1639" name="Elemento grafico 1638">
            <a:extLst>
              <a:ext uri="{FF2B5EF4-FFF2-40B4-BE49-F238E27FC236}">
                <a16:creationId xmlns:a16="http://schemas.microsoft.com/office/drawing/2014/main" id="{30FB8959-437F-D614-A158-C3DC367735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1969132" y="4312043"/>
            <a:ext cx="126758" cy="49320"/>
          </a:xfrm>
          <a:prstGeom prst="rect">
            <a:avLst/>
          </a:prstGeom>
        </p:spPr>
      </p:pic>
      <p:pic>
        <p:nvPicPr>
          <p:cNvPr id="1640" name="Elemento grafico 1639">
            <a:extLst>
              <a:ext uri="{FF2B5EF4-FFF2-40B4-BE49-F238E27FC236}">
                <a16:creationId xmlns:a16="http://schemas.microsoft.com/office/drawing/2014/main" id="{3EB2EEE6-3ACC-1217-B125-4273878CF7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1285291" y="4256644"/>
            <a:ext cx="117503" cy="45719"/>
          </a:xfrm>
          <a:prstGeom prst="rect">
            <a:avLst/>
          </a:prstGeom>
        </p:spPr>
      </p:pic>
      <p:pic>
        <p:nvPicPr>
          <p:cNvPr id="1641" name="Elemento grafico 1640">
            <a:extLst>
              <a:ext uri="{FF2B5EF4-FFF2-40B4-BE49-F238E27FC236}">
                <a16:creationId xmlns:a16="http://schemas.microsoft.com/office/drawing/2014/main" id="{7BC4FDA0-01B3-BE2B-69BC-0CD1856DBC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1460076" y="4111504"/>
            <a:ext cx="117796" cy="45832"/>
          </a:xfrm>
          <a:prstGeom prst="rect">
            <a:avLst/>
          </a:prstGeom>
        </p:spPr>
      </p:pic>
      <p:pic>
        <p:nvPicPr>
          <p:cNvPr id="1642" name="Elemento grafico 1641">
            <a:extLst>
              <a:ext uri="{FF2B5EF4-FFF2-40B4-BE49-F238E27FC236}">
                <a16:creationId xmlns:a16="http://schemas.microsoft.com/office/drawing/2014/main" id="{914E75BE-82E5-B87B-69EA-948558610C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2127732" y="4111504"/>
            <a:ext cx="117796" cy="45832"/>
          </a:xfrm>
          <a:prstGeom prst="rect">
            <a:avLst/>
          </a:prstGeom>
        </p:spPr>
      </p:pic>
      <p:pic>
        <p:nvPicPr>
          <p:cNvPr id="1643" name="Elemento grafico 1642">
            <a:extLst>
              <a:ext uri="{FF2B5EF4-FFF2-40B4-BE49-F238E27FC236}">
                <a16:creationId xmlns:a16="http://schemas.microsoft.com/office/drawing/2014/main" id="{99C5F3C3-DA7A-9B51-5A0C-1BF295D584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2521445" y="4180681"/>
            <a:ext cx="133495" cy="51941"/>
          </a:xfrm>
          <a:prstGeom prst="rect">
            <a:avLst/>
          </a:prstGeom>
        </p:spPr>
      </p:pic>
      <p:pic>
        <p:nvPicPr>
          <p:cNvPr id="1644" name="Elemento grafico 1643">
            <a:extLst>
              <a:ext uri="{FF2B5EF4-FFF2-40B4-BE49-F238E27FC236}">
                <a16:creationId xmlns:a16="http://schemas.microsoft.com/office/drawing/2014/main" id="{000C79A3-CECF-E58D-FA2E-A01F67C9F1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2121532" y="4101587"/>
            <a:ext cx="126758" cy="49320"/>
          </a:xfrm>
          <a:prstGeom prst="rect">
            <a:avLst/>
          </a:prstGeom>
        </p:spPr>
      </p:pic>
      <p:pic>
        <p:nvPicPr>
          <p:cNvPr id="1645" name="Elemento grafico 1644">
            <a:extLst>
              <a:ext uri="{FF2B5EF4-FFF2-40B4-BE49-F238E27FC236}">
                <a16:creationId xmlns:a16="http://schemas.microsoft.com/office/drawing/2014/main" id="{344273EC-3C90-BD5D-05E9-90D17789FC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1612476" y="4263904"/>
            <a:ext cx="117796" cy="45832"/>
          </a:xfrm>
          <a:prstGeom prst="rect">
            <a:avLst/>
          </a:prstGeom>
        </p:spPr>
      </p:pic>
      <p:pic>
        <p:nvPicPr>
          <p:cNvPr id="1646" name="Elemento grafico 1645">
            <a:extLst>
              <a:ext uri="{FF2B5EF4-FFF2-40B4-BE49-F238E27FC236}">
                <a16:creationId xmlns:a16="http://schemas.microsoft.com/office/drawing/2014/main" id="{ED888D87-BF5E-742B-0BE4-425A1E493E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2280132" y="4263904"/>
            <a:ext cx="117796" cy="45832"/>
          </a:xfrm>
          <a:prstGeom prst="rect">
            <a:avLst/>
          </a:prstGeom>
        </p:spPr>
      </p:pic>
      <p:pic>
        <p:nvPicPr>
          <p:cNvPr id="1647" name="Elemento grafico 1646">
            <a:extLst>
              <a:ext uri="{FF2B5EF4-FFF2-40B4-BE49-F238E27FC236}">
                <a16:creationId xmlns:a16="http://schemas.microsoft.com/office/drawing/2014/main" id="{4AC7A652-77CF-32C4-E1FC-19380D8D14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1437691" y="4046188"/>
            <a:ext cx="117503" cy="45719"/>
          </a:xfrm>
          <a:prstGeom prst="rect">
            <a:avLst/>
          </a:prstGeom>
        </p:spPr>
      </p:pic>
      <p:pic>
        <p:nvPicPr>
          <p:cNvPr id="1648" name="Elemento grafico 1647">
            <a:extLst>
              <a:ext uri="{FF2B5EF4-FFF2-40B4-BE49-F238E27FC236}">
                <a16:creationId xmlns:a16="http://schemas.microsoft.com/office/drawing/2014/main" id="{54DC6A94-5A91-13B6-F323-2FDF3F92D8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2673845" y="4333081"/>
            <a:ext cx="133495" cy="51941"/>
          </a:xfrm>
          <a:prstGeom prst="rect">
            <a:avLst/>
          </a:prstGeom>
        </p:spPr>
      </p:pic>
      <p:pic>
        <p:nvPicPr>
          <p:cNvPr id="1649" name="Elemento grafico 1648">
            <a:extLst>
              <a:ext uri="{FF2B5EF4-FFF2-40B4-BE49-F238E27FC236}">
                <a16:creationId xmlns:a16="http://schemas.microsoft.com/office/drawing/2014/main" id="{DEF2305F-2640-B167-886D-657E0482FC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7241195" y="4136149"/>
            <a:ext cx="133495" cy="51941"/>
          </a:xfrm>
          <a:prstGeom prst="rect">
            <a:avLst/>
          </a:prstGeom>
        </p:spPr>
      </p:pic>
      <p:pic>
        <p:nvPicPr>
          <p:cNvPr id="1650" name="Elemento grafico 1649">
            <a:extLst>
              <a:ext uri="{FF2B5EF4-FFF2-40B4-BE49-F238E27FC236}">
                <a16:creationId xmlns:a16="http://schemas.microsoft.com/office/drawing/2014/main" id="{5A5C8D60-D288-A878-D1E6-8D7D87F567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6874965" y="4341073"/>
            <a:ext cx="126758" cy="49320"/>
          </a:xfrm>
          <a:prstGeom prst="rect">
            <a:avLst/>
          </a:prstGeom>
        </p:spPr>
      </p:pic>
      <p:pic>
        <p:nvPicPr>
          <p:cNvPr id="1651" name="Elemento grafico 1650">
            <a:extLst>
              <a:ext uri="{FF2B5EF4-FFF2-40B4-BE49-F238E27FC236}">
                <a16:creationId xmlns:a16="http://schemas.microsoft.com/office/drawing/2014/main" id="{39C29C0D-4C32-8B91-195F-1EB446A4E4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6191124" y="4285674"/>
            <a:ext cx="117503" cy="45719"/>
          </a:xfrm>
          <a:prstGeom prst="rect">
            <a:avLst/>
          </a:prstGeom>
        </p:spPr>
      </p:pic>
      <p:pic>
        <p:nvPicPr>
          <p:cNvPr id="1652" name="Elemento grafico 1651">
            <a:extLst>
              <a:ext uri="{FF2B5EF4-FFF2-40B4-BE49-F238E27FC236}">
                <a16:creationId xmlns:a16="http://schemas.microsoft.com/office/drawing/2014/main" id="{ECDC7398-EC9B-5C87-F032-056B98CEC2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7393595" y="4288549"/>
            <a:ext cx="133495" cy="51941"/>
          </a:xfrm>
          <a:prstGeom prst="rect">
            <a:avLst/>
          </a:prstGeom>
        </p:spPr>
      </p:pic>
      <p:pic>
        <p:nvPicPr>
          <p:cNvPr id="1653" name="Elemento grafico 1652">
            <a:extLst>
              <a:ext uri="{FF2B5EF4-FFF2-40B4-BE49-F238E27FC236}">
                <a16:creationId xmlns:a16="http://schemas.microsoft.com/office/drawing/2014/main" id="{F9EC9FE9-0EFA-1682-D434-0584FDF866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7941658" y="4152689"/>
            <a:ext cx="120201" cy="46769"/>
          </a:xfrm>
          <a:prstGeom prst="rect">
            <a:avLst/>
          </a:prstGeom>
        </p:spPr>
      </p:pic>
      <p:pic>
        <p:nvPicPr>
          <p:cNvPr id="1654" name="Elemento grafico 1653">
            <a:extLst>
              <a:ext uri="{FF2B5EF4-FFF2-40B4-BE49-F238E27FC236}">
                <a16:creationId xmlns:a16="http://schemas.microsoft.com/office/drawing/2014/main" id="{BC1FEA2E-C51D-308F-85C3-C6AD802506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181145" y="4159946"/>
            <a:ext cx="120201" cy="46769"/>
          </a:xfrm>
          <a:prstGeom prst="rect">
            <a:avLst/>
          </a:prstGeom>
        </p:spPr>
      </p:pic>
      <p:pic>
        <p:nvPicPr>
          <p:cNvPr id="1655" name="Elemento grafico 1654">
            <a:extLst>
              <a:ext uri="{FF2B5EF4-FFF2-40B4-BE49-F238E27FC236}">
                <a16:creationId xmlns:a16="http://schemas.microsoft.com/office/drawing/2014/main" id="{B55A4F25-120A-740A-ABFB-4CB0F20CBB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541814" y="4258113"/>
            <a:ext cx="120201" cy="46769"/>
          </a:xfrm>
          <a:prstGeom prst="rect">
            <a:avLst/>
          </a:prstGeom>
        </p:spPr>
      </p:pic>
      <p:pic>
        <p:nvPicPr>
          <p:cNvPr id="1656" name="Elemento grafico 1655">
            <a:extLst>
              <a:ext uri="{FF2B5EF4-FFF2-40B4-BE49-F238E27FC236}">
                <a16:creationId xmlns:a16="http://schemas.microsoft.com/office/drawing/2014/main" id="{5A2B8F4E-A161-B654-72C8-46CAF3C8F3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529852" y="4161872"/>
            <a:ext cx="120201" cy="46769"/>
          </a:xfrm>
          <a:prstGeom prst="rect">
            <a:avLst/>
          </a:prstGeom>
        </p:spPr>
      </p:pic>
      <p:pic>
        <p:nvPicPr>
          <p:cNvPr id="1657" name="Elemento grafico 1656">
            <a:extLst>
              <a:ext uri="{FF2B5EF4-FFF2-40B4-BE49-F238E27FC236}">
                <a16:creationId xmlns:a16="http://schemas.microsoft.com/office/drawing/2014/main" id="{D1248E4D-0168-D721-87ED-31BF5F884C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4978778" y="3684940"/>
            <a:ext cx="406986" cy="158352"/>
          </a:xfrm>
          <a:prstGeom prst="rect">
            <a:avLst/>
          </a:prstGeom>
        </p:spPr>
      </p:pic>
      <p:pic>
        <p:nvPicPr>
          <p:cNvPr id="1658" name="Elemento grafico 1657">
            <a:extLst>
              <a:ext uri="{FF2B5EF4-FFF2-40B4-BE49-F238E27FC236}">
                <a16:creationId xmlns:a16="http://schemas.microsoft.com/office/drawing/2014/main" id="{548D9806-269B-02AA-0B71-4856BEA335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5646434" y="3684940"/>
            <a:ext cx="406986" cy="158352"/>
          </a:xfrm>
          <a:prstGeom prst="rect">
            <a:avLst/>
          </a:prstGeom>
        </p:spPr>
      </p:pic>
      <p:pic>
        <p:nvPicPr>
          <p:cNvPr id="1659" name="Elemento grafico 1658">
            <a:extLst>
              <a:ext uri="{FF2B5EF4-FFF2-40B4-BE49-F238E27FC236}">
                <a16:creationId xmlns:a16="http://schemas.microsoft.com/office/drawing/2014/main" id="{FD5D32AF-7918-5208-4C74-96ACCDAC0A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2887227" y="3713695"/>
            <a:ext cx="423044" cy="164600"/>
          </a:xfrm>
          <a:prstGeom prst="rect">
            <a:avLst/>
          </a:prstGeom>
        </p:spPr>
      </p:pic>
      <p:pic>
        <p:nvPicPr>
          <p:cNvPr id="1660" name="Elemento grafico 1659">
            <a:extLst>
              <a:ext uri="{FF2B5EF4-FFF2-40B4-BE49-F238E27FC236}">
                <a16:creationId xmlns:a16="http://schemas.microsoft.com/office/drawing/2014/main" id="{3B218025-4E2D-4B35-74F2-CF4278D8A1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1806658" y="3662136"/>
            <a:ext cx="406986" cy="158352"/>
          </a:xfrm>
          <a:prstGeom prst="rect">
            <a:avLst/>
          </a:prstGeom>
        </p:spPr>
      </p:pic>
      <p:pic>
        <p:nvPicPr>
          <p:cNvPr id="1661" name="Elemento grafico 1660">
            <a:extLst>
              <a:ext uri="{FF2B5EF4-FFF2-40B4-BE49-F238E27FC236}">
                <a16:creationId xmlns:a16="http://schemas.microsoft.com/office/drawing/2014/main" id="{6EABA488-B190-7EAD-8209-AD099FC80A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6064757" y="3793850"/>
            <a:ext cx="455231" cy="177124"/>
          </a:xfrm>
          <a:prstGeom prst="rect">
            <a:avLst/>
          </a:prstGeom>
        </p:spPr>
      </p:pic>
      <p:pic>
        <p:nvPicPr>
          <p:cNvPr id="1662" name="Elemento grafico 1661">
            <a:extLst>
              <a:ext uri="{FF2B5EF4-FFF2-40B4-BE49-F238E27FC236}">
                <a16:creationId xmlns:a16="http://schemas.microsoft.com/office/drawing/2014/main" id="{2C5BD409-2A87-602F-4EAC-0871842AB6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1364885" y="3762594"/>
            <a:ext cx="455231" cy="177124"/>
          </a:xfrm>
          <a:prstGeom prst="rect">
            <a:avLst/>
          </a:prstGeom>
        </p:spPr>
      </p:pic>
      <p:pic>
        <p:nvPicPr>
          <p:cNvPr id="1663" name="Elemento grafico 1662">
            <a:extLst>
              <a:ext uri="{FF2B5EF4-FFF2-40B4-BE49-F238E27FC236}">
                <a16:creationId xmlns:a16="http://schemas.microsoft.com/office/drawing/2014/main" id="{76307DF7-CFB8-9AB1-534F-6B420BF1F3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392486" y="3743568"/>
            <a:ext cx="406986" cy="158352"/>
          </a:xfrm>
          <a:prstGeom prst="rect">
            <a:avLst/>
          </a:prstGeom>
        </p:spPr>
      </p:pic>
      <p:pic>
        <p:nvPicPr>
          <p:cNvPr id="1664" name="Elemento grafico 1663">
            <a:extLst>
              <a:ext uri="{FF2B5EF4-FFF2-40B4-BE49-F238E27FC236}">
                <a16:creationId xmlns:a16="http://schemas.microsoft.com/office/drawing/2014/main" id="{2F67DB6B-D111-0554-8C57-4B6FC4FE80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2032541" y="3762594"/>
            <a:ext cx="455231" cy="177124"/>
          </a:xfrm>
          <a:prstGeom prst="rect">
            <a:avLst/>
          </a:prstGeom>
        </p:spPr>
      </p:pic>
      <p:pic>
        <p:nvPicPr>
          <p:cNvPr id="1665" name="Elemento grafico 1664">
            <a:extLst>
              <a:ext uri="{FF2B5EF4-FFF2-40B4-BE49-F238E27FC236}">
                <a16:creationId xmlns:a16="http://schemas.microsoft.com/office/drawing/2014/main" id="{02D7DF62-59DB-3EE7-B13C-615490C249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2423408" y="3620211"/>
            <a:ext cx="406986" cy="158352"/>
          </a:xfrm>
          <a:prstGeom prst="rect">
            <a:avLst/>
          </a:prstGeom>
        </p:spPr>
      </p:pic>
      <p:pic>
        <p:nvPicPr>
          <p:cNvPr id="1666" name="Elemento grafico 1665">
            <a:extLst>
              <a:ext uri="{FF2B5EF4-FFF2-40B4-BE49-F238E27FC236}">
                <a16:creationId xmlns:a16="http://schemas.microsoft.com/office/drawing/2014/main" id="{D0992158-B362-854B-FB64-D2F7EFF931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6567936" y="3770496"/>
            <a:ext cx="479426" cy="186538"/>
          </a:xfrm>
          <a:prstGeom prst="rect">
            <a:avLst/>
          </a:prstGeom>
        </p:spPr>
      </p:pic>
      <p:pic>
        <p:nvPicPr>
          <p:cNvPr id="1667" name="Elemento grafico 1666">
            <a:extLst>
              <a:ext uri="{FF2B5EF4-FFF2-40B4-BE49-F238E27FC236}">
                <a16:creationId xmlns:a16="http://schemas.microsoft.com/office/drawing/2014/main" id="{96F24A84-7245-3D2E-1CDF-66FA3220C6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1730416" y="3621881"/>
            <a:ext cx="133495" cy="51941"/>
          </a:xfrm>
          <a:prstGeom prst="rect">
            <a:avLst/>
          </a:prstGeom>
        </p:spPr>
      </p:pic>
      <p:pic>
        <p:nvPicPr>
          <p:cNvPr id="1668" name="Elemento grafico 1667">
            <a:extLst>
              <a:ext uri="{FF2B5EF4-FFF2-40B4-BE49-F238E27FC236}">
                <a16:creationId xmlns:a16="http://schemas.microsoft.com/office/drawing/2014/main" id="{E50E441A-6949-1691-1AFE-FF19690B0B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2915933" y="3613635"/>
            <a:ext cx="133495" cy="51941"/>
          </a:xfrm>
          <a:prstGeom prst="rect">
            <a:avLst/>
          </a:prstGeom>
        </p:spPr>
      </p:pic>
      <p:pic>
        <p:nvPicPr>
          <p:cNvPr id="1669" name="Elemento grafico 1668">
            <a:extLst>
              <a:ext uri="{FF2B5EF4-FFF2-40B4-BE49-F238E27FC236}">
                <a16:creationId xmlns:a16="http://schemas.microsoft.com/office/drawing/2014/main" id="{7B7F73A5-824F-723D-BE73-5C7EEB7597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2549703" y="3818559"/>
            <a:ext cx="126758" cy="49320"/>
          </a:xfrm>
          <a:prstGeom prst="rect">
            <a:avLst/>
          </a:prstGeom>
        </p:spPr>
      </p:pic>
      <p:pic>
        <p:nvPicPr>
          <p:cNvPr id="1670" name="Elemento grafico 1669">
            <a:extLst>
              <a:ext uri="{FF2B5EF4-FFF2-40B4-BE49-F238E27FC236}">
                <a16:creationId xmlns:a16="http://schemas.microsoft.com/office/drawing/2014/main" id="{4472FF16-1691-B6F3-EC5C-8DC9A2D04A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1865862" y="3763160"/>
            <a:ext cx="117503" cy="45719"/>
          </a:xfrm>
          <a:prstGeom prst="rect">
            <a:avLst/>
          </a:prstGeom>
        </p:spPr>
      </p:pic>
      <p:pic>
        <p:nvPicPr>
          <p:cNvPr id="1671" name="Elemento grafico 1670">
            <a:extLst>
              <a:ext uri="{FF2B5EF4-FFF2-40B4-BE49-F238E27FC236}">
                <a16:creationId xmlns:a16="http://schemas.microsoft.com/office/drawing/2014/main" id="{6FE23539-7F6F-13AE-09B2-E98B020EA1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1696733" y="3700719"/>
            <a:ext cx="133495" cy="51941"/>
          </a:xfrm>
          <a:prstGeom prst="rect">
            <a:avLst/>
          </a:prstGeom>
        </p:spPr>
      </p:pic>
      <p:pic>
        <p:nvPicPr>
          <p:cNvPr id="1672" name="Elemento grafico 1671">
            <a:extLst>
              <a:ext uri="{FF2B5EF4-FFF2-40B4-BE49-F238E27FC236}">
                <a16:creationId xmlns:a16="http://schemas.microsoft.com/office/drawing/2014/main" id="{DC15417C-A6E1-D9DE-07B6-D8DB22202C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1330503" y="3905643"/>
            <a:ext cx="126758" cy="49320"/>
          </a:xfrm>
          <a:prstGeom prst="rect">
            <a:avLst/>
          </a:prstGeom>
        </p:spPr>
      </p:pic>
      <p:pic>
        <p:nvPicPr>
          <p:cNvPr id="1673" name="Elemento grafico 1672">
            <a:extLst>
              <a:ext uri="{FF2B5EF4-FFF2-40B4-BE49-F238E27FC236}">
                <a16:creationId xmlns:a16="http://schemas.microsoft.com/office/drawing/2014/main" id="{EE642705-BACC-0F4D-1320-AB64B5C96B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646662" y="3850244"/>
            <a:ext cx="117503" cy="45719"/>
          </a:xfrm>
          <a:prstGeom prst="rect">
            <a:avLst/>
          </a:prstGeom>
        </p:spPr>
      </p:pic>
      <p:pic>
        <p:nvPicPr>
          <p:cNvPr id="1674" name="Elemento grafico 1673">
            <a:extLst>
              <a:ext uri="{FF2B5EF4-FFF2-40B4-BE49-F238E27FC236}">
                <a16:creationId xmlns:a16="http://schemas.microsoft.com/office/drawing/2014/main" id="{D91992FF-F28F-F6A8-40D2-1FBFA286C3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821447" y="3705104"/>
            <a:ext cx="117796" cy="45832"/>
          </a:xfrm>
          <a:prstGeom prst="rect">
            <a:avLst/>
          </a:prstGeom>
        </p:spPr>
      </p:pic>
      <p:pic>
        <p:nvPicPr>
          <p:cNvPr id="1675" name="Elemento grafico 1674">
            <a:extLst>
              <a:ext uri="{FF2B5EF4-FFF2-40B4-BE49-F238E27FC236}">
                <a16:creationId xmlns:a16="http://schemas.microsoft.com/office/drawing/2014/main" id="{5C69C719-6DE7-9F23-DFC5-7A2290C459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1489103" y="3705104"/>
            <a:ext cx="117796" cy="45832"/>
          </a:xfrm>
          <a:prstGeom prst="rect">
            <a:avLst/>
          </a:prstGeom>
        </p:spPr>
      </p:pic>
      <p:pic>
        <p:nvPicPr>
          <p:cNvPr id="1676" name="Elemento grafico 1675">
            <a:extLst>
              <a:ext uri="{FF2B5EF4-FFF2-40B4-BE49-F238E27FC236}">
                <a16:creationId xmlns:a16="http://schemas.microsoft.com/office/drawing/2014/main" id="{6A624FAA-0FB5-8AA8-0079-88A65756E5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1882816" y="3774281"/>
            <a:ext cx="133495" cy="51941"/>
          </a:xfrm>
          <a:prstGeom prst="rect">
            <a:avLst/>
          </a:prstGeom>
        </p:spPr>
      </p:pic>
      <p:pic>
        <p:nvPicPr>
          <p:cNvPr id="1677" name="Elemento grafico 1676">
            <a:extLst>
              <a:ext uri="{FF2B5EF4-FFF2-40B4-BE49-F238E27FC236}">
                <a16:creationId xmlns:a16="http://schemas.microsoft.com/office/drawing/2014/main" id="{960A9B0F-2E0A-8CD3-AB1B-053947B5E0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1482903" y="3695187"/>
            <a:ext cx="126758" cy="49320"/>
          </a:xfrm>
          <a:prstGeom prst="rect">
            <a:avLst/>
          </a:prstGeom>
        </p:spPr>
      </p:pic>
      <p:pic>
        <p:nvPicPr>
          <p:cNvPr id="1678" name="Elemento grafico 1677">
            <a:extLst>
              <a:ext uri="{FF2B5EF4-FFF2-40B4-BE49-F238E27FC236}">
                <a16:creationId xmlns:a16="http://schemas.microsoft.com/office/drawing/2014/main" id="{9010907F-DFB4-46DB-3AF6-8E1BC8CE01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973847" y="3857504"/>
            <a:ext cx="117796" cy="45832"/>
          </a:xfrm>
          <a:prstGeom prst="rect">
            <a:avLst/>
          </a:prstGeom>
        </p:spPr>
      </p:pic>
      <p:pic>
        <p:nvPicPr>
          <p:cNvPr id="1679" name="Elemento grafico 1678">
            <a:extLst>
              <a:ext uri="{FF2B5EF4-FFF2-40B4-BE49-F238E27FC236}">
                <a16:creationId xmlns:a16="http://schemas.microsoft.com/office/drawing/2014/main" id="{65FC0844-B45B-3AEA-2521-12E4591622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1641503" y="3857504"/>
            <a:ext cx="117796" cy="45832"/>
          </a:xfrm>
          <a:prstGeom prst="rect">
            <a:avLst/>
          </a:prstGeom>
        </p:spPr>
      </p:pic>
      <p:pic>
        <p:nvPicPr>
          <p:cNvPr id="1680" name="Elemento grafico 1679">
            <a:extLst>
              <a:ext uri="{FF2B5EF4-FFF2-40B4-BE49-F238E27FC236}">
                <a16:creationId xmlns:a16="http://schemas.microsoft.com/office/drawing/2014/main" id="{75ECDA84-FC68-A715-B066-F19C5D22E8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799062" y="3639788"/>
            <a:ext cx="117503" cy="45719"/>
          </a:xfrm>
          <a:prstGeom prst="rect">
            <a:avLst/>
          </a:prstGeom>
        </p:spPr>
      </p:pic>
      <p:pic>
        <p:nvPicPr>
          <p:cNvPr id="1681" name="Elemento grafico 1680">
            <a:extLst>
              <a:ext uri="{FF2B5EF4-FFF2-40B4-BE49-F238E27FC236}">
                <a16:creationId xmlns:a16="http://schemas.microsoft.com/office/drawing/2014/main" id="{F95593F1-AC94-C4B3-36C5-2ABED2C735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2035216" y="3926681"/>
            <a:ext cx="133495" cy="51941"/>
          </a:xfrm>
          <a:prstGeom prst="rect">
            <a:avLst/>
          </a:prstGeom>
        </p:spPr>
      </p:pic>
      <p:pic>
        <p:nvPicPr>
          <p:cNvPr id="1682" name="Elemento grafico 1681">
            <a:extLst>
              <a:ext uri="{FF2B5EF4-FFF2-40B4-BE49-F238E27FC236}">
                <a16:creationId xmlns:a16="http://schemas.microsoft.com/office/drawing/2014/main" id="{14AC42D4-9767-066C-B427-ACD89BB213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6602566" y="3729749"/>
            <a:ext cx="133495" cy="51941"/>
          </a:xfrm>
          <a:prstGeom prst="rect">
            <a:avLst/>
          </a:prstGeom>
        </p:spPr>
      </p:pic>
      <p:pic>
        <p:nvPicPr>
          <p:cNvPr id="1683" name="Elemento grafico 1682">
            <a:extLst>
              <a:ext uri="{FF2B5EF4-FFF2-40B4-BE49-F238E27FC236}">
                <a16:creationId xmlns:a16="http://schemas.microsoft.com/office/drawing/2014/main" id="{A584CADC-728B-D7C9-9458-F2A4D4D94A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6236336" y="3934673"/>
            <a:ext cx="126758" cy="49320"/>
          </a:xfrm>
          <a:prstGeom prst="rect">
            <a:avLst/>
          </a:prstGeom>
        </p:spPr>
      </p:pic>
      <p:pic>
        <p:nvPicPr>
          <p:cNvPr id="1684" name="Elemento grafico 1683">
            <a:extLst>
              <a:ext uri="{FF2B5EF4-FFF2-40B4-BE49-F238E27FC236}">
                <a16:creationId xmlns:a16="http://schemas.microsoft.com/office/drawing/2014/main" id="{89078A56-BC7C-47CC-2559-8C8498760B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5552495" y="3879274"/>
            <a:ext cx="117503" cy="45719"/>
          </a:xfrm>
          <a:prstGeom prst="rect">
            <a:avLst/>
          </a:prstGeom>
        </p:spPr>
      </p:pic>
      <p:pic>
        <p:nvPicPr>
          <p:cNvPr id="1685" name="Elemento grafico 1684">
            <a:extLst>
              <a:ext uri="{FF2B5EF4-FFF2-40B4-BE49-F238E27FC236}">
                <a16:creationId xmlns:a16="http://schemas.microsoft.com/office/drawing/2014/main" id="{6EA063FD-480D-D75C-01B7-C7D9593530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6754966" y="3882149"/>
            <a:ext cx="133495" cy="51941"/>
          </a:xfrm>
          <a:prstGeom prst="rect">
            <a:avLst/>
          </a:prstGeom>
        </p:spPr>
      </p:pic>
      <p:pic>
        <p:nvPicPr>
          <p:cNvPr id="1686" name="Elemento grafico 1685">
            <a:extLst>
              <a:ext uri="{FF2B5EF4-FFF2-40B4-BE49-F238E27FC236}">
                <a16:creationId xmlns:a16="http://schemas.microsoft.com/office/drawing/2014/main" id="{5302A5FB-87E8-A0BF-A98D-69716E2AF8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7303029" y="3746289"/>
            <a:ext cx="120201" cy="46769"/>
          </a:xfrm>
          <a:prstGeom prst="rect">
            <a:avLst/>
          </a:prstGeom>
        </p:spPr>
      </p:pic>
      <p:pic>
        <p:nvPicPr>
          <p:cNvPr id="1687" name="Elemento grafico 1686">
            <a:extLst>
              <a:ext uri="{FF2B5EF4-FFF2-40B4-BE49-F238E27FC236}">
                <a16:creationId xmlns:a16="http://schemas.microsoft.com/office/drawing/2014/main" id="{D4D84CC1-FA12-008A-E26A-25BF3789CE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7542516" y="3753546"/>
            <a:ext cx="120201" cy="46769"/>
          </a:xfrm>
          <a:prstGeom prst="rect">
            <a:avLst/>
          </a:prstGeom>
        </p:spPr>
      </p:pic>
      <p:pic>
        <p:nvPicPr>
          <p:cNvPr id="1688" name="Elemento grafico 1687">
            <a:extLst>
              <a:ext uri="{FF2B5EF4-FFF2-40B4-BE49-F238E27FC236}">
                <a16:creationId xmlns:a16="http://schemas.microsoft.com/office/drawing/2014/main" id="{CC5E2EA8-5473-BB2F-F4E3-2CC3A43666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7903185" y="3851713"/>
            <a:ext cx="120201" cy="46769"/>
          </a:xfrm>
          <a:prstGeom prst="rect">
            <a:avLst/>
          </a:prstGeom>
        </p:spPr>
      </p:pic>
      <p:pic>
        <p:nvPicPr>
          <p:cNvPr id="1689" name="Elemento grafico 1688">
            <a:extLst>
              <a:ext uri="{FF2B5EF4-FFF2-40B4-BE49-F238E27FC236}">
                <a16:creationId xmlns:a16="http://schemas.microsoft.com/office/drawing/2014/main" id="{E6BCC1DA-7636-92B8-AAE6-3350FF288B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7891223" y="3755472"/>
            <a:ext cx="120201" cy="46769"/>
          </a:xfrm>
          <a:prstGeom prst="rect">
            <a:avLst/>
          </a:prstGeom>
        </p:spPr>
      </p:pic>
      <p:pic>
        <p:nvPicPr>
          <p:cNvPr id="1690" name="Elemento grafico 1689">
            <a:extLst>
              <a:ext uri="{FF2B5EF4-FFF2-40B4-BE49-F238E27FC236}">
                <a16:creationId xmlns:a16="http://schemas.microsoft.com/office/drawing/2014/main" id="{7769FCBE-6C9A-8276-E760-80BA9A0CCB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4644948" y="3249509"/>
            <a:ext cx="406986" cy="158352"/>
          </a:xfrm>
          <a:prstGeom prst="rect">
            <a:avLst/>
          </a:prstGeom>
        </p:spPr>
      </p:pic>
      <p:pic>
        <p:nvPicPr>
          <p:cNvPr id="1691" name="Elemento grafico 1690">
            <a:extLst>
              <a:ext uri="{FF2B5EF4-FFF2-40B4-BE49-F238E27FC236}">
                <a16:creationId xmlns:a16="http://schemas.microsoft.com/office/drawing/2014/main" id="{A2737487-E936-397E-4F8C-7C4B888D8C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5312604" y="3249509"/>
            <a:ext cx="406986" cy="158352"/>
          </a:xfrm>
          <a:prstGeom prst="rect">
            <a:avLst/>
          </a:prstGeom>
        </p:spPr>
      </p:pic>
      <p:pic>
        <p:nvPicPr>
          <p:cNvPr id="1692" name="Elemento grafico 1691">
            <a:extLst>
              <a:ext uri="{FF2B5EF4-FFF2-40B4-BE49-F238E27FC236}">
                <a16:creationId xmlns:a16="http://schemas.microsoft.com/office/drawing/2014/main" id="{07B5751D-8F74-6D24-0C4C-6FBA851BFE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2553397" y="3278264"/>
            <a:ext cx="423044" cy="164600"/>
          </a:xfrm>
          <a:prstGeom prst="rect">
            <a:avLst/>
          </a:prstGeom>
        </p:spPr>
      </p:pic>
      <p:pic>
        <p:nvPicPr>
          <p:cNvPr id="1693" name="Elemento grafico 1692">
            <a:extLst>
              <a:ext uri="{FF2B5EF4-FFF2-40B4-BE49-F238E27FC236}">
                <a16:creationId xmlns:a16="http://schemas.microsoft.com/office/drawing/2014/main" id="{4A20DA16-6DD9-8303-6A9B-C2B1DB83E5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1472828" y="3226705"/>
            <a:ext cx="406986" cy="158352"/>
          </a:xfrm>
          <a:prstGeom prst="rect">
            <a:avLst/>
          </a:prstGeom>
        </p:spPr>
      </p:pic>
      <p:pic>
        <p:nvPicPr>
          <p:cNvPr id="1694" name="Elemento grafico 1693">
            <a:extLst>
              <a:ext uri="{FF2B5EF4-FFF2-40B4-BE49-F238E27FC236}">
                <a16:creationId xmlns:a16="http://schemas.microsoft.com/office/drawing/2014/main" id="{F6E97343-30F9-EFD1-221C-04A1ABA6D7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5730927" y="3358419"/>
            <a:ext cx="455231" cy="177124"/>
          </a:xfrm>
          <a:prstGeom prst="rect">
            <a:avLst/>
          </a:prstGeom>
        </p:spPr>
      </p:pic>
      <p:pic>
        <p:nvPicPr>
          <p:cNvPr id="1695" name="Elemento grafico 1694">
            <a:extLst>
              <a:ext uri="{FF2B5EF4-FFF2-40B4-BE49-F238E27FC236}">
                <a16:creationId xmlns:a16="http://schemas.microsoft.com/office/drawing/2014/main" id="{73F06F41-AB05-382F-EEEC-AC4B02294E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1031055" y="3327163"/>
            <a:ext cx="455231" cy="177124"/>
          </a:xfrm>
          <a:prstGeom prst="rect">
            <a:avLst/>
          </a:prstGeom>
        </p:spPr>
      </p:pic>
      <p:pic>
        <p:nvPicPr>
          <p:cNvPr id="1696" name="Elemento grafico 1695">
            <a:extLst>
              <a:ext uri="{FF2B5EF4-FFF2-40B4-BE49-F238E27FC236}">
                <a16:creationId xmlns:a16="http://schemas.microsoft.com/office/drawing/2014/main" id="{1E947405-B225-36A0-042F-07122B399F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155229" y="3472081"/>
            <a:ext cx="406986" cy="158352"/>
          </a:xfrm>
          <a:prstGeom prst="rect">
            <a:avLst/>
          </a:prstGeom>
        </p:spPr>
      </p:pic>
      <p:pic>
        <p:nvPicPr>
          <p:cNvPr id="1697" name="Elemento grafico 1696">
            <a:extLst>
              <a:ext uri="{FF2B5EF4-FFF2-40B4-BE49-F238E27FC236}">
                <a16:creationId xmlns:a16="http://schemas.microsoft.com/office/drawing/2014/main" id="{12CBC50A-C4C3-CB0E-825E-DE68EB8E21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1698711" y="3327163"/>
            <a:ext cx="455231" cy="177124"/>
          </a:xfrm>
          <a:prstGeom prst="rect">
            <a:avLst/>
          </a:prstGeom>
        </p:spPr>
      </p:pic>
      <p:pic>
        <p:nvPicPr>
          <p:cNvPr id="1698" name="Elemento grafico 1697">
            <a:extLst>
              <a:ext uri="{FF2B5EF4-FFF2-40B4-BE49-F238E27FC236}">
                <a16:creationId xmlns:a16="http://schemas.microsoft.com/office/drawing/2014/main" id="{086059E9-D264-4A26-35AF-68B52CC3A5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2089578" y="3184780"/>
            <a:ext cx="406986" cy="158352"/>
          </a:xfrm>
          <a:prstGeom prst="rect">
            <a:avLst/>
          </a:prstGeom>
        </p:spPr>
      </p:pic>
      <p:pic>
        <p:nvPicPr>
          <p:cNvPr id="1699" name="Elemento grafico 1698">
            <a:extLst>
              <a:ext uri="{FF2B5EF4-FFF2-40B4-BE49-F238E27FC236}">
                <a16:creationId xmlns:a16="http://schemas.microsoft.com/office/drawing/2014/main" id="{B6CC46DA-E0E5-91B1-B89A-BC6ED32BB8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6234106" y="3335065"/>
            <a:ext cx="479426" cy="186538"/>
          </a:xfrm>
          <a:prstGeom prst="rect">
            <a:avLst/>
          </a:prstGeom>
        </p:spPr>
      </p:pic>
      <p:pic>
        <p:nvPicPr>
          <p:cNvPr id="1700" name="Elemento grafico 1699">
            <a:extLst>
              <a:ext uri="{FF2B5EF4-FFF2-40B4-BE49-F238E27FC236}">
                <a16:creationId xmlns:a16="http://schemas.microsoft.com/office/drawing/2014/main" id="{3E876B57-8AA5-9E27-DF80-7A08DC8C5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1396586" y="3186450"/>
            <a:ext cx="133495" cy="51941"/>
          </a:xfrm>
          <a:prstGeom prst="rect">
            <a:avLst/>
          </a:prstGeom>
        </p:spPr>
      </p:pic>
      <p:pic>
        <p:nvPicPr>
          <p:cNvPr id="1701" name="Elemento grafico 1700">
            <a:extLst>
              <a:ext uri="{FF2B5EF4-FFF2-40B4-BE49-F238E27FC236}">
                <a16:creationId xmlns:a16="http://schemas.microsoft.com/office/drawing/2014/main" id="{69DCE639-9599-A93F-D39C-75575B5988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2582103" y="3178204"/>
            <a:ext cx="133495" cy="51941"/>
          </a:xfrm>
          <a:prstGeom prst="rect">
            <a:avLst/>
          </a:prstGeom>
        </p:spPr>
      </p:pic>
      <p:pic>
        <p:nvPicPr>
          <p:cNvPr id="1702" name="Elemento grafico 1701">
            <a:extLst>
              <a:ext uri="{FF2B5EF4-FFF2-40B4-BE49-F238E27FC236}">
                <a16:creationId xmlns:a16="http://schemas.microsoft.com/office/drawing/2014/main" id="{67D456BA-4922-C04F-F3DC-F3D0C83299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2215873" y="3383128"/>
            <a:ext cx="126758" cy="49320"/>
          </a:xfrm>
          <a:prstGeom prst="rect">
            <a:avLst/>
          </a:prstGeom>
        </p:spPr>
      </p:pic>
      <p:pic>
        <p:nvPicPr>
          <p:cNvPr id="1703" name="Elemento grafico 1702">
            <a:extLst>
              <a:ext uri="{FF2B5EF4-FFF2-40B4-BE49-F238E27FC236}">
                <a16:creationId xmlns:a16="http://schemas.microsoft.com/office/drawing/2014/main" id="{ABBE3520-C584-D766-5183-752723863C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1532032" y="3327729"/>
            <a:ext cx="117503" cy="45719"/>
          </a:xfrm>
          <a:prstGeom prst="rect">
            <a:avLst/>
          </a:prstGeom>
        </p:spPr>
      </p:pic>
      <p:pic>
        <p:nvPicPr>
          <p:cNvPr id="1704" name="Elemento grafico 1703">
            <a:extLst>
              <a:ext uri="{FF2B5EF4-FFF2-40B4-BE49-F238E27FC236}">
                <a16:creationId xmlns:a16="http://schemas.microsoft.com/office/drawing/2014/main" id="{944F53B8-60E3-152A-F774-29B2E5DABB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1362903" y="3265288"/>
            <a:ext cx="133495" cy="51941"/>
          </a:xfrm>
          <a:prstGeom prst="rect">
            <a:avLst/>
          </a:prstGeom>
        </p:spPr>
      </p:pic>
      <p:pic>
        <p:nvPicPr>
          <p:cNvPr id="1705" name="Elemento grafico 1704">
            <a:extLst>
              <a:ext uri="{FF2B5EF4-FFF2-40B4-BE49-F238E27FC236}">
                <a16:creationId xmlns:a16="http://schemas.microsoft.com/office/drawing/2014/main" id="{94C15680-8A3E-F3C8-7D5B-113BA5CAFC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996673" y="3470212"/>
            <a:ext cx="126758" cy="49320"/>
          </a:xfrm>
          <a:prstGeom prst="rect">
            <a:avLst/>
          </a:prstGeom>
        </p:spPr>
      </p:pic>
      <p:pic>
        <p:nvPicPr>
          <p:cNvPr id="1706" name="Elemento grafico 1705">
            <a:extLst>
              <a:ext uri="{FF2B5EF4-FFF2-40B4-BE49-F238E27FC236}">
                <a16:creationId xmlns:a16="http://schemas.microsoft.com/office/drawing/2014/main" id="{E1BC1EB2-0F82-C1EB-B0A2-9611FEB543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312832" y="3414813"/>
            <a:ext cx="117503" cy="45719"/>
          </a:xfrm>
          <a:prstGeom prst="rect">
            <a:avLst/>
          </a:prstGeom>
        </p:spPr>
      </p:pic>
      <p:pic>
        <p:nvPicPr>
          <p:cNvPr id="1707" name="Elemento grafico 1706">
            <a:extLst>
              <a:ext uri="{FF2B5EF4-FFF2-40B4-BE49-F238E27FC236}">
                <a16:creationId xmlns:a16="http://schemas.microsoft.com/office/drawing/2014/main" id="{22EBA582-08A7-FFF9-F51B-6FDB6F8550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487617" y="3269673"/>
            <a:ext cx="117796" cy="45832"/>
          </a:xfrm>
          <a:prstGeom prst="rect">
            <a:avLst/>
          </a:prstGeom>
        </p:spPr>
      </p:pic>
      <p:pic>
        <p:nvPicPr>
          <p:cNvPr id="1708" name="Elemento grafico 1707">
            <a:extLst>
              <a:ext uri="{FF2B5EF4-FFF2-40B4-BE49-F238E27FC236}">
                <a16:creationId xmlns:a16="http://schemas.microsoft.com/office/drawing/2014/main" id="{2DD18015-6D36-8E4E-3419-DC068FD6A6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1155273" y="3269673"/>
            <a:ext cx="117796" cy="45832"/>
          </a:xfrm>
          <a:prstGeom prst="rect">
            <a:avLst/>
          </a:prstGeom>
        </p:spPr>
      </p:pic>
      <p:pic>
        <p:nvPicPr>
          <p:cNvPr id="1709" name="Elemento grafico 1708">
            <a:extLst>
              <a:ext uri="{FF2B5EF4-FFF2-40B4-BE49-F238E27FC236}">
                <a16:creationId xmlns:a16="http://schemas.microsoft.com/office/drawing/2014/main" id="{7351C569-4476-8AA9-4478-B3AFC91C44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1548986" y="3338850"/>
            <a:ext cx="133495" cy="51941"/>
          </a:xfrm>
          <a:prstGeom prst="rect">
            <a:avLst/>
          </a:prstGeom>
        </p:spPr>
      </p:pic>
      <p:pic>
        <p:nvPicPr>
          <p:cNvPr id="1710" name="Elemento grafico 1709">
            <a:extLst>
              <a:ext uri="{FF2B5EF4-FFF2-40B4-BE49-F238E27FC236}">
                <a16:creationId xmlns:a16="http://schemas.microsoft.com/office/drawing/2014/main" id="{6E18A94A-0787-C0E7-06FF-C8DC8E6870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1149073" y="3259756"/>
            <a:ext cx="126758" cy="49320"/>
          </a:xfrm>
          <a:prstGeom prst="rect">
            <a:avLst/>
          </a:prstGeom>
        </p:spPr>
      </p:pic>
      <p:pic>
        <p:nvPicPr>
          <p:cNvPr id="1711" name="Elemento grafico 1710">
            <a:extLst>
              <a:ext uri="{FF2B5EF4-FFF2-40B4-BE49-F238E27FC236}">
                <a16:creationId xmlns:a16="http://schemas.microsoft.com/office/drawing/2014/main" id="{D3B6A957-0086-51CF-DE1A-6E27E876C9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640017" y="3422073"/>
            <a:ext cx="117796" cy="45832"/>
          </a:xfrm>
          <a:prstGeom prst="rect">
            <a:avLst/>
          </a:prstGeom>
        </p:spPr>
      </p:pic>
      <p:pic>
        <p:nvPicPr>
          <p:cNvPr id="1712" name="Elemento grafico 1711">
            <a:extLst>
              <a:ext uri="{FF2B5EF4-FFF2-40B4-BE49-F238E27FC236}">
                <a16:creationId xmlns:a16="http://schemas.microsoft.com/office/drawing/2014/main" id="{FEC303F8-8558-8B05-CFB4-F84F7A8EFD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1307673" y="3422073"/>
            <a:ext cx="117796" cy="45832"/>
          </a:xfrm>
          <a:prstGeom prst="rect">
            <a:avLst/>
          </a:prstGeom>
        </p:spPr>
      </p:pic>
      <p:pic>
        <p:nvPicPr>
          <p:cNvPr id="1713" name="Elemento grafico 1712">
            <a:extLst>
              <a:ext uri="{FF2B5EF4-FFF2-40B4-BE49-F238E27FC236}">
                <a16:creationId xmlns:a16="http://schemas.microsoft.com/office/drawing/2014/main" id="{54CD4FD7-3F4A-956F-0DDB-10EF15F7ED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465232" y="3204357"/>
            <a:ext cx="117503" cy="45719"/>
          </a:xfrm>
          <a:prstGeom prst="rect">
            <a:avLst/>
          </a:prstGeom>
        </p:spPr>
      </p:pic>
      <p:pic>
        <p:nvPicPr>
          <p:cNvPr id="1714" name="Elemento grafico 1713">
            <a:extLst>
              <a:ext uri="{FF2B5EF4-FFF2-40B4-BE49-F238E27FC236}">
                <a16:creationId xmlns:a16="http://schemas.microsoft.com/office/drawing/2014/main" id="{D360FDAC-6DD2-E873-E00C-BA304E3035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1701386" y="3491250"/>
            <a:ext cx="133495" cy="51941"/>
          </a:xfrm>
          <a:prstGeom prst="rect">
            <a:avLst/>
          </a:prstGeom>
        </p:spPr>
      </p:pic>
      <p:pic>
        <p:nvPicPr>
          <p:cNvPr id="1715" name="Elemento grafico 1714">
            <a:extLst>
              <a:ext uri="{FF2B5EF4-FFF2-40B4-BE49-F238E27FC236}">
                <a16:creationId xmlns:a16="http://schemas.microsoft.com/office/drawing/2014/main" id="{13A46ACD-E0B0-5129-A6D6-1368E41AF0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6268736" y="3294318"/>
            <a:ext cx="133495" cy="51941"/>
          </a:xfrm>
          <a:prstGeom prst="rect">
            <a:avLst/>
          </a:prstGeom>
        </p:spPr>
      </p:pic>
      <p:pic>
        <p:nvPicPr>
          <p:cNvPr id="1716" name="Elemento grafico 1715">
            <a:extLst>
              <a:ext uri="{FF2B5EF4-FFF2-40B4-BE49-F238E27FC236}">
                <a16:creationId xmlns:a16="http://schemas.microsoft.com/office/drawing/2014/main" id="{6A06158D-76EC-D269-766D-E908A4B469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5902506" y="3499242"/>
            <a:ext cx="126758" cy="49320"/>
          </a:xfrm>
          <a:prstGeom prst="rect">
            <a:avLst/>
          </a:prstGeom>
        </p:spPr>
      </p:pic>
      <p:pic>
        <p:nvPicPr>
          <p:cNvPr id="1717" name="Elemento grafico 1716">
            <a:extLst>
              <a:ext uri="{FF2B5EF4-FFF2-40B4-BE49-F238E27FC236}">
                <a16:creationId xmlns:a16="http://schemas.microsoft.com/office/drawing/2014/main" id="{0FF1F94F-0498-2BAD-CE31-4959B03689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5218665" y="3443843"/>
            <a:ext cx="117503" cy="45719"/>
          </a:xfrm>
          <a:prstGeom prst="rect">
            <a:avLst/>
          </a:prstGeom>
        </p:spPr>
      </p:pic>
      <p:pic>
        <p:nvPicPr>
          <p:cNvPr id="1718" name="Elemento grafico 1717">
            <a:extLst>
              <a:ext uri="{FF2B5EF4-FFF2-40B4-BE49-F238E27FC236}">
                <a16:creationId xmlns:a16="http://schemas.microsoft.com/office/drawing/2014/main" id="{E99F7D31-3CD0-A987-7784-3C4E925A9F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6421136" y="3446718"/>
            <a:ext cx="133495" cy="51941"/>
          </a:xfrm>
          <a:prstGeom prst="rect">
            <a:avLst/>
          </a:prstGeom>
        </p:spPr>
      </p:pic>
      <p:pic>
        <p:nvPicPr>
          <p:cNvPr id="1719" name="Elemento grafico 1718">
            <a:extLst>
              <a:ext uri="{FF2B5EF4-FFF2-40B4-BE49-F238E27FC236}">
                <a16:creationId xmlns:a16="http://schemas.microsoft.com/office/drawing/2014/main" id="{0BAFC48C-D61C-9A0D-ECB7-4F54B07070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6969199" y="3310858"/>
            <a:ext cx="120201" cy="46769"/>
          </a:xfrm>
          <a:prstGeom prst="rect">
            <a:avLst/>
          </a:prstGeom>
        </p:spPr>
      </p:pic>
      <p:pic>
        <p:nvPicPr>
          <p:cNvPr id="1720" name="Elemento grafico 1719">
            <a:extLst>
              <a:ext uri="{FF2B5EF4-FFF2-40B4-BE49-F238E27FC236}">
                <a16:creationId xmlns:a16="http://schemas.microsoft.com/office/drawing/2014/main" id="{C7958D26-4B14-763B-391B-DA12987BDC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7208686" y="3318115"/>
            <a:ext cx="120201" cy="46769"/>
          </a:xfrm>
          <a:prstGeom prst="rect">
            <a:avLst/>
          </a:prstGeom>
        </p:spPr>
      </p:pic>
      <p:pic>
        <p:nvPicPr>
          <p:cNvPr id="1721" name="Elemento grafico 1720">
            <a:extLst>
              <a:ext uri="{FF2B5EF4-FFF2-40B4-BE49-F238E27FC236}">
                <a16:creationId xmlns:a16="http://schemas.microsoft.com/office/drawing/2014/main" id="{98745B2E-B8DD-4C04-5EC5-B2AA8C64C8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7569355" y="3416282"/>
            <a:ext cx="120201" cy="46769"/>
          </a:xfrm>
          <a:prstGeom prst="rect">
            <a:avLst/>
          </a:prstGeom>
        </p:spPr>
      </p:pic>
      <p:pic>
        <p:nvPicPr>
          <p:cNvPr id="1722" name="Elemento grafico 1721">
            <a:extLst>
              <a:ext uri="{FF2B5EF4-FFF2-40B4-BE49-F238E27FC236}">
                <a16:creationId xmlns:a16="http://schemas.microsoft.com/office/drawing/2014/main" id="{46C90BD8-9F50-2FAF-77CC-0C99AF1C98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7557393" y="3320041"/>
            <a:ext cx="120201" cy="46769"/>
          </a:xfrm>
          <a:prstGeom prst="rect">
            <a:avLst/>
          </a:prstGeom>
        </p:spPr>
      </p:pic>
      <p:pic>
        <p:nvPicPr>
          <p:cNvPr id="1725" name="Elemento grafico 1724">
            <a:extLst>
              <a:ext uri="{FF2B5EF4-FFF2-40B4-BE49-F238E27FC236}">
                <a16:creationId xmlns:a16="http://schemas.microsoft.com/office/drawing/2014/main" id="{58E0A6B9-F506-DB48-8F0E-552B1BA2AC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6014710" y="979452"/>
            <a:ext cx="819048" cy="318679"/>
          </a:xfrm>
          <a:prstGeom prst="rect">
            <a:avLst/>
          </a:prstGeom>
        </p:spPr>
      </p:pic>
      <p:pic>
        <p:nvPicPr>
          <p:cNvPr id="1726" name="Elemento grafico 1725">
            <a:extLst>
              <a:ext uri="{FF2B5EF4-FFF2-40B4-BE49-F238E27FC236}">
                <a16:creationId xmlns:a16="http://schemas.microsoft.com/office/drawing/2014/main" id="{963F96FB-C82B-CBBF-F7B3-C9CEF9200F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7331154" y="522340"/>
            <a:ext cx="819048" cy="318679"/>
          </a:xfrm>
          <a:prstGeom prst="rect">
            <a:avLst/>
          </a:prstGeom>
        </p:spPr>
      </p:pic>
      <p:pic>
        <p:nvPicPr>
          <p:cNvPr id="1727" name="Elemento grafico 1726">
            <a:extLst>
              <a:ext uri="{FF2B5EF4-FFF2-40B4-BE49-F238E27FC236}">
                <a16:creationId xmlns:a16="http://schemas.microsoft.com/office/drawing/2014/main" id="{CDC4ED96-41ED-72B0-2793-160A0F204C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5538163" y="1530144"/>
            <a:ext cx="819048" cy="318679"/>
          </a:xfrm>
          <a:prstGeom prst="rect">
            <a:avLst/>
          </a:prstGeom>
        </p:spPr>
      </p:pic>
      <p:pic>
        <p:nvPicPr>
          <p:cNvPr id="1728" name="Elemento grafico 1727">
            <a:extLst>
              <a:ext uri="{FF2B5EF4-FFF2-40B4-BE49-F238E27FC236}">
                <a16:creationId xmlns:a16="http://schemas.microsoft.com/office/drawing/2014/main" id="{9FF8BFCC-A78F-144D-FF0D-B175AC99E9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4068267" y="2887142"/>
            <a:ext cx="819048" cy="318679"/>
          </a:xfrm>
          <a:prstGeom prst="rect">
            <a:avLst/>
          </a:prstGeom>
        </p:spPr>
      </p:pic>
      <p:pic>
        <p:nvPicPr>
          <p:cNvPr id="1729" name="Elemento grafico 1728">
            <a:extLst>
              <a:ext uri="{FF2B5EF4-FFF2-40B4-BE49-F238E27FC236}">
                <a16:creationId xmlns:a16="http://schemas.microsoft.com/office/drawing/2014/main" id="{340A3A33-546A-8F41-BDE6-31CF47C666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4773663" y="2647906"/>
            <a:ext cx="819048" cy="318679"/>
          </a:xfrm>
          <a:prstGeom prst="rect">
            <a:avLst/>
          </a:prstGeom>
        </p:spPr>
      </p:pic>
      <p:pic>
        <p:nvPicPr>
          <p:cNvPr id="1730" name="Elemento grafico 1729">
            <a:extLst>
              <a:ext uri="{FF2B5EF4-FFF2-40B4-BE49-F238E27FC236}">
                <a16:creationId xmlns:a16="http://schemas.microsoft.com/office/drawing/2014/main" id="{1B1DDD3D-525F-09FC-D530-CF5C570E7C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7179778" y="368903"/>
            <a:ext cx="819048" cy="318679"/>
          </a:xfrm>
          <a:prstGeom prst="rect">
            <a:avLst/>
          </a:prstGeom>
        </p:spPr>
      </p:pic>
      <p:pic>
        <p:nvPicPr>
          <p:cNvPr id="1731" name="Elemento grafico 1730">
            <a:extLst>
              <a:ext uri="{FF2B5EF4-FFF2-40B4-BE49-F238E27FC236}">
                <a16:creationId xmlns:a16="http://schemas.microsoft.com/office/drawing/2014/main" id="{CCB10B62-C5C3-4FA2-D309-5C6F2E16E3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6555776" y="551113"/>
            <a:ext cx="819048" cy="318679"/>
          </a:xfrm>
          <a:prstGeom prst="rect">
            <a:avLst/>
          </a:prstGeom>
        </p:spPr>
      </p:pic>
      <p:pic>
        <p:nvPicPr>
          <p:cNvPr id="1732" name="Elemento grafico 1731">
            <a:extLst>
              <a:ext uri="{FF2B5EF4-FFF2-40B4-BE49-F238E27FC236}">
                <a16:creationId xmlns:a16="http://schemas.microsoft.com/office/drawing/2014/main" id="{9BF71342-A0E4-A32E-BD8D-E68BCD61BB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6100270" y="790952"/>
            <a:ext cx="819048" cy="318679"/>
          </a:xfrm>
          <a:prstGeom prst="rect">
            <a:avLst/>
          </a:prstGeom>
        </p:spPr>
      </p:pic>
      <p:sp>
        <p:nvSpPr>
          <p:cNvPr id="1733" name="Rettangolo 1732">
            <a:extLst>
              <a:ext uri="{FF2B5EF4-FFF2-40B4-BE49-F238E27FC236}">
                <a16:creationId xmlns:a16="http://schemas.microsoft.com/office/drawing/2014/main" id="{1D9ADE6E-4CC5-F89C-A56A-FAD19DCB7AC9}"/>
              </a:ext>
            </a:extLst>
          </p:cNvPr>
          <p:cNvSpPr/>
          <p:nvPr/>
        </p:nvSpPr>
        <p:spPr>
          <a:xfrm>
            <a:off x="0" y="0"/>
            <a:ext cx="9132413" cy="6858000"/>
          </a:xfrm>
          <a:prstGeom prst="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ln w="666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Maria Dedò, Milano">
            <a:extLst>
              <a:ext uri="{FF2B5EF4-FFF2-40B4-BE49-F238E27FC236}">
                <a16:creationId xmlns:a16="http://schemas.microsoft.com/office/drawing/2014/main" id="{F6E1B102-3A9C-6D32-2611-D2D7B3082ADA}"/>
              </a:ext>
            </a:extLst>
          </p:cNvPr>
          <p:cNvSpPr txBox="1"/>
          <p:nvPr/>
        </p:nvSpPr>
        <p:spPr>
          <a:xfrm>
            <a:off x="531221" y="4718746"/>
            <a:ext cx="5774338" cy="1631216"/>
          </a:xfrm>
          <a:prstGeom prst="rect">
            <a:avLst/>
          </a:prstGeom>
          <a:noFill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91440" tIns="45720" rIns="91440" bIns="45720">
            <a:spAutoFit/>
          </a:bodyPr>
          <a:lstStyle>
            <a:defPPr>
              <a:defRPr lang="it-IT"/>
            </a:defPPr>
            <a:lvl1pPr algn="ctr">
              <a:defRPr sz="5400" b="1" cap="none" spc="5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defRPr>
            </a:lvl1pPr>
          </a:lstStyle>
          <a:p>
            <a:pPr algn="l"/>
            <a:r>
              <a:rPr lang="it-IT" sz="3600" dirty="0">
                <a:ln w="1270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</a:rPr>
              <a:t>Liuba Ballocco</a:t>
            </a:r>
            <a:r>
              <a:rPr sz="3600" dirty="0">
                <a:ln w="1270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</a:rPr>
              <a:t>, </a:t>
            </a:r>
            <a:endParaRPr lang="it-IT" sz="3600" dirty="0">
              <a:ln w="12700" cmpd="sng">
                <a:solidFill>
                  <a:schemeClr val="tx2">
                    <a:lumMod val="50000"/>
                  </a:schemeClr>
                </a:solidFill>
                <a:prstDash val="solid"/>
              </a:ln>
            </a:endParaRPr>
          </a:p>
          <a:p>
            <a:pPr algn="l"/>
            <a:r>
              <a:rPr lang="it-IT" sz="3200" dirty="0">
                <a:ln w="1270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</a:rPr>
              <a:t>I.I.S. “G. </a:t>
            </a:r>
            <a:r>
              <a:rPr lang="it-IT" sz="3200" dirty="0" err="1">
                <a:ln w="1270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</a:rPr>
              <a:t>Vallauri</a:t>
            </a:r>
            <a:r>
              <a:rPr lang="it-IT" sz="3200" dirty="0">
                <a:ln w="1270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</a:rPr>
              <a:t>”, Fossano (</a:t>
            </a:r>
            <a:r>
              <a:rPr lang="it-IT" sz="3200" dirty="0" err="1">
                <a:ln w="1270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</a:rPr>
              <a:t>Cn</a:t>
            </a:r>
            <a:r>
              <a:rPr lang="it-IT" sz="3200" dirty="0">
                <a:ln w="1270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</a:rPr>
              <a:t>),</a:t>
            </a:r>
          </a:p>
          <a:p>
            <a:pPr algn="l"/>
            <a:r>
              <a:rPr lang="it-IT" sz="3200" dirty="0">
                <a:ln w="1270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</a:rPr>
              <a:t>Mateinitaly - MathUp</a:t>
            </a:r>
            <a:endParaRPr sz="3200" dirty="0">
              <a:ln w="12700" cmpd="sng">
                <a:solidFill>
                  <a:schemeClr val="tx2">
                    <a:lumMod val="50000"/>
                  </a:schemeClr>
                </a:solidFill>
                <a:prstDash val="solid"/>
              </a:ln>
            </a:endParaRPr>
          </a:p>
        </p:txBody>
      </p:sp>
      <p:sp>
        <p:nvSpPr>
          <p:cNvPr id="7" name="1 - Presentazione del corso">
            <a:extLst>
              <a:ext uri="{FF2B5EF4-FFF2-40B4-BE49-F238E27FC236}">
                <a16:creationId xmlns:a16="http://schemas.microsoft.com/office/drawing/2014/main" id="{64BAD949-0A58-8424-92FF-105D690B8F41}"/>
              </a:ext>
            </a:extLst>
          </p:cNvPr>
          <p:cNvSpPr txBox="1"/>
          <p:nvPr/>
        </p:nvSpPr>
        <p:spPr>
          <a:xfrm>
            <a:off x="458668" y="2005374"/>
            <a:ext cx="6014690" cy="2308324"/>
          </a:xfrm>
          <a:prstGeom prst="rect">
            <a:avLst/>
          </a:prstGeom>
          <a:noFill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91440" tIns="45720" rIns="91440" bIns="45720">
            <a:spAutoFit/>
          </a:bodyPr>
          <a:lstStyle>
            <a:defPPr>
              <a:defRPr lang="it-IT"/>
            </a:defPPr>
            <a:lvl1pPr algn="ctr">
              <a:defRPr sz="5400" b="1" cap="none" spc="5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defRPr>
            </a:lvl1pPr>
          </a:lstStyle>
          <a:p>
            <a:pPr algn="l"/>
            <a:r>
              <a:rPr lang="it-IT" sz="7200" dirty="0">
                <a:ln w="444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</a:rPr>
              <a:t>Insiemi infiniti e cardinalità</a:t>
            </a:r>
            <a:endParaRPr sz="7200" dirty="0">
              <a:ln w="44450" cmpd="sng">
                <a:solidFill>
                  <a:schemeClr val="tx2">
                    <a:lumMod val="50000"/>
                  </a:schemeClr>
                </a:solidFill>
                <a:prstDash val="solid"/>
              </a:ln>
            </a:endParaRPr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4DBD330C-8034-3FA4-0A24-15A5226ADA14}"/>
              </a:ext>
            </a:extLst>
          </p:cNvPr>
          <p:cNvSpPr txBox="1">
            <a:spLocks/>
          </p:cNvSpPr>
          <p:nvPr/>
        </p:nvSpPr>
        <p:spPr bwMode="auto">
          <a:xfrm>
            <a:off x="128849" y="158556"/>
            <a:ext cx="8886301" cy="6540888"/>
          </a:xfrm>
          <a:prstGeom prst="rect">
            <a:avLst/>
          </a:prstGeom>
          <a:noFill/>
          <a:ln w="88900">
            <a:gradFill flip="none" rotWithShape="1">
              <a:gsLst>
                <a:gs pos="51000">
                  <a:srgbClr val="06396E"/>
                </a:gs>
                <a:gs pos="100000">
                  <a:srgbClr val="FFFFFF"/>
                </a:gs>
              </a:gsLst>
              <a:lin ang="5400000" scaled="0"/>
              <a:tileRect/>
            </a:gradFill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just">
              <a:spcBef>
                <a:spcPct val="50000"/>
              </a:spcBef>
              <a:defRPr/>
            </a:pPr>
            <a:endParaRPr lang="it-IT" sz="2000" dirty="0">
              <a:ln w="57150" cmpd="thickThin">
                <a:solidFill>
                  <a:schemeClr val="tx1"/>
                </a:solidFill>
              </a:ln>
              <a:latin typeface="Century Schoolbook" pitchFamily="18" charset="0"/>
            </a:endParaRPr>
          </a:p>
          <a:p>
            <a:pPr algn="just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endParaRPr lang="it-IT" sz="2000" dirty="0">
              <a:ln w="57150" cmpd="thickThin">
                <a:solidFill>
                  <a:schemeClr val="tx1"/>
                </a:solidFill>
              </a:ln>
              <a:solidFill>
                <a:schemeClr val="tx2"/>
              </a:solidFill>
            </a:endParaRPr>
          </a:p>
        </p:txBody>
      </p:sp>
      <p:cxnSp>
        <p:nvCxnSpPr>
          <p:cNvPr id="13" name="Connettore dritto 12">
            <a:extLst>
              <a:ext uri="{FF2B5EF4-FFF2-40B4-BE49-F238E27FC236}">
                <a16:creationId xmlns:a16="http://schemas.microsoft.com/office/drawing/2014/main" id="{3EC5D2C0-7280-26EF-A1DB-5DAD762F165C}"/>
              </a:ext>
            </a:extLst>
          </p:cNvPr>
          <p:cNvCxnSpPr>
            <a:cxnSpLocks/>
          </p:cNvCxnSpPr>
          <p:nvPr/>
        </p:nvCxnSpPr>
        <p:spPr>
          <a:xfrm>
            <a:off x="517836" y="4194629"/>
            <a:ext cx="7293877" cy="0"/>
          </a:xfrm>
          <a:prstGeom prst="line">
            <a:avLst/>
          </a:prstGeom>
          <a:noFill/>
          <a:ln w="88900">
            <a:gradFill flip="none" rotWithShape="1">
              <a:gsLst>
                <a:gs pos="51000">
                  <a:srgbClr val="06396E"/>
                </a:gs>
                <a:gs pos="100000">
                  <a:srgbClr val="FFFFFF"/>
                </a:gs>
              </a:gsLst>
              <a:lin ang="5400000" scaled="0"/>
              <a:tileRect/>
            </a:gradFill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cxnSp>
        <p:nvCxnSpPr>
          <p:cNvPr id="45" name="Connettore dritto 44">
            <a:extLst>
              <a:ext uri="{FF2B5EF4-FFF2-40B4-BE49-F238E27FC236}">
                <a16:creationId xmlns:a16="http://schemas.microsoft.com/office/drawing/2014/main" id="{EAE7D09E-FE01-6B28-A321-4A26B6104A32}"/>
              </a:ext>
            </a:extLst>
          </p:cNvPr>
          <p:cNvCxnSpPr>
            <a:cxnSpLocks/>
          </p:cNvCxnSpPr>
          <p:nvPr/>
        </p:nvCxnSpPr>
        <p:spPr>
          <a:xfrm>
            <a:off x="525095" y="4347029"/>
            <a:ext cx="7286618" cy="0"/>
          </a:xfrm>
          <a:prstGeom prst="line">
            <a:avLst/>
          </a:prstGeom>
          <a:noFill/>
          <a:ln w="88900">
            <a:gradFill flip="none" rotWithShape="1">
              <a:gsLst>
                <a:gs pos="51000">
                  <a:srgbClr val="06396E"/>
                </a:gs>
                <a:gs pos="100000">
                  <a:srgbClr val="FFFFFF"/>
                </a:gs>
              </a:gsLst>
              <a:lin ang="5400000" scaled="0"/>
              <a:tileRect/>
            </a:gradFill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sp>
        <p:nvSpPr>
          <p:cNvPr id="76" name="1 - Presentazione del corso">
            <a:extLst>
              <a:ext uri="{FF2B5EF4-FFF2-40B4-BE49-F238E27FC236}">
                <a16:creationId xmlns:a16="http://schemas.microsoft.com/office/drawing/2014/main" id="{F461D7D0-7F2E-E9C8-3AC2-E48855BCD94F}"/>
              </a:ext>
            </a:extLst>
          </p:cNvPr>
          <p:cNvSpPr txBox="1"/>
          <p:nvPr/>
        </p:nvSpPr>
        <p:spPr>
          <a:xfrm>
            <a:off x="465436" y="2009742"/>
            <a:ext cx="7641081" cy="2308324"/>
          </a:xfrm>
          <a:prstGeom prst="rect">
            <a:avLst/>
          </a:prstGeom>
          <a:noFill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91440" tIns="45720" rIns="91440" bIns="45720">
            <a:spAutoFit/>
          </a:bodyPr>
          <a:lstStyle>
            <a:defPPr>
              <a:defRPr lang="it-IT"/>
            </a:defPPr>
            <a:lvl1pPr algn="ctr">
              <a:defRPr sz="5400" b="1" cap="none" spc="5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defRPr>
            </a:lvl1pPr>
          </a:lstStyle>
          <a:p>
            <a:pPr algn="l"/>
            <a:r>
              <a:rPr lang="it-IT" sz="7200" dirty="0">
                <a:ln w="444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</a:rPr>
              <a:t>Insiemi infiniti </a:t>
            </a:r>
          </a:p>
          <a:p>
            <a:pPr algn="l"/>
            <a:r>
              <a:rPr lang="it-IT" sz="7200" dirty="0">
                <a:ln w="444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</a:rPr>
              <a:t>e cardinalità - CLIL</a:t>
            </a:r>
          </a:p>
        </p:txBody>
      </p:sp>
    </p:spTree>
    <p:extLst>
      <p:ext uri="{BB962C8B-B14F-4D97-AF65-F5344CB8AC3E}">
        <p14:creationId xmlns:p14="http://schemas.microsoft.com/office/powerpoint/2010/main" val="1137163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1">
            <a:extLst>
              <a:ext uri="{FF2B5EF4-FFF2-40B4-BE49-F238E27FC236}">
                <a16:creationId xmlns:a16="http://schemas.microsoft.com/office/drawing/2014/main" id="{1FD5CCEE-1874-BB4C-BFF8-DD6EBF81758F}"/>
              </a:ext>
            </a:extLst>
          </p:cNvPr>
          <p:cNvSpPr txBox="1">
            <a:spLocks/>
          </p:cNvSpPr>
          <p:nvPr/>
        </p:nvSpPr>
        <p:spPr>
          <a:xfrm>
            <a:off x="100827" y="161036"/>
            <a:ext cx="278054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it-IT"/>
            </a:defPPr>
            <a:lvl1pPr>
              <a:defRPr sz="3600" b="1">
                <a:ln w="15875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10000">
                      <a:srgbClr val="0C49A9"/>
                    </a:gs>
                    <a:gs pos="100000">
                      <a:srgbClr val="FFFFFF"/>
                    </a:gs>
                  </a:gsLst>
                  <a:lin ang="16200000" scaled="0"/>
                  <a:tileRect/>
                </a:gradFill>
                <a:effectLst>
                  <a:outerShdw blurRad="41275" dist="58420" dir="8280000" sx="102000" sy="102000" algn="tl" rotWithShape="0">
                    <a:schemeClr val="tx2">
                      <a:lumMod val="60000"/>
                      <a:lumOff val="40000"/>
                      <a:alpha val="29000"/>
                    </a:schemeClr>
                  </a:outerShdw>
                </a:effectLst>
                <a:latin typeface="Trebuchet MS"/>
              </a:defRPr>
            </a:lvl1pPr>
          </a:lstStyle>
          <a:p>
            <a:r>
              <a:rPr lang="it-IT" sz="2800" dirty="0"/>
              <a:t>INTRODUCTION</a:t>
            </a:r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B448374C-5195-AF40-930C-3FE16BCF3902}"/>
              </a:ext>
            </a:extLst>
          </p:cNvPr>
          <p:cNvSpPr txBox="1">
            <a:spLocks/>
          </p:cNvSpPr>
          <p:nvPr/>
        </p:nvSpPr>
        <p:spPr>
          <a:xfrm>
            <a:off x="144375" y="2979684"/>
            <a:ext cx="6407528" cy="3784527"/>
          </a:xfrm>
          <a:prstGeom prst="rect">
            <a:avLst/>
          </a:prstGeom>
        </p:spPr>
        <p:txBody>
          <a:bodyPr vert="horz" lIns="90000" tIns="45720" rIns="91440" bIns="4572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spcAft>
                <a:spcPts val="1800"/>
              </a:spcAft>
              <a:buFont typeface="Wingdings" charset="2"/>
              <a:buChar char="q"/>
            </a:pP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Infinity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 is without doubt one of the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hardest mathematical concepts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 to understand. Many ideas that we find intuitive when working with normal numbers don’t work anymore, and instead there are countless apparent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paradoxes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. </a:t>
            </a:r>
          </a:p>
          <a:p>
            <a:pPr marL="571500" indent="-571500" algn="l">
              <a:spcAft>
                <a:spcPts val="1800"/>
              </a:spcAft>
              <a:buFont typeface="Wingdings" charset="2"/>
              <a:buChar char="q"/>
            </a:pP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Is there anything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bigger than infinity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? What is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infinity plus one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? What is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infinity plus infinity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?</a:t>
            </a:r>
          </a:p>
          <a:p>
            <a:pPr marL="571500" indent="-571500" algn="l">
              <a:spcAft>
                <a:spcPts val="1800"/>
              </a:spcAft>
              <a:buFont typeface="Wingdings" charset="2"/>
              <a:buChar char="q"/>
            </a:pP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The German mathematician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David Hilbert 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tried to explain some of the properties of infinity using a hotel with infinitely many rooms. </a:t>
            </a:r>
          </a:p>
        </p:txBody>
      </p:sp>
      <p:pic>
        <p:nvPicPr>
          <p:cNvPr id="8" name="Immagine 7" descr="http://world.mathigon.org/resources/Infinity/David_Hilbert.jpg">
            <a:extLst>
              <a:ext uri="{FF2B5EF4-FFF2-40B4-BE49-F238E27FC236}">
                <a16:creationId xmlns:a16="http://schemas.microsoft.com/office/drawing/2014/main" id="{83C86C48-9CB6-F643-BB4D-AACEB8A02E8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6108" y="3695236"/>
            <a:ext cx="2437765" cy="2924810"/>
          </a:xfrm>
          <a:prstGeom prst="rect">
            <a:avLst/>
          </a:prstGeom>
          <a:noFill/>
          <a:ln w="38100">
            <a:gradFill flip="none" rotWithShape="1">
              <a:gsLst>
                <a:gs pos="51000">
                  <a:srgbClr val="06396E"/>
                </a:gs>
                <a:gs pos="100000">
                  <a:srgbClr val="FFFFFF"/>
                </a:gs>
              </a:gsLst>
              <a:lin ang="5400000" scaled="0"/>
              <a:tileRect/>
            </a:gradFill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B37B291B-4D6C-595B-AACF-C0B524DB05C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4657" t="19674" r="17572" b="41103"/>
          <a:stretch>
            <a:fillRect/>
          </a:stretch>
        </p:blipFill>
        <p:spPr>
          <a:xfrm>
            <a:off x="357735" y="797644"/>
            <a:ext cx="4112665" cy="2110448"/>
          </a:xfrm>
          <a:prstGeom prst="rect">
            <a:avLst/>
          </a:prstGeom>
          <a:noFill/>
          <a:ln w="38100">
            <a:gradFill flip="none" rotWithShape="1">
              <a:gsLst>
                <a:gs pos="51000">
                  <a:srgbClr val="06396E"/>
                </a:gs>
                <a:gs pos="100000">
                  <a:srgbClr val="FFFFFF"/>
                </a:gs>
              </a:gsLst>
              <a:lin ang="5400000" scaled="0"/>
              <a:tileRect/>
            </a:gradFill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CC29244-76A5-812E-ED92-776BAD5E79A2}"/>
              </a:ext>
            </a:extLst>
          </p:cNvPr>
          <p:cNvSpPr txBox="1">
            <a:spLocks/>
          </p:cNvSpPr>
          <p:nvPr/>
        </p:nvSpPr>
        <p:spPr bwMode="auto">
          <a:xfrm>
            <a:off x="107950" y="115888"/>
            <a:ext cx="8928100" cy="6626225"/>
          </a:xfrm>
          <a:prstGeom prst="rect">
            <a:avLst/>
          </a:prstGeom>
          <a:noFill/>
          <a:ln w="88900">
            <a:gradFill flip="none" rotWithShape="1">
              <a:gsLst>
                <a:gs pos="51000">
                  <a:srgbClr val="06396E"/>
                </a:gs>
                <a:gs pos="100000">
                  <a:srgbClr val="FFFFFF"/>
                </a:gs>
              </a:gsLst>
              <a:lin ang="5400000" scaled="0"/>
              <a:tileRect/>
            </a:gradFill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just">
              <a:spcBef>
                <a:spcPct val="50000"/>
              </a:spcBef>
              <a:defRPr/>
            </a:pPr>
            <a:endParaRPr lang="it-IT" sz="2000" dirty="0">
              <a:ln w="57150" cmpd="thickThin">
                <a:solidFill>
                  <a:schemeClr val="tx1"/>
                </a:solidFill>
              </a:ln>
              <a:latin typeface="Century Schoolbook" pitchFamily="18" charset="0"/>
            </a:endParaRPr>
          </a:p>
          <a:p>
            <a:pPr algn="just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endParaRPr lang="it-IT" sz="2000" dirty="0">
              <a:ln w="57150" cmpd="thickThin">
                <a:solidFill>
                  <a:schemeClr val="tx1"/>
                </a:solidFill>
              </a:ln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619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1">
            <a:extLst>
              <a:ext uri="{FF2B5EF4-FFF2-40B4-BE49-F238E27FC236}">
                <a16:creationId xmlns:a16="http://schemas.microsoft.com/office/drawing/2014/main" id="{1FD5CCEE-1874-BB4C-BFF8-DD6EBF81758F}"/>
              </a:ext>
            </a:extLst>
          </p:cNvPr>
          <p:cNvSpPr txBox="1">
            <a:spLocks/>
          </p:cNvSpPr>
          <p:nvPr/>
        </p:nvSpPr>
        <p:spPr>
          <a:xfrm>
            <a:off x="189727" y="148336"/>
            <a:ext cx="397817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it-IT"/>
            </a:defPPr>
            <a:lvl1pPr>
              <a:defRPr sz="3600" b="1">
                <a:ln w="15875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10000">
                      <a:srgbClr val="0C49A9"/>
                    </a:gs>
                    <a:gs pos="100000">
                      <a:srgbClr val="FFFFFF"/>
                    </a:gs>
                  </a:gsLst>
                  <a:lin ang="16200000" scaled="0"/>
                  <a:tileRect/>
                </a:gradFill>
                <a:effectLst>
                  <a:outerShdw blurRad="41275" dist="58420" dir="8280000" sx="102000" sy="102000" algn="tl" rotWithShape="0">
                    <a:schemeClr val="tx2">
                      <a:lumMod val="60000"/>
                      <a:lumOff val="40000"/>
                      <a:alpha val="29000"/>
                    </a:schemeClr>
                  </a:outerShdw>
                </a:effectLst>
                <a:latin typeface="Trebuchet MS"/>
              </a:defRPr>
            </a:lvl1pPr>
          </a:lstStyle>
          <a:p>
            <a:r>
              <a:rPr lang="it-IT" sz="2800" dirty="0"/>
              <a:t>HILBERT’S HOTEL</a:t>
            </a:r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B448374C-5195-AF40-930C-3FE16BCF3902}"/>
              </a:ext>
            </a:extLst>
          </p:cNvPr>
          <p:cNvSpPr txBox="1">
            <a:spLocks/>
          </p:cNvSpPr>
          <p:nvPr/>
        </p:nvSpPr>
        <p:spPr>
          <a:xfrm>
            <a:off x="169774" y="3071124"/>
            <a:ext cx="8819285" cy="3784527"/>
          </a:xfrm>
          <a:prstGeom prst="rect">
            <a:avLst/>
          </a:prstGeom>
        </p:spPr>
        <p:txBody>
          <a:bodyPr vert="horz" lIns="90000" tIns="45720" rIns="91440" bIns="4572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spcAft>
                <a:spcPts val="1800"/>
              </a:spcAft>
              <a:buFont typeface="Wingdings" charset="2"/>
              <a:buChar char="q"/>
            </a:pP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The </a:t>
            </a:r>
            <a:r>
              <a:rPr lang="en" sz="1800" b="1" i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Hilbert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 is the largest hotel in the world: it has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infinitely many rooms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. We could imagine that it consists of just a single, never-ending corridor, with the rooms numbered 1, 2, 3, 4 and so on. </a:t>
            </a:r>
          </a:p>
          <a:p>
            <a:pPr marL="571500" indent="-571500" algn="l">
              <a:spcAft>
                <a:spcPts val="1800"/>
              </a:spcAft>
              <a:buFont typeface="Wingdings" charset="2"/>
              <a:buChar char="q"/>
            </a:pP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On the day we arrive at the Hilbert, every single room in the Hotel is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full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. </a:t>
            </a:r>
          </a:p>
          <a:p>
            <a:pPr marL="571500" indent="-571500" algn="l">
              <a:spcAft>
                <a:spcPts val="1800"/>
              </a:spcAft>
              <a:buFont typeface="Wingdings" charset="2"/>
              <a:buChar char="q"/>
            </a:pP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In any other Hotel, the reception would have to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turn us away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. Very surprisingly,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this is not the case 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in the Hilbert…</a:t>
            </a:r>
          </a:p>
          <a:p>
            <a:pPr marL="571500" indent="-571500" algn="l">
              <a:spcAft>
                <a:spcPts val="1800"/>
              </a:spcAft>
              <a:buFont typeface="Wingdings" charset="2"/>
              <a:buChar char="q"/>
            </a:pP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Once we arrive and ask for a room, the hotel makes a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 loudspeaker announcement 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that can be heard everywhere in the hotel: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they ask all their guests to move up into the next room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. 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E91F9BBB-EEBC-D3BC-D363-81060E7C58D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4657" t="19674" r="17572" b="41103"/>
          <a:stretch>
            <a:fillRect/>
          </a:stretch>
        </p:blipFill>
        <p:spPr>
          <a:xfrm>
            <a:off x="357735" y="797644"/>
            <a:ext cx="4112665" cy="2110448"/>
          </a:xfrm>
          <a:prstGeom prst="rect">
            <a:avLst/>
          </a:prstGeom>
          <a:noFill/>
          <a:ln w="38100">
            <a:gradFill flip="none" rotWithShape="1">
              <a:gsLst>
                <a:gs pos="51000">
                  <a:srgbClr val="06396E"/>
                </a:gs>
                <a:gs pos="100000">
                  <a:srgbClr val="FFFFFF"/>
                </a:gs>
              </a:gsLst>
              <a:lin ang="5400000" scaled="0"/>
              <a:tileRect/>
            </a:gradFill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C572E675-21E6-ECE5-A47F-D53FCACEF201}"/>
              </a:ext>
            </a:extLst>
          </p:cNvPr>
          <p:cNvSpPr txBox="1">
            <a:spLocks/>
          </p:cNvSpPr>
          <p:nvPr/>
        </p:nvSpPr>
        <p:spPr bwMode="auto">
          <a:xfrm>
            <a:off x="107950" y="115888"/>
            <a:ext cx="8928100" cy="6626225"/>
          </a:xfrm>
          <a:prstGeom prst="rect">
            <a:avLst/>
          </a:prstGeom>
          <a:noFill/>
          <a:ln w="88900">
            <a:gradFill flip="none" rotWithShape="1">
              <a:gsLst>
                <a:gs pos="51000">
                  <a:srgbClr val="06396E"/>
                </a:gs>
                <a:gs pos="100000">
                  <a:srgbClr val="FFFFFF"/>
                </a:gs>
              </a:gsLst>
              <a:lin ang="5400000" scaled="0"/>
              <a:tileRect/>
            </a:gradFill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just">
              <a:spcBef>
                <a:spcPct val="50000"/>
              </a:spcBef>
              <a:defRPr/>
            </a:pPr>
            <a:endParaRPr lang="it-IT" sz="2000" dirty="0">
              <a:ln w="57150" cmpd="thickThin">
                <a:solidFill>
                  <a:schemeClr val="tx1"/>
                </a:solidFill>
              </a:ln>
              <a:latin typeface="Century Schoolbook" pitchFamily="18" charset="0"/>
            </a:endParaRPr>
          </a:p>
          <a:p>
            <a:pPr algn="just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endParaRPr lang="it-IT" sz="2000" dirty="0">
              <a:ln w="57150" cmpd="thickThin">
                <a:solidFill>
                  <a:schemeClr val="tx1"/>
                </a:solidFill>
              </a:ln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9413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>
            <a:extLst>
              <a:ext uri="{FF2B5EF4-FFF2-40B4-BE49-F238E27FC236}">
                <a16:creationId xmlns:a16="http://schemas.microsoft.com/office/drawing/2014/main" id="{B448374C-5195-AF40-930C-3FE16BCF3902}"/>
              </a:ext>
            </a:extLst>
          </p:cNvPr>
          <p:cNvSpPr txBox="1">
            <a:spLocks/>
          </p:cNvSpPr>
          <p:nvPr/>
        </p:nvSpPr>
        <p:spPr>
          <a:xfrm>
            <a:off x="119380" y="373698"/>
            <a:ext cx="3634740" cy="2272664"/>
          </a:xfrm>
          <a:prstGeom prst="rect">
            <a:avLst/>
          </a:prstGeom>
        </p:spPr>
        <p:txBody>
          <a:bodyPr vert="horz" lIns="90000" tIns="45720" rIns="91440" bIns="4572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spcAft>
                <a:spcPts val="1800"/>
              </a:spcAft>
              <a:buFont typeface="Wingdings" charset="2"/>
              <a:buChar char="q"/>
            </a:pP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The guest in room 1 moves into room 2, the guest in room 2 moves into room 3, and the guest in any room n moves into room n + 1. Since there is no last room in the hotel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, every guest will get a new room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.</a:t>
            </a:r>
          </a:p>
          <a:p>
            <a:pPr marL="571500" indent="-571500" algn="l">
              <a:spcAft>
                <a:spcPts val="1800"/>
              </a:spcAft>
              <a:buFont typeface="Wingdings" charset="2"/>
              <a:buChar char="q"/>
            </a:pPr>
            <a:endParaRPr lang="en" sz="1800" dirty="0">
              <a:solidFill>
                <a:schemeClr val="tx2">
                  <a:lumMod val="75000"/>
                </a:schemeClr>
              </a:solidFill>
              <a:latin typeface="Trebuchet MS"/>
              <a:cs typeface="Trebuchet MS"/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03D9EA32-7A81-FC4C-A8B7-0146D1E61B5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47" y="2876232"/>
            <a:ext cx="6123305" cy="1649095"/>
          </a:xfrm>
          <a:prstGeom prst="rect">
            <a:avLst/>
          </a:prstGeom>
          <a:noFill/>
          <a:ln w="38100">
            <a:gradFill flip="none" rotWithShape="1">
              <a:gsLst>
                <a:gs pos="51000">
                  <a:srgbClr val="06396E"/>
                </a:gs>
                <a:gs pos="100000">
                  <a:srgbClr val="FFFFFF"/>
                </a:gs>
              </a:gsLst>
              <a:lin ang="5400000" scaled="0"/>
              <a:tileRect/>
            </a:gradFill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92E0D53B-53C8-3444-9A7F-D2FD457F2BDE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87" y="4839017"/>
            <a:ext cx="6123305" cy="1746885"/>
          </a:xfrm>
          <a:prstGeom prst="rect">
            <a:avLst/>
          </a:prstGeom>
          <a:noFill/>
          <a:ln w="38100">
            <a:gradFill flip="none" rotWithShape="1">
              <a:gsLst>
                <a:gs pos="51000">
                  <a:srgbClr val="06396E"/>
                </a:gs>
                <a:gs pos="100000">
                  <a:srgbClr val="FFFFFF"/>
                </a:gs>
              </a:gsLst>
              <a:lin ang="5400000" scaled="0"/>
              <a:tileRect/>
            </a:gradFill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11" name="Titolo 1">
            <a:extLst>
              <a:ext uri="{FF2B5EF4-FFF2-40B4-BE49-F238E27FC236}">
                <a16:creationId xmlns:a16="http://schemas.microsoft.com/office/drawing/2014/main" id="{CED6A354-8AEF-E34D-A812-FD46409E01F6}"/>
              </a:ext>
            </a:extLst>
          </p:cNvPr>
          <p:cNvSpPr txBox="1">
            <a:spLocks/>
          </p:cNvSpPr>
          <p:nvPr/>
        </p:nvSpPr>
        <p:spPr>
          <a:xfrm>
            <a:off x="6637020" y="3420269"/>
            <a:ext cx="2202180" cy="2837496"/>
          </a:xfrm>
          <a:prstGeom prst="rect">
            <a:avLst/>
          </a:prstGeom>
        </p:spPr>
        <p:txBody>
          <a:bodyPr vert="horz" lIns="90000" tIns="45720" rIns="91440" bIns="4572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spcAft>
                <a:spcPts val="1800"/>
              </a:spcAft>
              <a:buFont typeface="Wingdings" charset="2"/>
              <a:buChar char="q"/>
            </a:pP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Now the first room is empty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, and we can move in. </a:t>
            </a:r>
          </a:p>
          <a:p>
            <a:pPr marL="571500" indent="-571500" algn="l">
              <a:spcAft>
                <a:spcPts val="1800"/>
              </a:spcAft>
              <a:buFont typeface="Wingdings" charset="2"/>
              <a:buChar char="q"/>
            </a:pP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Infinity plus one is still infinity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.</a:t>
            </a:r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7362789E-7B35-925A-E904-EE42720E5A9F}"/>
              </a:ext>
            </a:extLst>
          </p:cNvPr>
          <p:cNvSpPr txBox="1">
            <a:spLocks/>
          </p:cNvSpPr>
          <p:nvPr/>
        </p:nvSpPr>
        <p:spPr bwMode="auto">
          <a:xfrm>
            <a:off x="107950" y="115888"/>
            <a:ext cx="8928100" cy="6626225"/>
          </a:xfrm>
          <a:prstGeom prst="rect">
            <a:avLst/>
          </a:prstGeom>
          <a:noFill/>
          <a:ln w="88900">
            <a:gradFill flip="none" rotWithShape="1">
              <a:gsLst>
                <a:gs pos="51000">
                  <a:srgbClr val="06396E"/>
                </a:gs>
                <a:gs pos="100000">
                  <a:srgbClr val="FFFFFF"/>
                </a:gs>
              </a:gsLst>
              <a:lin ang="5400000" scaled="0"/>
              <a:tileRect/>
            </a:gradFill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just">
              <a:spcBef>
                <a:spcPct val="50000"/>
              </a:spcBef>
              <a:defRPr/>
            </a:pPr>
            <a:endParaRPr lang="it-IT" sz="2000" dirty="0">
              <a:ln w="57150" cmpd="thickThin">
                <a:solidFill>
                  <a:schemeClr val="tx1"/>
                </a:solidFill>
              </a:ln>
              <a:latin typeface="Century Schoolbook" pitchFamily="18" charset="0"/>
            </a:endParaRPr>
          </a:p>
          <a:p>
            <a:pPr algn="just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endParaRPr lang="it-IT" sz="2000" dirty="0">
              <a:ln w="57150" cmpd="thickThin">
                <a:solidFill>
                  <a:schemeClr val="tx1"/>
                </a:solidFill>
              </a:ln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4768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CA281350-EC54-F44A-897E-23E906FF0A8A}"/>
              </a:ext>
            </a:extLst>
          </p:cNvPr>
          <p:cNvSpPr/>
          <p:nvPr/>
        </p:nvSpPr>
        <p:spPr>
          <a:xfrm>
            <a:off x="165100" y="231141"/>
            <a:ext cx="5280660" cy="3383280"/>
          </a:xfrm>
          <a:prstGeom prst="rect">
            <a:avLst/>
          </a:prstGeom>
        </p:spPr>
        <p:txBody>
          <a:bodyPr vert="horz" lIns="90000" tIns="45720" rIns="91440" bIns="45720" rtlCol="0" anchor="t" anchorCtr="0">
            <a:noAutofit/>
          </a:bodyPr>
          <a:lstStyle/>
          <a:p>
            <a:pPr marL="571500" indent="-571500">
              <a:spcBef>
                <a:spcPct val="0"/>
              </a:spcBef>
              <a:spcAft>
                <a:spcPts val="1800"/>
              </a:spcAft>
              <a:buFont typeface="Wingdings" charset="2"/>
              <a:buChar char="q"/>
            </a:pP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Trebuchet MS"/>
                <a:ea typeface="+mj-ea"/>
              </a:rPr>
              <a:t>This idea can be extended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Trebuchet MS"/>
                <a:ea typeface="+mj-ea"/>
              </a:rPr>
              <a:t>: 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Trebuchet MS"/>
                <a:ea typeface="+mj-ea"/>
              </a:rPr>
              <a:t>If 10 new guests arrive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Trebuchet MS"/>
                <a:ea typeface="+mj-ea"/>
              </a:rPr>
              <a:t>, the reception just asks all guests to move up 10 rooms. Thus even if the hotel is 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Trebuchet MS"/>
                <a:ea typeface="+mj-ea"/>
              </a:rPr>
              <a:t>full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Trebuchet MS"/>
                <a:ea typeface="+mj-ea"/>
              </a:rPr>
              <a:t>it can still 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Trebuchet MS"/>
                <a:ea typeface="+mj-ea"/>
              </a:rPr>
              <a:t>offer rooms to any number of new guests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Trebuchet MS"/>
                <a:ea typeface="+mj-ea"/>
              </a:rPr>
              <a:t>!</a:t>
            </a:r>
            <a:endParaRPr lang="it-IT" dirty="0">
              <a:solidFill>
                <a:schemeClr val="tx2">
                  <a:lumMod val="75000"/>
                </a:schemeClr>
              </a:solidFill>
              <a:latin typeface="Trebuchet MS"/>
              <a:ea typeface="+mj-ea"/>
            </a:endParaRPr>
          </a:p>
          <a:p>
            <a:pPr marL="571500" indent="-571500">
              <a:spcBef>
                <a:spcPct val="0"/>
              </a:spcBef>
              <a:spcAft>
                <a:spcPts val="1800"/>
              </a:spcAft>
              <a:buFont typeface="Wingdings" charset="2"/>
              <a:buChar char="q"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Trebuchet MS"/>
                <a:ea typeface="+mj-ea"/>
              </a:rPr>
              <a:t>Let us suppose that the hotel is 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Trebuchet MS"/>
                <a:ea typeface="+mj-ea"/>
              </a:rPr>
              <a:t>full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Trebuchet MS"/>
                <a:ea typeface="+mj-ea"/>
              </a:rPr>
              <a:t>again, and that 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Trebuchet MS"/>
                <a:ea typeface="+mj-ea"/>
              </a:rPr>
              <a:t>infinitely many new guests arrive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Trebuchet MS"/>
                <a:ea typeface="+mj-ea"/>
              </a:rPr>
              <a:t>. Now 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Trebuchet MS"/>
                <a:ea typeface="+mj-ea"/>
              </a:rPr>
              <a:t>the previous method won’t work anymore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Trebuchet MS"/>
                <a:ea typeface="+mj-ea"/>
              </a:rPr>
              <a:t>: you can’t ask the guests to move up infinitely many rooms – they would never arrive in their new room.</a:t>
            </a:r>
            <a:endParaRPr lang="it-IT" dirty="0">
              <a:solidFill>
                <a:schemeClr val="tx2">
                  <a:lumMod val="75000"/>
                </a:schemeClr>
              </a:solidFill>
              <a:latin typeface="Trebuchet MS"/>
              <a:ea typeface="+mj-ea"/>
            </a:endParaRP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D1D24F2A-6F86-E34B-B01F-B046CC9C392D}"/>
              </a:ext>
            </a:extLst>
          </p:cNvPr>
          <p:cNvSpPr/>
          <p:nvPr/>
        </p:nvSpPr>
        <p:spPr>
          <a:xfrm>
            <a:off x="6343015" y="3192780"/>
            <a:ext cx="2622550" cy="3025140"/>
          </a:xfrm>
          <a:prstGeom prst="rect">
            <a:avLst/>
          </a:prstGeom>
        </p:spPr>
        <p:txBody>
          <a:bodyPr vert="horz" lIns="90000" tIns="45720" rIns="91440" bIns="45720" rtlCol="0" anchor="t" anchorCtr="0">
            <a:noAutofit/>
          </a:bodyPr>
          <a:lstStyle/>
          <a:p>
            <a:pPr marL="571500" indent="-571500">
              <a:spcBef>
                <a:spcPct val="0"/>
              </a:spcBef>
              <a:spcAft>
                <a:spcPts val="1800"/>
              </a:spcAft>
              <a:buFont typeface="Wingdings" charset="2"/>
              <a:buChar char="q"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Trebuchet MS"/>
                <a:ea typeface="+mj-ea"/>
              </a:rPr>
              <a:t>Instead 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Trebuchet MS"/>
                <a:ea typeface="+mj-ea"/>
              </a:rPr>
              <a:t>the hotel does something very clever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Trebuchet MS"/>
                <a:ea typeface="+mj-ea"/>
              </a:rPr>
              <a:t>: they ask their guests to move into the 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Trebuchet MS"/>
                <a:ea typeface="+mj-ea"/>
              </a:rPr>
              <a:t>room with twice the number of their current room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Trebuchet MS"/>
                <a:ea typeface="+mj-ea"/>
              </a:rPr>
              <a:t>. The guest in room n will move into room 2n.</a:t>
            </a:r>
            <a:endParaRPr lang="it-IT" dirty="0">
              <a:solidFill>
                <a:schemeClr val="tx2">
                  <a:lumMod val="75000"/>
                </a:schemeClr>
              </a:solidFill>
              <a:latin typeface="Trebuchet MS"/>
              <a:ea typeface="+mj-ea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BE4DF97A-4E9F-A548-6C66-38D45A4415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135" y="3741419"/>
            <a:ext cx="6416521" cy="3025140"/>
          </a:xfrm>
          <a:prstGeom prst="rect">
            <a:avLst/>
          </a:prstGeom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6A9DF31-76A7-0EAF-EF8E-9EC5A3E15EE0}"/>
              </a:ext>
            </a:extLst>
          </p:cNvPr>
          <p:cNvSpPr txBox="1">
            <a:spLocks/>
          </p:cNvSpPr>
          <p:nvPr/>
        </p:nvSpPr>
        <p:spPr bwMode="auto">
          <a:xfrm>
            <a:off x="107950" y="115888"/>
            <a:ext cx="8928100" cy="6626225"/>
          </a:xfrm>
          <a:prstGeom prst="rect">
            <a:avLst/>
          </a:prstGeom>
          <a:noFill/>
          <a:ln w="88900">
            <a:gradFill flip="none" rotWithShape="1">
              <a:gsLst>
                <a:gs pos="51000">
                  <a:srgbClr val="06396E"/>
                </a:gs>
                <a:gs pos="100000">
                  <a:srgbClr val="FFFFFF"/>
                </a:gs>
              </a:gsLst>
              <a:lin ang="5400000" scaled="0"/>
              <a:tileRect/>
            </a:gradFill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just">
              <a:spcBef>
                <a:spcPct val="50000"/>
              </a:spcBef>
              <a:defRPr/>
            </a:pPr>
            <a:endParaRPr lang="it-IT" sz="2000" dirty="0">
              <a:ln w="57150" cmpd="thickThin">
                <a:solidFill>
                  <a:schemeClr val="tx1"/>
                </a:solidFill>
              </a:ln>
              <a:latin typeface="Century Schoolbook" pitchFamily="18" charset="0"/>
            </a:endParaRPr>
          </a:p>
          <a:p>
            <a:pPr algn="just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endParaRPr lang="it-IT" sz="2000" dirty="0">
              <a:ln w="57150" cmpd="thickThin">
                <a:solidFill>
                  <a:schemeClr val="tx1"/>
                </a:solidFill>
              </a:ln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162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CA281350-EC54-F44A-897E-23E906FF0A8A}"/>
              </a:ext>
            </a:extLst>
          </p:cNvPr>
          <p:cNvSpPr/>
          <p:nvPr/>
        </p:nvSpPr>
        <p:spPr>
          <a:xfrm>
            <a:off x="177800" y="668019"/>
            <a:ext cx="4046220" cy="2628901"/>
          </a:xfrm>
          <a:prstGeom prst="rect">
            <a:avLst/>
          </a:prstGeom>
        </p:spPr>
        <p:txBody>
          <a:bodyPr vert="horz" lIns="90000" tIns="45720" rIns="91440" bIns="45720" rtlCol="0" anchor="t" anchorCtr="0">
            <a:noAutofit/>
          </a:bodyPr>
          <a:lstStyle/>
          <a:p>
            <a:pPr marL="571500" indent="-571500">
              <a:spcBef>
                <a:spcPct val="0"/>
              </a:spcBef>
              <a:spcAft>
                <a:spcPts val="1800"/>
              </a:spcAft>
              <a:buFont typeface="Wingdings" charset="2"/>
              <a:buChar char="q"/>
            </a:pPr>
            <a:r>
              <a:rPr lang="en" dirty="0">
                <a:solidFill>
                  <a:schemeClr val="tx2">
                    <a:lumMod val="75000"/>
                  </a:schemeClr>
                </a:solidFill>
                <a:latin typeface="Trebuchet MS"/>
                <a:ea typeface="+mj-ea"/>
              </a:rPr>
              <a:t>Notice that now all </a:t>
            </a:r>
            <a:r>
              <a:rPr lang="en" b="1" dirty="0">
                <a:solidFill>
                  <a:schemeClr val="tx2">
                    <a:lumMod val="75000"/>
                  </a:schemeClr>
                </a:solidFill>
                <a:latin typeface="Trebuchet MS"/>
                <a:ea typeface="+mj-ea"/>
              </a:rPr>
              <a:t>the odd numbered rooms are empty</a:t>
            </a:r>
            <a:r>
              <a:rPr lang="en" dirty="0">
                <a:solidFill>
                  <a:schemeClr val="tx2">
                    <a:lumMod val="75000"/>
                  </a:schemeClr>
                </a:solidFill>
                <a:latin typeface="Trebuchet MS"/>
                <a:ea typeface="+mj-ea"/>
              </a:rPr>
              <a:t>. Since there are infinitely many odd numbers, there is enough space for the infinitely many new guests. </a:t>
            </a:r>
            <a:endParaRPr lang="it-IT" dirty="0">
              <a:solidFill>
                <a:schemeClr val="tx2">
                  <a:lumMod val="75000"/>
                </a:schemeClr>
              </a:solidFill>
              <a:latin typeface="Trebuchet MS"/>
              <a:ea typeface="+mj-ea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88E99003-8AB4-8143-8449-B5684FECE0B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580" y="3388361"/>
            <a:ext cx="6106795" cy="3168015"/>
          </a:xfrm>
          <a:prstGeom prst="rect">
            <a:avLst/>
          </a:prstGeom>
          <a:noFill/>
          <a:ln w="38100">
            <a:gradFill flip="none" rotWithShape="1">
              <a:gsLst>
                <a:gs pos="51000">
                  <a:srgbClr val="06396E"/>
                </a:gs>
                <a:gs pos="100000">
                  <a:srgbClr val="FFFFFF"/>
                </a:gs>
              </a:gsLst>
              <a:lin ang="5400000" scaled="0"/>
              <a:tileRect/>
            </a:gradFill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8" name="Rettangolo 7">
            <a:extLst>
              <a:ext uri="{FF2B5EF4-FFF2-40B4-BE49-F238E27FC236}">
                <a16:creationId xmlns:a16="http://schemas.microsoft.com/office/drawing/2014/main" id="{3327C68E-6532-C144-B01F-FCE9AFFDB861}"/>
              </a:ext>
            </a:extLst>
          </p:cNvPr>
          <p:cNvSpPr/>
          <p:nvPr/>
        </p:nvSpPr>
        <p:spPr>
          <a:xfrm>
            <a:off x="6530340" y="4555807"/>
            <a:ext cx="1767840" cy="1600202"/>
          </a:xfrm>
          <a:prstGeom prst="rect">
            <a:avLst/>
          </a:prstGeom>
        </p:spPr>
        <p:txBody>
          <a:bodyPr vert="horz" lIns="90000" tIns="45720" rIns="91440" bIns="45720" rtlCol="0" anchor="t" anchorCtr="0">
            <a:noAutofit/>
          </a:bodyPr>
          <a:lstStyle/>
          <a:p>
            <a:pPr marL="571500" indent="-571500">
              <a:spcBef>
                <a:spcPct val="0"/>
              </a:spcBef>
              <a:spcAft>
                <a:spcPts val="1800"/>
              </a:spcAft>
              <a:buFont typeface="Wingdings" charset="2"/>
              <a:buChar char="q"/>
            </a:pPr>
            <a:r>
              <a:rPr lang="en" b="1" dirty="0">
                <a:solidFill>
                  <a:schemeClr val="tx2">
                    <a:lumMod val="75000"/>
                  </a:schemeClr>
                </a:solidFill>
                <a:latin typeface="Trebuchet MS"/>
                <a:ea typeface="+mj-ea"/>
              </a:rPr>
              <a:t>Infinity plus infinity is still infinity</a:t>
            </a:r>
            <a:r>
              <a:rPr lang="en" dirty="0">
                <a:solidFill>
                  <a:schemeClr val="tx2">
                    <a:lumMod val="75000"/>
                  </a:schemeClr>
                </a:solidFill>
                <a:latin typeface="Trebuchet MS"/>
                <a:ea typeface="+mj-ea"/>
              </a:rPr>
              <a:t>. </a:t>
            </a:r>
            <a:endParaRPr lang="it-IT" dirty="0">
              <a:solidFill>
                <a:schemeClr val="tx2">
                  <a:lumMod val="75000"/>
                </a:schemeClr>
              </a:solidFill>
              <a:latin typeface="Trebuchet MS"/>
              <a:ea typeface="+mj-ea"/>
            </a:endParaRPr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F1D15639-1D77-EA56-68E2-EC2BC9F11E2E}"/>
              </a:ext>
            </a:extLst>
          </p:cNvPr>
          <p:cNvSpPr txBox="1">
            <a:spLocks/>
          </p:cNvSpPr>
          <p:nvPr/>
        </p:nvSpPr>
        <p:spPr bwMode="auto">
          <a:xfrm>
            <a:off x="107950" y="301624"/>
            <a:ext cx="8928100" cy="6626225"/>
          </a:xfrm>
          <a:prstGeom prst="rect">
            <a:avLst/>
          </a:prstGeom>
          <a:noFill/>
          <a:ln w="88900">
            <a:gradFill flip="none" rotWithShape="1">
              <a:gsLst>
                <a:gs pos="51000">
                  <a:srgbClr val="06396E"/>
                </a:gs>
                <a:gs pos="100000">
                  <a:srgbClr val="FFFFFF"/>
                </a:gs>
              </a:gsLst>
              <a:lin ang="5400000" scaled="0"/>
              <a:tileRect/>
            </a:gradFill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just">
              <a:spcBef>
                <a:spcPct val="50000"/>
              </a:spcBef>
              <a:defRPr/>
            </a:pPr>
            <a:endParaRPr lang="it-IT" sz="2000" dirty="0">
              <a:ln w="57150" cmpd="thickThin">
                <a:solidFill>
                  <a:schemeClr val="tx1"/>
                </a:solidFill>
              </a:ln>
              <a:latin typeface="Century Schoolbook" pitchFamily="18" charset="0"/>
            </a:endParaRPr>
          </a:p>
          <a:p>
            <a:pPr algn="just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endParaRPr lang="it-IT" sz="2000" dirty="0">
              <a:ln w="57150" cmpd="thickThin">
                <a:solidFill>
                  <a:schemeClr val="tx1"/>
                </a:solidFill>
              </a:ln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7634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CA281350-EC54-F44A-897E-23E906FF0A8A}"/>
              </a:ext>
            </a:extLst>
          </p:cNvPr>
          <p:cNvSpPr/>
          <p:nvPr/>
        </p:nvSpPr>
        <p:spPr>
          <a:xfrm>
            <a:off x="233680" y="632459"/>
            <a:ext cx="4183381" cy="2583181"/>
          </a:xfrm>
          <a:prstGeom prst="rect">
            <a:avLst/>
          </a:prstGeom>
        </p:spPr>
        <p:txBody>
          <a:bodyPr vert="horz" lIns="90000" tIns="45720" rIns="91440" bIns="45720" rtlCol="0" anchor="t" anchorCtr="0">
            <a:noAutofit/>
          </a:bodyPr>
          <a:lstStyle/>
          <a:p>
            <a:pPr marL="571500" indent="-571500">
              <a:spcBef>
                <a:spcPct val="0"/>
              </a:spcBef>
              <a:spcAft>
                <a:spcPts val="1800"/>
              </a:spcAft>
              <a:buFont typeface="Wingdings" charset="2"/>
              <a:buChar char="q"/>
            </a:pPr>
            <a:r>
              <a:rPr lang="en" dirty="0">
                <a:solidFill>
                  <a:schemeClr val="tx2">
                    <a:lumMod val="75000"/>
                  </a:schemeClr>
                </a:solidFill>
                <a:latin typeface="Trebuchet MS"/>
                <a:ea typeface="+mj-ea"/>
              </a:rPr>
              <a:t>Finally let us suppose that </a:t>
            </a:r>
            <a:r>
              <a:rPr lang="en" b="1" dirty="0">
                <a:solidFill>
                  <a:schemeClr val="tx2">
                    <a:lumMod val="75000"/>
                  </a:schemeClr>
                </a:solidFill>
                <a:latin typeface="Trebuchet MS"/>
                <a:ea typeface="+mj-ea"/>
              </a:rPr>
              <a:t>a whole bus company arrives at the hotel</a:t>
            </a:r>
            <a:r>
              <a:rPr lang="en" dirty="0">
                <a:solidFill>
                  <a:schemeClr val="tx2">
                    <a:lumMod val="75000"/>
                  </a:schemeClr>
                </a:solidFill>
                <a:latin typeface="Trebuchet MS"/>
                <a:ea typeface="+mj-ea"/>
              </a:rPr>
              <a:t>: they have </a:t>
            </a:r>
            <a:r>
              <a:rPr lang="en" b="1" dirty="0">
                <a:solidFill>
                  <a:schemeClr val="tx2">
                    <a:lumMod val="75000"/>
                  </a:schemeClr>
                </a:solidFill>
                <a:latin typeface="Trebuchet MS"/>
                <a:ea typeface="+mj-ea"/>
              </a:rPr>
              <a:t>infinitely many buses</a:t>
            </a:r>
            <a:r>
              <a:rPr lang="en" dirty="0">
                <a:solidFill>
                  <a:schemeClr val="tx2">
                    <a:lumMod val="75000"/>
                  </a:schemeClr>
                </a:solidFill>
                <a:latin typeface="Trebuchet MS"/>
                <a:ea typeface="+mj-ea"/>
              </a:rPr>
              <a:t>, </a:t>
            </a:r>
            <a:r>
              <a:rPr lang="en" b="1" dirty="0">
                <a:solidFill>
                  <a:schemeClr val="tx2">
                    <a:lumMod val="75000"/>
                  </a:schemeClr>
                </a:solidFill>
                <a:latin typeface="Trebuchet MS"/>
                <a:ea typeface="+mj-ea"/>
              </a:rPr>
              <a:t>each with infinitely many seats</a:t>
            </a:r>
            <a:r>
              <a:rPr lang="en" dirty="0">
                <a:solidFill>
                  <a:schemeClr val="tx2">
                    <a:lumMod val="75000"/>
                  </a:schemeClr>
                </a:solidFill>
                <a:latin typeface="Trebuchet MS"/>
                <a:ea typeface="+mj-ea"/>
              </a:rPr>
              <a:t>. </a:t>
            </a:r>
          </a:p>
          <a:p>
            <a:pPr marL="571500" indent="-571500">
              <a:spcBef>
                <a:spcPct val="0"/>
              </a:spcBef>
              <a:spcAft>
                <a:spcPts val="1800"/>
              </a:spcAft>
              <a:buFont typeface="Wingdings" charset="2"/>
              <a:buChar char="q"/>
            </a:pPr>
            <a:r>
              <a:rPr lang="en" b="1" dirty="0">
                <a:solidFill>
                  <a:schemeClr val="tx2">
                    <a:lumMod val="75000"/>
                  </a:schemeClr>
                </a:solidFill>
                <a:latin typeface="Trebuchet MS"/>
                <a:ea typeface="+mj-ea"/>
              </a:rPr>
              <a:t>Can we also move all those infinitely times infinitely many passengers into one hotel?</a:t>
            </a:r>
            <a:endParaRPr lang="en" dirty="0">
              <a:solidFill>
                <a:schemeClr val="tx2">
                  <a:lumMod val="75000"/>
                </a:schemeClr>
              </a:solidFill>
              <a:latin typeface="Trebuchet MS"/>
              <a:ea typeface="+mj-ea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9E3CC97B-AD02-204B-8712-48FADB41D2DD}"/>
              </a:ext>
            </a:extLst>
          </p:cNvPr>
          <p:cNvSpPr/>
          <p:nvPr/>
        </p:nvSpPr>
        <p:spPr>
          <a:xfrm>
            <a:off x="218440" y="3261361"/>
            <a:ext cx="8519160" cy="3139440"/>
          </a:xfrm>
          <a:prstGeom prst="rect">
            <a:avLst/>
          </a:prstGeom>
        </p:spPr>
        <p:txBody>
          <a:bodyPr vert="horz" lIns="90000" tIns="45720" rIns="91440" bIns="45720" rtlCol="0" anchor="t" anchorCtr="0">
            <a:noAutofit/>
          </a:bodyPr>
          <a:lstStyle/>
          <a:p>
            <a:pPr marL="571500" indent="-571500">
              <a:spcBef>
                <a:spcPct val="0"/>
              </a:spcBef>
              <a:spcAft>
                <a:spcPts val="1800"/>
              </a:spcAft>
              <a:buFont typeface="Wingdings" charset="2"/>
              <a:buChar char="q"/>
            </a:pPr>
            <a:r>
              <a:rPr lang="en" dirty="0">
                <a:solidFill>
                  <a:schemeClr val="tx2">
                    <a:lumMod val="75000"/>
                  </a:schemeClr>
                </a:solidFill>
                <a:latin typeface="Trebuchet MS"/>
                <a:ea typeface="+mj-ea"/>
              </a:rPr>
              <a:t>It turns out that </a:t>
            </a:r>
            <a:r>
              <a:rPr lang="en" b="1" dirty="0">
                <a:solidFill>
                  <a:schemeClr val="tx2">
                    <a:lumMod val="75000"/>
                  </a:schemeClr>
                </a:solidFill>
                <a:latin typeface="Trebuchet MS"/>
                <a:ea typeface="+mj-ea"/>
              </a:rPr>
              <a:t>we can</a:t>
            </a:r>
            <a:r>
              <a:rPr lang="en" dirty="0">
                <a:solidFill>
                  <a:schemeClr val="tx2">
                    <a:lumMod val="75000"/>
                  </a:schemeClr>
                </a:solidFill>
                <a:latin typeface="Trebuchet MS"/>
                <a:ea typeface="+mj-ea"/>
              </a:rPr>
              <a:t>, using a simple rule: the passenger sitting on seat number </a:t>
            </a:r>
            <a:r>
              <a:rPr lang="en" b="1" i="1" dirty="0" err="1">
                <a:solidFill>
                  <a:schemeClr val="tx2">
                    <a:lumMod val="75000"/>
                  </a:schemeClr>
                </a:solidFill>
                <a:latin typeface="Trebuchet MS"/>
                <a:ea typeface="+mj-ea"/>
              </a:rPr>
              <a:t>i</a:t>
            </a:r>
            <a:r>
              <a:rPr lang="en" dirty="0">
                <a:solidFill>
                  <a:schemeClr val="tx2">
                    <a:lumMod val="75000"/>
                  </a:schemeClr>
                </a:solidFill>
                <a:latin typeface="Trebuchet MS"/>
                <a:ea typeface="+mj-ea"/>
              </a:rPr>
              <a:t> in bus number </a:t>
            </a:r>
            <a:r>
              <a:rPr lang="en" b="1" i="1" dirty="0">
                <a:solidFill>
                  <a:schemeClr val="tx2">
                    <a:lumMod val="75000"/>
                  </a:schemeClr>
                </a:solidFill>
                <a:latin typeface="Trebuchet MS"/>
                <a:ea typeface="+mj-ea"/>
              </a:rPr>
              <a:t>j</a:t>
            </a:r>
            <a:r>
              <a:rPr lang="en" dirty="0">
                <a:solidFill>
                  <a:schemeClr val="tx2">
                    <a:lumMod val="75000"/>
                  </a:schemeClr>
                </a:solidFill>
                <a:latin typeface="Trebuchet MS"/>
                <a:ea typeface="+mj-ea"/>
              </a:rPr>
              <a:t> gets room </a:t>
            </a:r>
            <a:r>
              <a:rPr lang="en" b="1" i="1" dirty="0">
                <a:solidFill>
                  <a:schemeClr val="tx2">
                    <a:lumMod val="75000"/>
                  </a:schemeClr>
                </a:solidFill>
                <a:latin typeface="Trebuchet MS"/>
                <a:ea typeface="+mj-ea"/>
              </a:rPr>
              <a:t>2</a:t>
            </a:r>
            <a:r>
              <a:rPr lang="en" b="1" i="1" baseline="30000" dirty="0">
                <a:solidFill>
                  <a:schemeClr val="tx2">
                    <a:lumMod val="75000"/>
                  </a:schemeClr>
                </a:solidFill>
                <a:latin typeface="Trebuchet MS"/>
                <a:ea typeface="+mj-ea"/>
              </a:rPr>
              <a:t>i</a:t>
            </a:r>
            <a:r>
              <a:rPr lang="en" b="1" i="1" dirty="0">
                <a:solidFill>
                  <a:schemeClr val="tx2">
                    <a:lumMod val="75000"/>
                  </a:schemeClr>
                </a:solidFill>
                <a:latin typeface="Trebuchet MS"/>
                <a:ea typeface="+mj-ea"/>
              </a:rPr>
              <a:t>∙3</a:t>
            </a:r>
            <a:r>
              <a:rPr lang="en" b="1" i="1" baseline="30000" dirty="0">
                <a:solidFill>
                  <a:schemeClr val="tx2">
                    <a:lumMod val="75000"/>
                  </a:schemeClr>
                </a:solidFill>
                <a:latin typeface="Trebuchet MS"/>
                <a:ea typeface="+mj-ea"/>
              </a:rPr>
              <a:t>j</a:t>
            </a:r>
            <a:r>
              <a:rPr lang="en" b="1" i="1" dirty="0">
                <a:solidFill>
                  <a:schemeClr val="tx2">
                    <a:lumMod val="75000"/>
                  </a:schemeClr>
                </a:solidFill>
                <a:latin typeface="Trebuchet MS"/>
                <a:ea typeface="+mj-ea"/>
              </a:rPr>
              <a:t> </a:t>
            </a:r>
            <a:r>
              <a:rPr lang="en" dirty="0">
                <a:solidFill>
                  <a:schemeClr val="tx2">
                    <a:lumMod val="75000"/>
                  </a:schemeClr>
                </a:solidFill>
                <a:latin typeface="Trebuchet MS"/>
                <a:ea typeface="+mj-ea"/>
              </a:rPr>
              <a:t>in the hotel. </a:t>
            </a:r>
          </a:p>
          <a:p>
            <a:pPr marL="571500" indent="-571500">
              <a:spcBef>
                <a:spcPct val="0"/>
              </a:spcBef>
              <a:spcAft>
                <a:spcPts val="1800"/>
              </a:spcAft>
              <a:buFont typeface="Wingdings" charset="2"/>
              <a:buChar char="q"/>
            </a:pPr>
            <a:r>
              <a:rPr lang="en" dirty="0">
                <a:solidFill>
                  <a:schemeClr val="tx2">
                    <a:lumMod val="75000"/>
                  </a:schemeClr>
                </a:solidFill>
                <a:latin typeface="Trebuchet MS"/>
                <a:ea typeface="+mj-ea"/>
              </a:rPr>
              <a:t>We can be sure not to give</a:t>
            </a:r>
            <a:r>
              <a:rPr lang="en" dirty="0">
                <a:solidFill>
                  <a:schemeClr val="tx2">
                    <a:lumMod val="75000"/>
                  </a:schemeClr>
                </a:solidFill>
                <a:latin typeface="Trebuchet MS"/>
              </a:rPr>
              <a:t> two passengers the same room.</a:t>
            </a:r>
            <a:endParaRPr lang="en" dirty="0">
              <a:solidFill>
                <a:schemeClr val="tx2">
                  <a:lumMod val="75000"/>
                </a:schemeClr>
              </a:solidFill>
              <a:latin typeface="Trebuchet MS"/>
              <a:ea typeface="+mj-ea"/>
            </a:endParaRPr>
          </a:p>
          <a:p>
            <a:pPr marL="571500" indent="-571500">
              <a:spcBef>
                <a:spcPct val="0"/>
              </a:spcBef>
              <a:spcAft>
                <a:spcPts val="1800"/>
              </a:spcAft>
              <a:buFont typeface="Wingdings" charset="2"/>
              <a:buChar char="q"/>
            </a:pPr>
            <a:r>
              <a:rPr lang="en" dirty="0">
                <a:solidFill>
                  <a:schemeClr val="tx2">
                    <a:lumMod val="75000"/>
                  </a:schemeClr>
                </a:solidFill>
                <a:latin typeface="Trebuchet MS"/>
                <a:ea typeface="+mj-ea"/>
              </a:rPr>
              <a:t>This is because 2 and 3 are prime numbers and because </a:t>
            </a:r>
            <a:r>
              <a:rPr lang="en" b="1" dirty="0">
                <a:solidFill>
                  <a:schemeClr val="tx2">
                    <a:lumMod val="75000"/>
                  </a:schemeClr>
                </a:solidFill>
                <a:latin typeface="Trebuchet MS"/>
                <a:ea typeface="+mj-ea"/>
              </a:rPr>
              <a:t>prime </a:t>
            </a:r>
            <a:r>
              <a:rPr lang="en" b="1" dirty="0" err="1">
                <a:solidFill>
                  <a:schemeClr val="tx2">
                    <a:lumMod val="75000"/>
                  </a:schemeClr>
                </a:solidFill>
                <a:latin typeface="Trebuchet MS"/>
                <a:ea typeface="+mj-ea"/>
              </a:rPr>
              <a:t>factorisation</a:t>
            </a:r>
            <a:r>
              <a:rPr lang="en" b="1" dirty="0">
                <a:solidFill>
                  <a:schemeClr val="tx2">
                    <a:lumMod val="75000"/>
                  </a:schemeClr>
                </a:solidFill>
                <a:latin typeface="Trebuchet MS"/>
                <a:ea typeface="+mj-ea"/>
              </a:rPr>
              <a:t> </a:t>
            </a:r>
            <a:r>
              <a:rPr lang="en" dirty="0">
                <a:solidFill>
                  <a:schemeClr val="tx2">
                    <a:lumMod val="75000"/>
                  </a:schemeClr>
                </a:solidFill>
                <a:latin typeface="Trebuchet MS"/>
                <a:ea typeface="+mj-ea"/>
              </a:rPr>
              <a:t>is unique.</a:t>
            </a:r>
          </a:p>
          <a:p>
            <a:pPr marL="571500" indent="-571500">
              <a:spcBef>
                <a:spcPct val="0"/>
              </a:spcBef>
              <a:spcAft>
                <a:spcPts val="1800"/>
              </a:spcAft>
              <a:buFont typeface="Wingdings" charset="2"/>
              <a:buChar char="q"/>
            </a:pPr>
            <a:r>
              <a:rPr lang="en" dirty="0">
                <a:solidFill>
                  <a:schemeClr val="tx2">
                    <a:lumMod val="75000"/>
                  </a:schemeClr>
                </a:solidFill>
                <a:latin typeface="Trebuchet MS"/>
                <a:ea typeface="+mj-ea"/>
              </a:rPr>
              <a:t>In addition, </a:t>
            </a:r>
            <a:r>
              <a:rPr lang="en" b="1" dirty="0">
                <a:solidFill>
                  <a:schemeClr val="tx2">
                    <a:lumMod val="75000"/>
                  </a:schemeClr>
                </a:solidFill>
                <a:latin typeface="Trebuchet MS"/>
                <a:ea typeface="+mj-ea"/>
              </a:rPr>
              <a:t>all rooms which have prime factors other than 2 and 3 remain empty</a:t>
            </a:r>
            <a:r>
              <a:rPr lang="en" dirty="0">
                <a:solidFill>
                  <a:schemeClr val="tx2">
                    <a:lumMod val="75000"/>
                  </a:schemeClr>
                </a:solidFill>
                <a:latin typeface="Trebuchet MS"/>
                <a:ea typeface="+mj-ea"/>
              </a:rPr>
              <a:t>. As we walk down the infinite hotel corridor, only very few of the rooms will be used. This is useful in case an infinite bus arrives.</a:t>
            </a:r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878390E6-1735-A0D7-F643-C09200E13C9B}"/>
              </a:ext>
            </a:extLst>
          </p:cNvPr>
          <p:cNvSpPr txBox="1">
            <a:spLocks/>
          </p:cNvSpPr>
          <p:nvPr/>
        </p:nvSpPr>
        <p:spPr bwMode="auto">
          <a:xfrm>
            <a:off x="121202" y="115888"/>
            <a:ext cx="8928100" cy="6626225"/>
          </a:xfrm>
          <a:prstGeom prst="rect">
            <a:avLst/>
          </a:prstGeom>
          <a:noFill/>
          <a:ln w="88900">
            <a:gradFill flip="none" rotWithShape="1">
              <a:gsLst>
                <a:gs pos="51000">
                  <a:srgbClr val="06396E"/>
                </a:gs>
                <a:gs pos="100000">
                  <a:srgbClr val="FFFFFF"/>
                </a:gs>
              </a:gsLst>
              <a:lin ang="5400000" scaled="0"/>
              <a:tileRect/>
            </a:gradFill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just">
              <a:spcBef>
                <a:spcPct val="50000"/>
              </a:spcBef>
              <a:defRPr/>
            </a:pPr>
            <a:endParaRPr lang="it-IT" sz="2000" dirty="0">
              <a:ln w="57150" cmpd="thickThin">
                <a:solidFill>
                  <a:schemeClr val="tx1"/>
                </a:solidFill>
              </a:ln>
              <a:latin typeface="Century Schoolbook" pitchFamily="18" charset="0"/>
            </a:endParaRPr>
          </a:p>
          <a:p>
            <a:pPr algn="just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endParaRPr lang="it-IT" sz="2000" dirty="0">
              <a:ln w="57150" cmpd="thickThin">
                <a:solidFill>
                  <a:schemeClr val="tx1"/>
                </a:solidFill>
              </a:ln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8589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AD83BA78-B8FC-AD43-8BF4-D06FE056D794}"/>
              </a:ext>
            </a:extLst>
          </p:cNvPr>
          <p:cNvSpPr txBox="1">
            <a:spLocks/>
          </p:cNvSpPr>
          <p:nvPr/>
        </p:nvSpPr>
        <p:spPr>
          <a:xfrm>
            <a:off x="126227" y="155594"/>
            <a:ext cx="397817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it-IT"/>
            </a:defPPr>
            <a:lvl1pPr>
              <a:defRPr sz="3600" b="1">
                <a:ln w="15875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10000">
                      <a:srgbClr val="0C49A9"/>
                    </a:gs>
                    <a:gs pos="100000">
                      <a:srgbClr val="FFFFFF"/>
                    </a:gs>
                  </a:gsLst>
                  <a:lin ang="16200000" scaled="0"/>
                  <a:tileRect/>
                </a:gradFill>
                <a:effectLst>
                  <a:outerShdw blurRad="41275" dist="58420" dir="8280000" sx="102000" sy="102000" algn="tl" rotWithShape="0">
                    <a:schemeClr val="tx2">
                      <a:lumMod val="60000"/>
                      <a:lumOff val="40000"/>
                      <a:alpha val="29000"/>
                    </a:schemeClr>
                  </a:outerShdw>
                </a:effectLst>
                <a:latin typeface="Trebuchet MS"/>
              </a:defRPr>
            </a:lvl1pPr>
          </a:lstStyle>
          <a:p>
            <a:r>
              <a:rPr lang="it-IT" sz="2800" dirty="0"/>
              <a:t>COUNTABILITY</a:t>
            </a:r>
          </a:p>
        </p:txBody>
      </p:sp>
      <p:sp>
        <p:nvSpPr>
          <p:cNvPr id="5" name="Titolo 1">
            <a:extLst>
              <a:ext uri="{FF2B5EF4-FFF2-40B4-BE49-F238E27FC236}">
                <a16:creationId xmlns:a16="http://schemas.microsoft.com/office/drawing/2014/main" id="{E7D21380-F52E-FE40-BD4D-7350A73F54ED}"/>
              </a:ext>
            </a:extLst>
          </p:cNvPr>
          <p:cNvSpPr txBox="1">
            <a:spLocks/>
          </p:cNvSpPr>
          <p:nvPr/>
        </p:nvSpPr>
        <p:spPr>
          <a:xfrm>
            <a:off x="141387" y="3374112"/>
            <a:ext cx="8748613" cy="3133732"/>
          </a:xfrm>
          <a:prstGeom prst="rect">
            <a:avLst/>
          </a:prstGeom>
        </p:spPr>
        <p:txBody>
          <a:bodyPr vert="horz" lIns="90000" tIns="45720" rIns="91440" bIns="4572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spcAft>
                <a:spcPts val="1800"/>
              </a:spcAft>
              <a:buFont typeface="Wingdings" charset="2"/>
              <a:buChar char="q"/>
            </a:pP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If we want to go further, we have to develop a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new language 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to express our ideas. This language is called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Set Theory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.</a:t>
            </a:r>
          </a:p>
          <a:p>
            <a:pPr marL="571500" indent="-571500" algn="l">
              <a:spcAft>
                <a:spcPts val="1800"/>
              </a:spcAft>
              <a:buFont typeface="Wingdings" charset="2"/>
              <a:buChar char="q"/>
            </a:pP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A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set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 is simply a collection of any objects. </a:t>
            </a:r>
          </a:p>
          <a:p>
            <a:pPr marL="571500" indent="-571500" algn="l">
              <a:spcAft>
                <a:spcPts val="1800"/>
              </a:spcAft>
              <a:buFont typeface="Wingdings" charset="2"/>
              <a:buChar char="q"/>
            </a:pP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We say that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two sets have the same size 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if we can pair up their elements so that no element is left out or connected to two elements. Such a pairing is called a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bijection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.</a:t>
            </a:r>
          </a:p>
          <a:p>
            <a:pPr marL="571500" indent="-571500" algn="l">
              <a:spcAft>
                <a:spcPts val="1800"/>
              </a:spcAft>
              <a:buFont typeface="Wingdings" charset="2"/>
              <a:buChar char="q"/>
            </a:pP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This applies to finite sets as well as infinite sets, and we say that a set is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countable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 if it can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be paired up with the natural numbers     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= {1, 2, 3, 4, 5, …}.</a:t>
            </a:r>
          </a:p>
        </p:txBody>
      </p:sp>
      <p:pic>
        <p:nvPicPr>
          <p:cNvPr id="6" name="Immagine 5" descr="N">
            <a:extLst>
              <a:ext uri="{FF2B5EF4-FFF2-40B4-BE49-F238E27FC236}">
                <a16:creationId xmlns:a16="http://schemas.microsoft.com/office/drawing/2014/main" id="{A891C23A-BCBA-714A-ACD0-D311EF834E2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3530" y="6056085"/>
            <a:ext cx="206827" cy="204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lemento grafico 1">
            <a:extLst>
              <a:ext uri="{FF2B5EF4-FFF2-40B4-BE49-F238E27FC236}">
                <a16:creationId xmlns:a16="http://schemas.microsoft.com/office/drawing/2014/main" id="{9A65C861-DEBB-BF82-9AD7-25A7147C57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5556" y="589966"/>
            <a:ext cx="3176637" cy="2827867"/>
          </a:xfrm>
          <a:prstGeom prst="rect">
            <a:avLst/>
          </a:prstGeom>
        </p:spPr>
      </p:pic>
      <p:sp>
        <p:nvSpPr>
          <p:cNvPr id="8" name="Segnaposto contenuto 2">
            <a:extLst>
              <a:ext uri="{FF2B5EF4-FFF2-40B4-BE49-F238E27FC236}">
                <a16:creationId xmlns:a16="http://schemas.microsoft.com/office/drawing/2014/main" id="{37CEA2F9-0902-7103-3A4A-9D8653CD095D}"/>
              </a:ext>
            </a:extLst>
          </p:cNvPr>
          <p:cNvSpPr txBox="1">
            <a:spLocks/>
          </p:cNvSpPr>
          <p:nvPr/>
        </p:nvSpPr>
        <p:spPr bwMode="auto">
          <a:xfrm>
            <a:off x="107950" y="115888"/>
            <a:ext cx="8928100" cy="6626225"/>
          </a:xfrm>
          <a:prstGeom prst="rect">
            <a:avLst/>
          </a:prstGeom>
          <a:noFill/>
          <a:ln w="88900">
            <a:gradFill flip="none" rotWithShape="1">
              <a:gsLst>
                <a:gs pos="51000">
                  <a:srgbClr val="06396E"/>
                </a:gs>
                <a:gs pos="100000">
                  <a:srgbClr val="FFFFFF"/>
                </a:gs>
              </a:gsLst>
              <a:lin ang="5400000" scaled="0"/>
              <a:tileRect/>
            </a:gradFill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just">
              <a:spcBef>
                <a:spcPct val="50000"/>
              </a:spcBef>
              <a:defRPr/>
            </a:pPr>
            <a:endParaRPr lang="it-IT" sz="2000" dirty="0">
              <a:ln w="57150" cmpd="thickThin">
                <a:solidFill>
                  <a:schemeClr val="tx1"/>
                </a:solidFill>
              </a:ln>
              <a:latin typeface="Century Schoolbook" pitchFamily="18" charset="0"/>
            </a:endParaRPr>
          </a:p>
          <a:p>
            <a:pPr algn="just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endParaRPr lang="it-IT" sz="2000" dirty="0">
              <a:ln w="57150" cmpd="thickThin">
                <a:solidFill>
                  <a:schemeClr val="tx1"/>
                </a:solidFill>
              </a:ln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1938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E7D21380-F52E-FE40-BD4D-7350A73F54ED}"/>
              </a:ext>
            </a:extLst>
          </p:cNvPr>
          <p:cNvSpPr txBox="1">
            <a:spLocks/>
          </p:cNvSpPr>
          <p:nvPr/>
        </p:nvSpPr>
        <p:spPr>
          <a:xfrm>
            <a:off x="241300" y="295268"/>
            <a:ext cx="4034117" cy="1589498"/>
          </a:xfrm>
          <a:prstGeom prst="rect">
            <a:avLst/>
          </a:prstGeom>
        </p:spPr>
        <p:txBody>
          <a:bodyPr vert="horz" lIns="90000" tIns="45720" rIns="91440" bIns="4572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spcAft>
                <a:spcPts val="1800"/>
              </a:spcAft>
              <a:buFont typeface="Wingdings" charset="2"/>
              <a:buChar char="q"/>
            </a:pP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For example, we can add one more number to    , say 0, and see whether we can pair up the two sets:</a:t>
            </a:r>
          </a:p>
        </p:txBody>
      </p:sp>
      <p:pic>
        <p:nvPicPr>
          <p:cNvPr id="8" name="Immagine 7" descr="bijection1">
            <a:extLst>
              <a:ext uri="{FF2B5EF4-FFF2-40B4-BE49-F238E27FC236}">
                <a16:creationId xmlns:a16="http://schemas.microsoft.com/office/drawing/2014/main" id="{9AC03AB5-ED7F-5249-B093-D39F87BA361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803" y="1721226"/>
            <a:ext cx="5104690" cy="1589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magine 8" descr="N">
            <a:extLst>
              <a:ext uri="{FF2B5EF4-FFF2-40B4-BE49-F238E27FC236}">
                <a16:creationId xmlns:a16="http://schemas.microsoft.com/office/drawing/2014/main" id="{2786ED25-8B6B-E949-A60A-680BF856977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7921" y="648303"/>
            <a:ext cx="206827" cy="20410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itolo 1">
            <a:extLst>
              <a:ext uri="{FF2B5EF4-FFF2-40B4-BE49-F238E27FC236}">
                <a16:creationId xmlns:a16="http://schemas.microsoft.com/office/drawing/2014/main" id="{4419DE49-4DDE-3444-9657-57E5BBC07D10}"/>
              </a:ext>
            </a:extLst>
          </p:cNvPr>
          <p:cNvSpPr txBox="1">
            <a:spLocks/>
          </p:cNvSpPr>
          <p:nvPr/>
        </p:nvSpPr>
        <p:spPr>
          <a:xfrm>
            <a:off x="245974" y="3577312"/>
            <a:ext cx="8819285" cy="3133732"/>
          </a:xfrm>
          <a:prstGeom prst="rect">
            <a:avLst/>
          </a:prstGeom>
        </p:spPr>
        <p:txBody>
          <a:bodyPr vert="horz" lIns="90000" tIns="45720" rIns="91440" bIns="4572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spcAft>
                <a:spcPts val="1800"/>
              </a:spcAft>
              <a:buFont typeface="Wingdings" charset="2"/>
              <a:buChar char="q"/>
            </a:pP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Since the black and the yellow set can be paired up without gaps or overlaps, they must have the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same size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.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Infinity plus one is still infinity. </a:t>
            </a:r>
          </a:p>
          <a:p>
            <a:pPr marL="571500" indent="-571500" algn="l">
              <a:spcAft>
                <a:spcPts val="1800"/>
              </a:spcAft>
              <a:buFont typeface="Wingdings" charset="2"/>
              <a:buChar char="q"/>
            </a:pP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We can do even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better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: let us try to pair up the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natural numbers 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with all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integers    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 = {…,–3 ,–2, –1, 0, 1, 2, 3, …}.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Jumping back and forth 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between the positive and negative ends of the number line we can be sure, counting the integers, not to forget any element.</a:t>
            </a:r>
          </a:p>
          <a:p>
            <a:pPr marL="571500" indent="-571500" algn="l">
              <a:spcAft>
                <a:spcPts val="1800"/>
              </a:spcAft>
              <a:buFont typeface="Wingdings" charset="2"/>
              <a:buChar char="q"/>
            </a:pP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Infinity plus infinity is still infinity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, and it seems that there are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as many positive integers as there are integers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 in total.</a:t>
            </a:r>
          </a:p>
          <a:p>
            <a:pPr marL="571500" indent="-571500" algn="l">
              <a:spcAft>
                <a:spcPts val="1800"/>
              </a:spcAft>
              <a:buFont typeface="Wingdings" charset="2"/>
              <a:buChar char="q"/>
            </a:pPr>
            <a:endParaRPr lang="en" sz="1800" dirty="0">
              <a:solidFill>
                <a:schemeClr val="tx2">
                  <a:lumMod val="75000"/>
                </a:schemeClr>
              </a:solidFill>
              <a:latin typeface="Trebuchet MS"/>
              <a:cs typeface="Trebuchet MS"/>
            </a:endParaRPr>
          </a:p>
        </p:txBody>
      </p:sp>
      <p:pic>
        <p:nvPicPr>
          <p:cNvPr id="13" name="Immagine 12" descr="Z">
            <a:extLst>
              <a:ext uri="{FF2B5EF4-FFF2-40B4-BE49-F238E27FC236}">
                <a16:creationId xmlns:a16="http://schemas.microsoft.com/office/drawing/2014/main" id="{85852580-ED3B-F342-8887-AC9FF7E814EE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7522" y="4700216"/>
            <a:ext cx="206827" cy="1924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5BF1F074-388C-A218-B5D8-6A3B26BDF086}"/>
              </a:ext>
            </a:extLst>
          </p:cNvPr>
          <p:cNvSpPr txBox="1">
            <a:spLocks/>
          </p:cNvSpPr>
          <p:nvPr/>
        </p:nvSpPr>
        <p:spPr bwMode="auto">
          <a:xfrm>
            <a:off x="107950" y="115888"/>
            <a:ext cx="8928100" cy="6626225"/>
          </a:xfrm>
          <a:prstGeom prst="rect">
            <a:avLst/>
          </a:prstGeom>
          <a:noFill/>
          <a:ln w="88900">
            <a:gradFill flip="none" rotWithShape="1">
              <a:gsLst>
                <a:gs pos="51000">
                  <a:srgbClr val="06396E"/>
                </a:gs>
                <a:gs pos="100000">
                  <a:srgbClr val="FFFFFF"/>
                </a:gs>
              </a:gsLst>
              <a:lin ang="5400000" scaled="0"/>
              <a:tileRect/>
            </a:gradFill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just">
              <a:spcBef>
                <a:spcPct val="50000"/>
              </a:spcBef>
              <a:defRPr/>
            </a:pPr>
            <a:endParaRPr lang="it-IT" sz="2000" dirty="0">
              <a:ln w="57150" cmpd="thickThin">
                <a:solidFill>
                  <a:schemeClr val="tx1"/>
                </a:solidFill>
              </a:ln>
              <a:latin typeface="Century Schoolbook" pitchFamily="18" charset="0"/>
            </a:endParaRPr>
          </a:p>
          <a:p>
            <a:pPr algn="just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endParaRPr lang="it-IT" sz="2000" dirty="0">
              <a:ln w="57150" cmpd="thickThin">
                <a:solidFill>
                  <a:schemeClr val="tx1"/>
                </a:solidFill>
              </a:ln>
              <a:solidFill>
                <a:schemeClr val="tx2"/>
              </a:solidFill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D12110F-998E-6FC2-8FD7-4412961E487C}"/>
              </a:ext>
            </a:extLst>
          </p:cNvPr>
          <p:cNvSpPr txBox="1">
            <a:spLocks/>
          </p:cNvSpPr>
          <p:nvPr/>
        </p:nvSpPr>
        <p:spPr bwMode="auto">
          <a:xfrm>
            <a:off x="584200" y="1639889"/>
            <a:ext cx="5930900" cy="1763711"/>
          </a:xfrm>
          <a:prstGeom prst="rect">
            <a:avLst/>
          </a:prstGeom>
          <a:noFill/>
          <a:ln w="88900">
            <a:gradFill flip="none" rotWithShape="1">
              <a:gsLst>
                <a:gs pos="51000">
                  <a:srgbClr val="06396E"/>
                </a:gs>
                <a:gs pos="100000">
                  <a:srgbClr val="FFFFFF"/>
                </a:gs>
              </a:gsLst>
              <a:lin ang="5400000" scaled="0"/>
              <a:tileRect/>
            </a:gradFill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just">
              <a:spcBef>
                <a:spcPct val="50000"/>
              </a:spcBef>
              <a:defRPr/>
            </a:pPr>
            <a:endParaRPr lang="it-IT" sz="2000" dirty="0">
              <a:ln w="57150" cmpd="thickThin">
                <a:solidFill>
                  <a:schemeClr val="tx1"/>
                </a:solidFill>
              </a:ln>
              <a:latin typeface="Century Schoolbook" pitchFamily="18" charset="0"/>
            </a:endParaRPr>
          </a:p>
          <a:p>
            <a:pPr algn="just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endParaRPr lang="it-IT" sz="2000" dirty="0">
              <a:ln w="57150" cmpd="thickThin">
                <a:solidFill>
                  <a:schemeClr val="tx1"/>
                </a:solidFill>
              </a:ln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325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E7D21380-F52E-FE40-BD4D-7350A73F54ED}"/>
              </a:ext>
            </a:extLst>
          </p:cNvPr>
          <p:cNvSpPr txBox="1">
            <a:spLocks/>
          </p:cNvSpPr>
          <p:nvPr/>
        </p:nvSpPr>
        <p:spPr>
          <a:xfrm>
            <a:off x="430752" y="929211"/>
            <a:ext cx="3568795" cy="3846426"/>
          </a:xfrm>
          <a:prstGeom prst="rect">
            <a:avLst/>
          </a:prstGeom>
        </p:spPr>
        <p:txBody>
          <a:bodyPr vert="horz" lIns="90000" tIns="45720" rIns="91440" bIns="4572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spcAft>
                <a:spcPts val="1800"/>
              </a:spcAft>
              <a:buFont typeface="Wingdings" charset="2"/>
              <a:buChar char="q"/>
            </a:pP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We can even try to pair up the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natural numbers 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with the positive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rational numbers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. </a:t>
            </a:r>
          </a:p>
          <a:p>
            <a:pPr marL="571500" indent="-571500" algn="l">
              <a:spcAft>
                <a:spcPts val="1800"/>
              </a:spcAft>
              <a:buFont typeface="Wingdings" charset="2"/>
              <a:buChar char="q"/>
            </a:pP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To do this, we first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write down all fractions in an infinite grid 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where the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columns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 are the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numerators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 and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rows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 the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denominator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. Some fractions appear several times.</a:t>
            </a:r>
          </a:p>
          <a:p>
            <a:pPr marL="571500" indent="-571500" algn="l">
              <a:spcAft>
                <a:spcPts val="1800"/>
              </a:spcAft>
              <a:buFont typeface="Wingdings" charset="2"/>
              <a:buChar char="q"/>
            </a:pP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Therefore we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delete all the duplicates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 and only keep the smallest version:</a:t>
            </a:r>
          </a:p>
        </p:txBody>
      </p:sp>
      <p:pic>
        <p:nvPicPr>
          <p:cNvPr id="14" name="Immagine 13" descr="bijection3">
            <a:extLst>
              <a:ext uri="{FF2B5EF4-FFF2-40B4-BE49-F238E27FC236}">
                <a16:creationId xmlns:a16="http://schemas.microsoft.com/office/drawing/2014/main" id="{853CC241-F214-2B41-B043-042395C739C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652" y="3179770"/>
            <a:ext cx="3158589" cy="292173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F5B8EF9-27F0-DC0C-DA47-B2B325C7F950}"/>
              </a:ext>
            </a:extLst>
          </p:cNvPr>
          <p:cNvSpPr txBox="1">
            <a:spLocks/>
          </p:cNvSpPr>
          <p:nvPr/>
        </p:nvSpPr>
        <p:spPr bwMode="auto">
          <a:xfrm>
            <a:off x="107950" y="115888"/>
            <a:ext cx="8928100" cy="6626225"/>
          </a:xfrm>
          <a:prstGeom prst="rect">
            <a:avLst/>
          </a:prstGeom>
          <a:noFill/>
          <a:ln w="88900">
            <a:gradFill flip="none" rotWithShape="1">
              <a:gsLst>
                <a:gs pos="51000">
                  <a:srgbClr val="06396E"/>
                </a:gs>
                <a:gs pos="100000">
                  <a:srgbClr val="FFFFFF"/>
                </a:gs>
              </a:gsLst>
              <a:lin ang="5400000" scaled="0"/>
              <a:tileRect/>
            </a:gradFill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just">
              <a:spcBef>
                <a:spcPct val="50000"/>
              </a:spcBef>
              <a:defRPr/>
            </a:pPr>
            <a:endParaRPr lang="it-IT" sz="2000" dirty="0">
              <a:ln w="57150" cmpd="thickThin">
                <a:solidFill>
                  <a:schemeClr val="tx1"/>
                </a:solidFill>
              </a:ln>
              <a:latin typeface="Century Schoolbook" pitchFamily="18" charset="0"/>
            </a:endParaRPr>
          </a:p>
          <a:p>
            <a:pPr algn="just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endParaRPr lang="it-IT" sz="2000" dirty="0">
              <a:ln w="57150" cmpd="thickThin">
                <a:solidFill>
                  <a:schemeClr val="tx1"/>
                </a:solidFill>
              </a:ln>
              <a:solidFill>
                <a:schemeClr val="tx2"/>
              </a:solidFill>
            </a:endParaRPr>
          </a:p>
        </p:txBody>
      </p:sp>
      <p:sp>
        <p:nvSpPr>
          <p:cNvPr id="6" name="Segnaposto contenuto 2">
            <a:extLst>
              <a:ext uri="{FF2B5EF4-FFF2-40B4-BE49-F238E27FC236}">
                <a16:creationId xmlns:a16="http://schemas.microsoft.com/office/drawing/2014/main" id="{A3F549DC-05AE-7223-67F2-C38B5059C8E8}"/>
              </a:ext>
            </a:extLst>
          </p:cNvPr>
          <p:cNvSpPr txBox="1">
            <a:spLocks/>
          </p:cNvSpPr>
          <p:nvPr/>
        </p:nvSpPr>
        <p:spPr bwMode="auto">
          <a:xfrm>
            <a:off x="5067300" y="3073400"/>
            <a:ext cx="3530762" cy="3289300"/>
          </a:xfrm>
          <a:prstGeom prst="rect">
            <a:avLst/>
          </a:prstGeom>
          <a:noFill/>
          <a:ln w="88900">
            <a:gradFill flip="none" rotWithShape="1">
              <a:gsLst>
                <a:gs pos="51000">
                  <a:srgbClr val="06396E"/>
                </a:gs>
                <a:gs pos="100000">
                  <a:srgbClr val="FFFFFF"/>
                </a:gs>
              </a:gsLst>
              <a:lin ang="5400000" scaled="0"/>
              <a:tileRect/>
            </a:gradFill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just">
              <a:spcBef>
                <a:spcPct val="50000"/>
              </a:spcBef>
              <a:defRPr/>
            </a:pPr>
            <a:endParaRPr lang="it-IT" sz="2000" dirty="0">
              <a:ln w="57150" cmpd="thickThin">
                <a:solidFill>
                  <a:schemeClr val="tx1"/>
                </a:solidFill>
              </a:ln>
              <a:latin typeface="Century Schoolbook" pitchFamily="18" charset="0"/>
            </a:endParaRPr>
          </a:p>
          <a:p>
            <a:pPr algn="just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endParaRPr lang="it-IT" sz="2000" dirty="0">
              <a:ln w="57150" cmpd="thickThin">
                <a:solidFill>
                  <a:schemeClr val="tx1"/>
                </a:solidFill>
              </a:ln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5035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E7D21380-F52E-FE40-BD4D-7350A73F54ED}"/>
              </a:ext>
            </a:extLst>
          </p:cNvPr>
          <p:cNvSpPr txBox="1">
            <a:spLocks/>
          </p:cNvSpPr>
          <p:nvPr/>
        </p:nvSpPr>
        <p:spPr>
          <a:xfrm>
            <a:off x="189452" y="248728"/>
            <a:ext cx="3530762" cy="1997161"/>
          </a:xfrm>
          <a:prstGeom prst="rect">
            <a:avLst/>
          </a:prstGeom>
        </p:spPr>
        <p:txBody>
          <a:bodyPr vert="horz" lIns="90000" tIns="45720" rIns="91440" bIns="4572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spcAft>
                <a:spcPts val="1800"/>
              </a:spcAft>
              <a:buFont typeface="Wingdings" charset="2"/>
              <a:buChar char="q"/>
            </a:pP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Now we follow a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path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 through this square, and every time we see a valid rational number, we pair it up with the next integer: once again, we can be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sure not to forget any rational number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.</a:t>
            </a:r>
          </a:p>
        </p:txBody>
      </p:sp>
      <p:pic>
        <p:nvPicPr>
          <p:cNvPr id="14" name="Immagine 13" descr="bijection3">
            <a:extLst>
              <a:ext uri="{FF2B5EF4-FFF2-40B4-BE49-F238E27FC236}">
                <a16:creationId xmlns:a16="http://schemas.microsoft.com/office/drawing/2014/main" id="{853CC241-F214-2B41-B043-042395C739C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66" y="3235960"/>
            <a:ext cx="3158589" cy="29217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uppo 1">
            <a:extLst>
              <a:ext uri="{FF2B5EF4-FFF2-40B4-BE49-F238E27FC236}">
                <a16:creationId xmlns:a16="http://schemas.microsoft.com/office/drawing/2014/main" id="{7F717110-77CD-7841-A5EE-E348F7850818}"/>
              </a:ext>
            </a:extLst>
          </p:cNvPr>
          <p:cNvGrpSpPr/>
          <p:nvPr/>
        </p:nvGrpSpPr>
        <p:grpSpPr>
          <a:xfrm>
            <a:off x="617184" y="3420117"/>
            <a:ext cx="2397472" cy="2652516"/>
            <a:chOff x="3918267" y="2698115"/>
            <a:chExt cx="1307465" cy="1486535"/>
          </a:xfrm>
        </p:grpSpPr>
        <p:cxnSp>
          <p:nvCxnSpPr>
            <p:cNvPr id="16" name="Connettore 1 15">
              <a:extLst>
                <a:ext uri="{FF2B5EF4-FFF2-40B4-BE49-F238E27FC236}">
                  <a16:creationId xmlns:a16="http://schemas.microsoft.com/office/drawing/2014/main" id="{F3B634D8-D939-A849-935F-90619D65CA51}"/>
                </a:ext>
              </a:extLst>
            </p:cNvPr>
            <p:cNvCxnSpPr/>
            <p:nvPr/>
          </p:nvCxnSpPr>
          <p:spPr>
            <a:xfrm>
              <a:off x="3918267" y="2698115"/>
              <a:ext cx="415925" cy="0"/>
            </a:xfrm>
            <a:prstGeom prst="line">
              <a:avLst/>
            </a:prstGeom>
            <a:ln w="317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ttore 1 16">
              <a:extLst>
                <a:ext uri="{FF2B5EF4-FFF2-40B4-BE49-F238E27FC236}">
                  <a16:creationId xmlns:a16="http://schemas.microsoft.com/office/drawing/2014/main" id="{59371A64-F2D3-B944-B11F-A2325B0B3330}"/>
                </a:ext>
              </a:extLst>
            </p:cNvPr>
            <p:cNvCxnSpPr/>
            <p:nvPr/>
          </p:nvCxnSpPr>
          <p:spPr>
            <a:xfrm flipH="1">
              <a:off x="3918267" y="2698115"/>
              <a:ext cx="415925" cy="334645"/>
            </a:xfrm>
            <a:prstGeom prst="line">
              <a:avLst/>
            </a:prstGeom>
            <a:ln w="31750">
              <a:solidFill>
                <a:srgbClr val="FFFF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Connettore 1 17">
              <a:extLst>
                <a:ext uri="{FF2B5EF4-FFF2-40B4-BE49-F238E27FC236}">
                  <a16:creationId xmlns:a16="http://schemas.microsoft.com/office/drawing/2014/main" id="{5AF4E67B-C7A1-8847-9CDF-F3DB7FD28989}"/>
                </a:ext>
              </a:extLst>
            </p:cNvPr>
            <p:cNvCxnSpPr/>
            <p:nvPr/>
          </p:nvCxnSpPr>
          <p:spPr>
            <a:xfrm>
              <a:off x="3918267" y="3032125"/>
              <a:ext cx="0" cy="407670"/>
            </a:xfrm>
            <a:prstGeom prst="line">
              <a:avLst/>
            </a:prstGeom>
            <a:ln w="317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ttore 1 18">
              <a:extLst>
                <a:ext uri="{FF2B5EF4-FFF2-40B4-BE49-F238E27FC236}">
                  <a16:creationId xmlns:a16="http://schemas.microsoft.com/office/drawing/2014/main" id="{63E5A53F-9881-4D47-BB06-7EF1ACFA0F40}"/>
                </a:ext>
              </a:extLst>
            </p:cNvPr>
            <p:cNvCxnSpPr/>
            <p:nvPr/>
          </p:nvCxnSpPr>
          <p:spPr>
            <a:xfrm>
              <a:off x="4804727" y="2703830"/>
              <a:ext cx="415925" cy="0"/>
            </a:xfrm>
            <a:prstGeom prst="line">
              <a:avLst/>
            </a:prstGeom>
            <a:ln w="317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ttore 1 19">
              <a:extLst>
                <a:ext uri="{FF2B5EF4-FFF2-40B4-BE49-F238E27FC236}">
                  <a16:creationId xmlns:a16="http://schemas.microsoft.com/office/drawing/2014/main" id="{3245EBE4-286D-3242-9ED7-06817906DD9F}"/>
                </a:ext>
              </a:extLst>
            </p:cNvPr>
            <p:cNvCxnSpPr/>
            <p:nvPr/>
          </p:nvCxnSpPr>
          <p:spPr>
            <a:xfrm flipH="1">
              <a:off x="3927157" y="2700655"/>
              <a:ext cx="884555" cy="715645"/>
            </a:xfrm>
            <a:prstGeom prst="line">
              <a:avLst/>
            </a:prstGeom>
            <a:ln w="31750">
              <a:solidFill>
                <a:srgbClr val="FFFF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Connettore 1 20">
              <a:extLst>
                <a:ext uri="{FF2B5EF4-FFF2-40B4-BE49-F238E27FC236}">
                  <a16:creationId xmlns:a16="http://schemas.microsoft.com/office/drawing/2014/main" id="{774349D8-CD18-CE40-B41E-4EDF4220DB0B}"/>
                </a:ext>
              </a:extLst>
            </p:cNvPr>
            <p:cNvCxnSpPr/>
            <p:nvPr/>
          </p:nvCxnSpPr>
          <p:spPr>
            <a:xfrm flipH="1">
              <a:off x="3927157" y="2708275"/>
              <a:ext cx="1298575" cy="1074420"/>
            </a:xfrm>
            <a:prstGeom prst="line">
              <a:avLst/>
            </a:prstGeom>
            <a:ln w="31750">
              <a:solidFill>
                <a:srgbClr val="FFFF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Connettore 1 21">
              <a:extLst>
                <a:ext uri="{FF2B5EF4-FFF2-40B4-BE49-F238E27FC236}">
                  <a16:creationId xmlns:a16="http://schemas.microsoft.com/office/drawing/2014/main" id="{A48C741F-AE98-814E-826C-426DF1701124}"/>
                </a:ext>
              </a:extLst>
            </p:cNvPr>
            <p:cNvCxnSpPr/>
            <p:nvPr/>
          </p:nvCxnSpPr>
          <p:spPr>
            <a:xfrm>
              <a:off x="3922077" y="3776980"/>
              <a:ext cx="0" cy="407670"/>
            </a:xfrm>
            <a:prstGeom prst="line">
              <a:avLst/>
            </a:prstGeom>
            <a:ln w="317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ttore 1 22">
              <a:extLst>
                <a:ext uri="{FF2B5EF4-FFF2-40B4-BE49-F238E27FC236}">
                  <a16:creationId xmlns:a16="http://schemas.microsoft.com/office/drawing/2014/main" id="{0FD15893-8E4C-EB40-A8A1-69D3FC0236FF}"/>
                </a:ext>
              </a:extLst>
            </p:cNvPr>
            <p:cNvCxnSpPr/>
            <p:nvPr/>
          </p:nvCxnSpPr>
          <p:spPr>
            <a:xfrm flipH="1">
              <a:off x="3923982" y="3085465"/>
              <a:ext cx="1298575" cy="1074420"/>
            </a:xfrm>
            <a:prstGeom prst="line">
              <a:avLst/>
            </a:prstGeom>
            <a:ln w="31750">
              <a:solidFill>
                <a:srgbClr val="FFFF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4" name="Titolo 1">
            <a:extLst>
              <a:ext uri="{FF2B5EF4-FFF2-40B4-BE49-F238E27FC236}">
                <a16:creationId xmlns:a16="http://schemas.microsoft.com/office/drawing/2014/main" id="{0CD47401-5396-4C47-95B5-403CA9FF26DF}"/>
              </a:ext>
            </a:extLst>
          </p:cNvPr>
          <p:cNvSpPr txBox="1">
            <a:spLocks/>
          </p:cNvSpPr>
          <p:nvPr/>
        </p:nvSpPr>
        <p:spPr>
          <a:xfrm>
            <a:off x="4024099" y="1963654"/>
            <a:ext cx="4792235" cy="4221245"/>
          </a:xfrm>
          <a:prstGeom prst="rect">
            <a:avLst/>
          </a:prstGeom>
        </p:spPr>
        <p:txBody>
          <a:bodyPr vert="horz" lIns="90000" tIns="45720" rIns="91440" bIns="4572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1800"/>
              </a:spcAft>
            </a:pPr>
            <a:endParaRPr lang="en" sz="1800" dirty="0">
              <a:solidFill>
                <a:schemeClr val="tx2">
                  <a:lumMod val="75000"/>
                </a:schemeClr>
              </a:solidFill>
              <a:latin typeface="Trebuchet MS"/>
              <a:cs typeface="Trebuchet MS"/>
            </a:endParaRPr>
          </a:p>
          <a:p>
            <a:pPr marL="571500" indent="-571500" algn="l">
              <a:spcAft>
                <a:spcPts val="1800"/>
              </a:spcAft>
              <a:buFont typeface="Wingdings" charset="2"/>
              <a:buChar char="q"/>
            </a:pP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And this is really quite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surprising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: remember that i.e. there are infinitely many rational numbers between 0 and 1. </a:t>
            </a:r>
          </a:p>
          <a:p>
            <a:pPr marL="571500" indent="-571500" algn="l">
              <a:spcAft>
                <a:spcPts val="1800"/>
              </a:spcAft>
              <a:buFont typeface="Wingdings" charset="2"/>
              <a:buChar char="q"/>
            </a:pP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But since we can pair up all these </a:t>
            </a:r>
            <a:r>
              <a:rPr lang="en" sz="1800" dirty="0" err="1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rationals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 with the natural numbers, there must be the same number.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Infinity times infinity is still infinity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.</a:t>
            </a:r>
          </a:p>
          <a:p>
            <a:pPr marL="571500" indent="-571500" algn="l">
              <a:spcAft>
                <a:spcPts val="1800"/>
              </a:spcAft>
              <a:buFont typeface="Wingdings" charset="2"/>
              <a:buChar char="q"/>
            </a:pP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To deduce that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all rational numbers    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can be paired up with natural numbers we can follow the same process used to pair up natural numbers and integers.</a:t>
            </a:r>
          </a:p>
          <a:p>
            <a:pPr marL="571500" indent="-571500" algn="l">
              <a:spcAft>
                <a:spcPts val="1800"/>
              </a:spcAft>
              <a:buFont typeface="Wingdings" charset="2"/>
              <a:buChar char="q"/>
            </a:pPr>
            <a:endParaRPr lang="en" sz="1800" dirty="0">
              <a:solidFill>
                <a:schemeClr val="tx2">
                  <a:lumMod val="75000"/>
                </a:schemeClr>
              </a:solidFill>
              <a:latin typeface="Trebuchet MS"/>
              <a:cs typeface="Trebuchet MS"/>
            </a:endParaRPr>
          </a:p>
        </p:txBody>
      </p:sp>
      <p:sp>
        <p:nvSpPr>
          <p:cNvPr id="25" name="Freccia su 24">
            <a:extLst>
              <a:ext uri="{FF2B5EF4-FFF2-40B4-BE49-F238E27FC236}">
                <a16:creationId xmlns:a16="http://schemas.microsoft.com/office/drawing/2014/main" id="{7FC79480-40C4-2A45-9BD8-BD404E6C92D0}"/>
              </a:ext>
            </a:extLst>
          </p:cNvPr>
          <p:cNvSpPr/>
          <p:nvPr/>
        </p:nvSpPr>
        <p:spPr>
          <a:xfrm rot="3040230">
            <a:off x="1968846" y="4537342"/>
            <a:ext cx="298695" cy="630128"/>
          </a:xfrm>
          <a:prstGeom prst="upArrow">
            <a:avLst/>
          </a:prstGeom>
          <a:solidFill>
            <a:srgbClr val="FFFF0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it-IT"/>
          </a:p>
        </p:txBody>
      </p:sp>
      <p:pic>
        <p:nvPicPr>
          <p:cNvPr id="26" name="Immagine 25" descr="Q">
            <a:extLst>
              <a:ext uri="{FF2B5EF4-FFF2-40B4-BE49-F238E27FC236}">
                <a16:creationId xmlns:a16="http://schemas.microsoft.com/office/drawing/2014/main" id="{A1EE152E-D688-C04B-A431-30F32071A7D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9467" y="5213164"/>
            <a:ext cx="188811" cy="20410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Segnaposto contenuto 2">
            <a:extLst>
              <a:ext uri="{FF2B5EF4-FFF2-40B4-BE49-F238E27FC236}">
                <a16:creationId xmlns:a16="http://schemas.microsoft.com/office/drawing/2014/main" id="{7865270B-C4D3-F681-F7AB-61A7AE16B4BB}"/>
              </a:ext>
            </a:extLst>
          </p:cNvPr>
          <p:cNvSpPr txBox="1">
            <a:spLocks/>
          </p:cNvSpPr>
          <p:nvPr/>
        </p:nvSpPr>
        <p:spPr bwMode="auto">
          <a:xfrm>
            <a:off x="107950" y="115888"/>
            <a:ext cx="8928100" cy="6626225"/>
          </a:xfrm>
          <a:prstGeom prst="rect">
            <a:avLst/>
          </a:prstGeom>
          <a:noFill/>
          <a:ln w="88900">
            <a:gradFill flip="none" rotWithShape="1">
              <a:gsLst>
                <a:gs pos="51000">
                  <a:srgbClr val="06396E"/>
                </a:gs>
                <a:gs pos="100000">
                  <a:srgbClr val="FFFFFF"/>
                </a:gs>
              </a:gsLst>
              <a:lin ang="5400000" scaled="0"/>
              <a:tileRect/>
            </a:gradFill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just">
              <a:spcBef>
                <a:spcPct val="50000"/>
              </a:spcBef>
              <a:defRPr/>
            </a:pPr>
            <a:endParaRPr lang="it-IT" sz="2000" dirty="0">
              <a:ln w="57150" cmpd="thickThin">
                <a:solidFill>
                  <a:schemeClr val="tx1"/>
                </a:solidFill>
              </a:ln>
              <a:latin typeface="Century Schoolbook" pitchFamily="18" charset="0"/>
            </a:endParaRPr>
          </a:p>
          <a:p>
            <a:pPr algn="just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endParaRPr lang="it-IT" sz="2000" dirty="0">
              <a:ln w="57150" cmpd="thickThin">
                <a:solidFill>
                  <a:schemeClr val="tx1"/>
                </a:solidFill>
              </a:ln>
              <a:solidFill>
                <a:schemeClr val="tx2"/>
              </a:solidFill>
            </a:endParaRPr>
          </a:p>
        </p:txBody>
      </p:sp>
      <p:sp>
        <p:nvSpPr>
          <p:cNvPr id="7" name="Segnaposto contenuto 2">
            <a:extLst>
              <a:ext uri="{FF2B5EF4-FFF2-40B4-BE49-F238E27FC236}">
                <a16:creationId xmlns:a16="http://schemas.microsoft.com/office/drawing/2014/main" id="{F59475EE-DBDF-15F6-205F-B42B247F5474}"/>
              </a:ext>
            </a:extLst>
          </p:cNvPr>
          <p:cNvSpPr txBox="1">
            <a:spLocks/>
          </p:cNvSpPr>
          <p:nvPr/>
        </p:nvSpPr>
        <p:spPr bwMode="auto">
          <a:xfrm>
            <a:off x="304800" y="3086100"/>
            <a:ext cx="3530762" cy="3289300"/>
          </a:xfrm>
          <a:prstGeom prst="rect">
            <a:avLst/>
          </a:prstGeom>
          <a:noFill/>
          <a:ln w="88900">
            <a:gradFill flip="none" rotWithShape="1">
              <a:gsLst>
                <a:gs pos="51000">
                  <a:srgbClr val="06396E"/>
                </a:gs>
                <a:gs pos="100000">
                  <a:srgbClr val="FFFFFF"/>
                </a:gs>
              </a:gsLst>
              <a:lin ang="5400000" scaled="0"/>
              <a:tileRect/>
            </a:gradFill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just">
              <a:spcBef>
                <a:spcPct val="50000"/>
              </a:spcBef>
              <a:defRPr/>
            </a:pPr>
            <a:endParaRPr lang="it-IT" sz="2000" dirty="0">
              <a:ln w="57150" cmpd="thickThin">
                <a:solidFill>
                  <a:schemeClr val="tx1"/>
                </a:solidFill>
              </a:ln>
              <a:latin typeface="Century Schoolbook" pitchFamily="18" charset="0"/>
            </a:endParaRPr>
          </a:p>
          <a:p>
            <a:pPr algn="just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endParaRPr lang="it-IT" sz="2000" dirty="0">
              <a:ln w="57150" cmpd="thickThin">
                <a:solidFill>
                  <a:schemeClr val="tx1"/>
                </a:solidFill>
              </a:ln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36870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1">
            <a:extLst>
              <a:ext uri="{FF2B5EF4-FFF2-40B4-BE49-F238E27FC236}">
                <a16:creationId xmlns:a16="http://schemas.microsoft.com/office/drawing/2014/main" id="{1FD5CCEE-1874-BB4C-BFF8-DD6EBF81758F}"/>
              </a:ext>
            </a:extLst>
          </p:cNvPr>
          <p:cNvSpPr txBox="1">
            <a:spLocks/>
          </p:cNvSpPr>
          <p:nvPr/>
        </p:nvSpPr>
        <p:spPr>
          <a:xfrm>
            <a:off x="240527" y="173736"/>
            <a:ext cx="380722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it-IT"/>
            </a:defPPr>
            <a:lvl1pPr>
              <a:defRPr sz="3600" b="1">
                <a:ln w="15875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10000">
                      <a:srgbClr val="0C49A9"/>
                    </a:gs>
                    <a:gs pos="100000">
                      <a:srgbClr val="FFFFFF"/>
                    </a:gs>
                  </a:gsLst>
                  <a:lin ang="16200000" scaled="0"/>
                  <a:tileRect/>
                </a:gradFill>
                <a:effectLst>
                  <a:outerShdw blurRad="41275" dist="58420" dir="8280000" sx="102000" sy="102000" algn="tl" rotWithShape="0">
                    <a:schemeClr val="tx2">
                      <a:lumMod val="60000"/>
                      <a:lumOff val="40000"/>
                      <a:alpha val="29000"/>
                    </a:schemeClr>
                  </a:outerShdw>
                </a:effectLst>
                <a:latin typeface="Trebuchet MS"/>
              </a:defRPr>
            </a:lvl1pPr>
          </a:lstStyle>
          <a:p>
            <a:r>
              <a:rPr lang="it-IT" sz="2800" dirty="0"/>
              <a:t>CANTOR’S DIAGONAL</a:t>
            </a:r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B448374C-5195-AF40-930C-3FE16BCF3902}"/>
              </a:ext>
            </a:extLst>
          </p:cNvPr>
          <p:cNvSpPr txBox="1">
            <a:spLocks/>
          </p:cNvSpPr>
          <p:nvPr/>
        </p:nvSpPr>
        <p:spPr>
          <a:xfrm>
            <a:off x="220575" y="373031"/>
            <a:ext cx="4770525" cy="4452970"/>
          </a:xfrm>
          <a:prstGeom prst="rect">
            <a:avLst/>
          </a:prstGeom>
        </p:spPr>
        <p:txBody>
          <a:bodyPr vert="horz" lIns="90000" tIns="45720" rIns="91440" bIns="4572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1800"/>
              </a:spcAft>
            </a:pPr>
            <a:endParaRPr lang="en" sz="1800" dirty="0">
              <a:solidFill>
                <a:schemeClr val="tx2">
                  <a:lumMod val="75000"/>
                </a:schemeClr>
              </a:solidFill>
              <a:latin typeface="Trebuchet MS"/>
              <a:cs typeface="Trebuchet MS"/>
            </a:endParaRPr>
          </a:p>
          <a:p>
            <a:pPr marL="571500" indent="-571500" algn="l">
              <a:spcAft>
                <a:spcPts val="1800"/>
              </a:spcAft>
              <a:buFont typeface="Wingdings" charset="2"/>
              <a:buChar char="q"/>
            </a:pP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It now seems 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quite likely that we must be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able to pair up any number set with the natural numbers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, but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this is not the case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. </a:t>
            </a:r>
          </a:p>
          <a:p>
            <a:pPr marL="571500" indent="-571500" algn="l">
              <a:spcAft>
                <a:spcPts val="1800"/>
              </a:spcAft>
              <a:buFont typeface="Wingdings" charset="2"/>
              <a:buChar char="q"/>
            </a:pP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One example are the real numbers     .</a:t>
            </a:r>
          </a:p>
          <a:p>
            <a:pPr marL="571500" indent="-571500" algn="l">
              <a:spcAft>
                <a:spcPts val="1800"/>
              </a:spcAft>
              <a:buFont typeface="Wingdings" charset="2"/>
              <a:buChar char="q"/>
            </a:pP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Of course there are infinitely many real numbers, but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this infinity is of a “bigger kind” 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than before, and we say that the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real numbers 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are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uncountable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.</a:t>
            </a:r>
          </a:p>
        </p:txBody>
      </p:sp>
      <p:pic>
        <p:nvPicPr>
          <p:cNvPr id="12" name="Immagine 11" descr="R">
            <a:extLst>
              <a:ext uri="{FF2B5EF4-FFF2-40B4-BE49-F238E27FC236}">
                <a16:creationId xmlns:a16="http://schemas.microsoft.com/office/drawing/2014/main" id="{2A9E6BE7-5F17-DF46-8FE0-0BB7E7D8052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2237" y="2290464"/>
            <a:ext cx="206827" cy="192733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itolo 1">
            <a:extLst>
              <a:ext uri="{FF2B5EF4-FFF2-40B4-BE49-F238E27FC236}">
                <a16:creationId xmlns:a16="http://schemas.microsoft.com/office/drawing/2014/main" id="{69D6F05D-7D17-C24B-8068-0CAF9A06D6DA}"/>
              </a:ext>
            </a:extLst>
          </p:cNvPr>
          <p:cNvSpPr txBox="1">
            <a:spLocks/>
          </p:cNvSpPr>
          <p:nvPr/>
        </p:nvSpPr>
        <p:spPr>
          <a:xfrm>
            <a:off x="195884" y="4622799"/>
            <a:ext cx="8605216" cy="1735170"/>
          </a:xfrm>
          <a:prstGeom prst="rect">
            <a:avLst/>
          </a:prstGeom>
        </p:spPr>
        <p:txBody>
          <a:bodyPr vert="horz" lIns="90000" tIns="45720" rIns="91440" bIns="4572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spcAft>
                <a:spcPts val="1800"/>
              </a:spcAft>
              <a:buFont typeface="Wingdings" charset="2"/>
              <a:buChar char="q"/>
            </a:pP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To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prove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 that the real numbers can’t be paired up with the natural numbers, we use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proof by contradiction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. </a:t>
            </a:r>
          </a:p>
          <a:p>
            <a:pPr marL="571500" indent="-571500" algn="l">
              <a:spcAft>
                <a:spcPts val="1800"/>
              </a:spcAft>
              <a:buFont typeface="Wingdings" charset="2"/>
              <a:buChar char="q"/>
            </a:pP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We start by assuming that the real numbers were countable. Then we deduce something we know is wrong: a contradiction. This means that our initial assumptions must have been wrong, i.e. that the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real numbers are not countable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.</a:t>
            </a:r>
          </a:p>
          <a:p>
            <a:pPr marL="571500" indent="-571500" algn="l">
              <a:spcAft>
                <a:spcPts val="1800"/>
              </a:spcAft>
              <a:buFont typeface="Wingdings" charset="2"/>
              <a:buChar char="q"/>
            </a:pPr>
            <a:endParaRPr lang="en" sz="1800" dirty="0">
              <a:solidFill>
                <a:schemeClr val="tx2">
                  <a:lumMod val="75000"/>
                </a:schemeClr>
              </a:solidFill>
              <a:latin typeface="Trebuchet MS"/>
              <a:cs typeface="Trebuchet MS"/>
            </a:endParaRPr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09DADBEC-AB30-0992-F344-63A0F29B8D38}"/>
              </a:ext>
            </a:extLst>
          </p:cNvPr>
          <p:cNvSpPr txBox="1">
            <a:spLocks/>
          </p:cNvSpPr>
          <p:nvPr/>
        </p:nvSpPr>
        <p:spPr bwMode="auto">
          <a:xfrm>
            <a:off x="107950" y="115888"/>
            <a:ext cx="8928100" cy="6626225"/>
          </a:xfrm>
          <a:prstGeom prst="rect">
            <a:avLst/>
          </a:prstGeom>
          <a:noFill/>
          <a:ln w="88900">
            <a:gradFill flip="none" rotWithShape="1">
              <a:gsLst>
                <a:gs pos="51000">
                  <a:srgbClr val="06396E"/>
                </a:gs>
                <a:gs pos="100000">
                  <a:srgbClr val="FFFFFF"/>
                </a:gs>
              </a:gsLst>
              <a:lin ang="5400000" scaled="0"/>
              <a:tileRect/>
            </a:gradFill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just">
              <a:spcBef>
                <a:spcPct val="50000"/>
              </a:spcBef>
              <a:defRPr/>
            </a:pPr>
            <a:endParaRPr lang="it-IT" sz="2000" dirty="0">
              <a:ln w="57150" cmpd="thickThin">
                <a:solidFill>
                  <a:schemeClr val="tx1"/>
                </a:solidFill>
              </a:ln>
              <a:latin typeface="Century Schoolbook" pitchFamily="18" charset="0"/>
            </a:endParaRPr>
          </a:p>
          <a:p>
            <a:pPr algn="just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endParaRPr lang="it-IT" sz="2000" dirty="0">
              <a:ln w="57150" cmpd="thickThin">
                <a:solidFill>
                  <a:schemeClr val="tx1"/>
                </a:solidFill>
              </a:ln>
              <a:solidFill>
                <a:schemeClr val="tx2"/>
              </a:solidFill>
            </a:endParaRPr>
          </a:p>
        </p:txBody>
      </p:sp>
      <p:pic>
        <p:nvPicPr>
          <p:cNvPr id="3" name="Immagine 2" descr="http://world.mathigon.org/resources/Infinity/Georg_Cantor.jpg">
            <a:extLst>
              <a:ext uri="{FF2B5EF4-FFF2-40B4-BE49-F238E27FC236}">
                <a16:creationId xmlns:a16="http://schemas.microsoft.com/office/drawing/2014/main" id="{55DFBB5D-9FDA-40FF-0542-0DD4BD5EEA45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7109" y="407232"/>
            <a:ext cx="2333448" cy="3104181"/>
          </a:xfrm>
          <a:prstGeom prst="rect">
            <a:avLst/>
          </a:prstGeom>
          <a:noFill/>
          <a:ln w="38100">
            <a:gradFill flip="none" rotWithShape="1">
              <a:gsLst>
                <a:gs pos="51000">
                  <a:srgbClr val="06396E"/>
                </a:gs>
                <a:gs pos="100000">
                  <a:srgbClr val="FFFFFF"/>
                </a:gs>
              </a:gsLst>
              <a:lin ang="5400000" scaled="0"/>
              <a:tileRect/>
            </a:gradFill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0883438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>
            <a:extLst>
              <a:ext uri="{FF2B5EF4-FFF2-40B4-BE49-F238E27FC236}">
                <a16:creationId xmlns:a16="http://schemas.microsoft.com/office/drawing/2014/main" id="{B448374C-5195-AF40-930C-3FE16BCF3902}"/>
              </a:ext>
            </a:extLst>
          </p:cNvPr>
          <p:cNvSpPr txBox="1">
            <a:spLocks/>
          </p:cNvSpPr>
          <p:nvPr/>
        </p:nvSpPr>
        <p:spPr>
          <a:xfrm>
            <a:off x="182475" y="-58769"/>
            <a:ext cx="6523125" cy="3894169"/>
          </a:xfrm>
          <a:prstGeom prst="rect">
            <a:avLst/>
          </a:prstGeom>
        </p:spPr>
        <p:txBody>
          <a:bodyPr vert="horz" lIns="90000" tIns="45720" rIns="91440" bIns="4572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1800"/>
              </a:spcAft>
            </a:pPr>
            <a:endParaRPr lang="en" sz="1800" dirty="0">
              <a:solidFill>
                <a:schemeClr val="tx2">
                  <a:lumMod val="75000"/>
                </a:schemeClr>
              </a:solidFill>
              <a:latin typeface="Trebuchet MS"/>
              <a:cs typeface="Trebuchet MS"/>
            </a:endParaRPr>
          </a:p>
          <a:p>
            <a:pPr marL="571500" indent="-571500" algn="l">
              <a:spcAft>
                <a:spcPts val="1800"/>
              </a:spcAft>
              <a:buFont typeface="Wingdings" charset="2"/>
              <a:buChar char="q"/>
            </a:pP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All real numbers can be expressed as a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decimal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. The decimal expansion could go on forever or stop, in which case we can add 0s.</a:t>
            </a:r>
          </a:p>
          <a:p>
            <a:pPr marL="571500" indent="-571500" algn="l">
              <a:spcAft>
                <a:spcPts val="1800"/>
              </a:spcAft>
              <a:buFont typeface="Wingdings" charset="2"/>
              <a:buChar char="q"/>
            </a:pP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Let us suppose that the real numbers were countable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. Then we could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write down all real numbers in a list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. </a:t>
            </a:r>
          </a:p>
          <a:p>
            <a:pPr marL="571500" indent="-571500" algn="l">
              <a:spcAft>
                <a:spcPts val="1800"/>
              </a:spcAft>
              <a:buFont typeface="Wingdings" charset="2"/>
              <a:buChar char="q"/>
            </a:pP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Below,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every row is a new number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, and the columns are the decimal expansions of the numbers: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9282EFC5-C066-2B46-8C21-D33878EF788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422" t="38702" r="51950" b="37663"/>
          <a:stretch/>
        </p:blipFill>
        <p:spPr>
          <a:xfrm>
            <a:off x="285083" y="3575337"/>
            <a:ext cx="4230807" cy="3029801"/>
          </a:xfrm>
          <a:prstGeom prst="rect">
            <a:avLst/>
          </a:prstGeom>
          <a:noFill/>
          <a:ln w="38100">
            <a:gradFill flip="none" rotWithShape="1">
              <a:gsLst>
                <a:gs pos="51000">
                  <a:srgbClr val="06396E"/>
                </a:gs>
                <a:gs pos="100000">
                  <a:srgbClr val="FFFFFF"/>
                </a:gs>
              </a:gsLst>
              <a:lin ang="5400000" scaled="0"/>
              <a:tileRect/>
            </a:gradFill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E8FC3B74-46AA-3F49-A673-23BB0A88EA1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478" t="65833" r="70659" b="32677"/>
          <a:stretch/>
        </p:blipFill>
        <p:spPr>
          <a:xfrm>
            <a:off x="285083" y="6427717"/>
            <a:ext cx="382137" cy="191069"/>
          </a:xfrm>
          <a:prstGeom prst="rect">
            <a:avLst/>
          </a:prstGeom>
        </p:spPr>
      </p:pic>
      <p:sp>
        <p:nvSpPr>
          <p:cNvPr id="14" name="Titolo 1">
            <a:extLst>
              <a:ext uri="{FF2B5EF4-FFF2-40B4-BE49-F238E27FC236}">
                <a16:creationId xmlns:a16="http://schemas.microsoft.com/office/drawing/2014/main" id="{62A3F338-D02A-7E45-8688-61CD8C20A3AB}"/>
              </a:ext>
            </a:extLst>
          </p:cNvPr>
          <p:cNvSpPr txBox="1">
            <a:spLocks/>
          </p:cNvSpPr>
          <p:nvPr/>
        </p:nvSpPr>
        <p:spPr>
          <a:xfrm>
            <a:off x="4625957" y="3992541"/>
            <a:ext cx="4467622" cy="2059682"/>
          </a:xfrm>
          <a:prstGeom prst="rect">
            <a:avLst/>
          </a:prstGeom>
        </p:spPr>
        <p:txBody>
          <a:bodyPr vert="horz" lIns="90000" tIns="45720" rIns="91440" bIns="4572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1800"/>
              </a:spcAft>
            </a:pPr>
            <a:endParaRPr lang="en" sz="1800" dirty="0">
              <a:solidFill>
                <a:schemeClr val="tx2">
                  <a:lumMod val="75000"/>
                </a:schemeClr>
              </a:solidFill>
              <a:latin typeface="Trebuchet MS"/>
              <a:cs typeface="Trebuchet MS"/>
            </a:endParaRPr>
          </a:p>
          <a:p>
            <a:pPr marL="571500" indent="-571500" algn="l">
              <a:spcAft>
                <a:spcPts val="1800"/>
              </a:spcAft>
              <a:buFont typeface="Wingdings" charset="2"/>
              <a:buChar char="q"/>
            </a:pP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We now construct a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new number 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consisting of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all the elements along the diagonal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: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2C8E9A74-E136-524B-8313-AEF8261EA89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612" t="55672" r="38208" b="37164"/>
          <a:stretch/>
        </p:blipFill>
        <p:spPr>
          <a:xfrm>
            <a:off x="4827199" y="5642793"/>
            <a:ext cx="4039737" cy="409430"/>
          </a:xfrm>
          <a:prstGeom prst="rect">
            <a:avLst/>
          </a:prstGeom>
          <a:noFill/>
          <a:ln w="38100">
            <a:gradFill flip="none" rotWithShape="1">
              <a:gsLst>
                <a:gs pos="51000">
                  <a:srgbClr val="06396E"/>
                </a:gs>
                <a:gs pos="100000">
                  <a:srgbClr val="FFFFFF"/>
                </a:gs>
              </a:gsLst>
              <a:lin ang="5400000" scaled="0"/>
              <a:tileRect/>
            </a:gradFill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59A3D37E-3068-6D17-6C82-6180586750DA}"/>
              </a:ext>
            </a:extLst>
          </p:cNvPr>
          <p:cNvSpPr txBox="1">
            <a:spLocks/>
          </p:cNvSpPr>
          <p:nvPr/>
        </p:nvSpPr>
        <p:spPr bwMode="auto">
          <a:xfrm>
            <a:off x="107950" y="115888"/>
            <a:ext cx="8928100" cy="6626225"/>
          </a:xfrm>
          <a:prstGeom prst="rect">
            <a:avLst/>
          </a:prstGeom>
          <a:noFill/>
          <a:ln w="88900">
            <a:gradFill flip="none" rotWithShape="1">
              <a:gsLst>
                <a:gs pos="51000">
                  <a:srgbClr val="06396E"/>
                </a:gs>
                <a:gs pos="100000">
                  <a:srgbClr val="FFFFFF"/>
                </a:gs>
              </a:gsLst>
              <a:lin ang="5400000" scaled="0"/>
              <a:tileRect/>
            </a:gradFill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just">
              <a:spcBef>
                <a:spcPct val="50000"/>
              </a:spcBef>
              <a:defRPr/>
            </a:pPr>
            <a:endParaRPr lang="it-IT" sz="2000" dirty="0">
              <a:ln w="57150" cmpd="thickThin">
                <a:solidFill>
                  <a:schemeClr val="tx1"/>
                </a:solidFill>
              </a:ln>
              <a:latin typeface="Century Schoolbook" pitchFamily="18" charset="0"/>
            </a:endParaRPr>
          </a:p>
          <a:p>
            <a:pPr algn="just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endParaRPr lang="it-IT" sz="2000" dirty="0">
              <a:ln w="57150" cmpd="thickThin">
                <a:solidFill>
                  <a:schemeClr val="tx1"/>
                </a:solidFill>
              </a:ln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9965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D2CB747-4333-D177-B7E7-260EB7FC8563}"/>
              </a:ext>
            </a:extLst>
          </p:cNvPr>
          <p:cNvSpPr txBox="1">
            <a:spLocks/>
          </p:cNvSpPr>
          <p:nvPr/>
        </p:nvSpPr>
        <p:spPr bwMode="auto">
          <a:xfrm>
            <a:off x="107950" y="115888"/>
            <a:ext cx="8928100" cy="6626225"/>
          </a:xfrm>
          <a:prstGeom prst="rect">
            <a:avLst/>
          </a:prstGeom>
          <a:noFill/>
          <a:ln w="88900">
            <a:gradFill flip="none" rotWithShape="1">
              <a:gsLst>
                <a:gs pos="51000">
                  <a:srgbClr val="06396E"/>
                </a:gs>
                <a:gs pos="100000">
                  <a:srgbClr val="FFFFFF"/>
                </a:gs>
              </a:gsLst>
              <a:lin ang="5400000" scaled="0"/>
              <a:tileRect/>
            </a:gradFill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just">
              <a:spcBef>
                <a:spcPct val="50000"/>
              </a:spcBef>
              <a:defRPr/>
            </a:pPr>
            <a:endParaRPr lang="it-IT" sz="2000" dirty="0">
              <a:ln w="57150" cmpd="thickThin">
                <a:solidFill>
                  <a:schemeClr val="tx1"/>
                </a:solidFill>
              </a:ln>
              <a:latin typeface="Century Schoolbook" pitchFamily="18" charset="0"/>
            </a:endParaRPr>
          </a:p>
          <a:p>
            <a:pPr algn="just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endParaRPr lang="it-IT" sz="2000" dirty="0">
              <a:ln w="57150" cmpd="thickThin">
                <a:solidFill>
                  <a:schemeClr val="tx1"/>
                </a:solidFill>
              </a:ln>
              <a:solidFill>
                <a:schemeClr val="tx2"/>
              </a:solidFill>
            </a:endParaRPr>
          </a:p>
        </p:txBody>
      </p:sp>
      <p:sp>
        <p:nvSpPr>
          <p:cNvPr id="14" name="Titolo 1">
            <a:extLst>
              <a:ext uri="{FF2B5EF4-FFF2-40B4-BE49-F238E27FC236}">
                <a16:creationId xmlns:a16="http://schemas.microsoft.com/office/drawing/2014/main" id="{62A3F338-D02A-7E45-8688-61CD8C20A3AB}"/>
              </a:ext>
            </a:extLst>
          </p:cNvPr>
          <p:cNvSpPr txBox="1">
            <a:spLocks/>
          </p:cNvSpPr>
          <p:nvPr/>
        </p:nvSpPr>
        <p:spPr>
          <a:xfrm>
            <a:off x="293674" y="-64837"/>
            <a:ext cx="3839821" cy="2234255"/>
          </a:xfrm>
          <a:prstGeom prst="rect">
            <a:avLst/>
          </a:prstGeom>
        </p:spPr>
        <p:txBody>
          <a:bodyPr vert="horz" lIns="90000" tIns="45720" rIns="91440" bIns="4572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1800"/>
              </a:spcAft>
            </a:pPr>
            <a:endParaRPr lang="en" sz="1800" dirty="0">
              <a:solidFill>
                <a:schemeClr val="tx2">
                  <a:lumMod val="75000"/>
                </a:schemeClr>
              </a:solidFill>
              <a:latin typeface="Trebuchet MS"/>
              <a:cs typeface="Trebuchet MS"/>
            </a:endParaRPr>
          </a:p>
          <a:p>
            <a:pPr marL="571500" indent="-571500" algn="l">
              <a:spcAft>
                <a:spcPts val="1800"/>
              </a:spcAft>
              <a:buFont typeface="Wingdings" charset="2"/>
              <a:buChar char="q"/>
            </a:pP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Now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we change all the digits 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in this new number. For example, we could make every digit a 1, except the 1s, which become 2s: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C989954-A6A7-1446-9C5F-2548A9C9B80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358" t="52090" r="35373" b="39313"/>
          <a:stretch/>
        </p:blipFill>
        <p:spPr>
          <a:xfrm>
            <a:off x="534916" y="2169418"/>
            <a:ext cx="4230807" cy="491319"/>
          </a:xfrm>
          <a:prstGeom prst="rect">
            <a:avLst/>
          </a:prstGeom>
          <a:noFill/>
          <a:ln w="38100">
            <a:gradFill flip="none" rotWithShape="1">
              <a:gsLst>
                <a:gs pos="51000">
                  <a:srgbClr val="06396E"/>
                </a:gs>
                <a:gs pos="100000">
                  <a:srgbClr val="FFFFFF"/>
                </a:gs>
              </a:gsLst>
              <a:lin ang="5400000" scaled="0"/>
              <a:tileRect/>
            </a:gradFill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8" name="Titolo 1">
            <a:extLst>
              <a:ext uri="{FF2B5EF4-FFF2-40B4-BE49-F238E27FC236}">
                <a16:creationId xmlns:a16="http://schemas.microsoft.com/office/drawing/2014/main" id="{363C8AD2-074B-C147-A2C9-45C53A84939F}"/>
              </a:ext>
            </a:extLst>
          </p:cNvPr>
          <p:cNvSpPr txBox="1">
            <a:spLocks/>
          </p:cNvSpPr>
          <p:nvPr/>
        </p:nvSpPr>
        <p:spPr>
          <a:xfrm>
            <a:off x="293673" y="2415077"/>
            <a:ext cx="8621727" cy="4377527"/>
          </a:xfrm>
          <a:prstGeom prst="rect">
            <a:avLst/>
          </a:prstGeom>
        </p:spPr>
        <p:txBody>
          <a:bodyPr vert="horz" lIns="90000" tIns="45720" rIns="91440" bIns="4572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1800"/>
              </a:spcAft>
            </a:pPr>
            <a:endParaRPr lang="en" sz="1800" dirty="0">
              <a:solidFill>
                <a:schemeClr val="tx2">
                  <a:lumMod val="75000"/>
                </a:schemeClr>
              </a:solidFill>
              <a:latin typeface="Trebuchet MS"/>
              <a:cs typeface="Trebuchet MS"/>
            </a:endParaRPr>
          </a:p>
          <a:p>
            <a:pPr marL="571500" indent="-571500" algn="l">
              <a:spcAft>
                <a:spcPts val="1800"/>
              </a:spcAft>
              <a:buFont typeface="Wingdings" charset="2"/>
              <a:buChar char="q"/>
            </a:pP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This is again a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real number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. </a:t>
            </a:r>
          </a:p>
          <a:p>
            <a:pPr marL="571500" indent="-571500" algn="l">
              <a:spcAft>
                <a:spcPts val="1800"/>
              </a:spcAft>
              <a:buFont typeface="Wingdings" charset="2"/>
              <a:buChar char="q"/>
            </a:pP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Notice, however, that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it is not in our list of all real numbers 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above: it can't be the first number, since the </a:t>
            </a:r>
            <a:r>
              <a:rPr lang="en" sz="1800" b="1" i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x</a:t>
            </a:r>
            <a:r>
              <a:rPr lang="en" sz="1800" b="1" i="1" baseline="-250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11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 digit doesn’t match. It can't be the second number since the </a:t>
            </a:r>
            <a:r>
              <a:rPr lang="en" sz="1800" b="1" i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x</a:t>
            </a:r>
            <a:r>
              <a:rPr lang="en" sz="1800" b="1" i="1" baseline="-250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22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 digit doesn't match. And so on: </a:t>
            </a:r>
            <a:r>
              <a:rPr lang="en" sz="1800" b="1" i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0.y</a:t>
            </a:r>
            <a:r>
              <a:rPr lang="en" sz="1800" b="1" i="1" baseline="-250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11</a:t>
            </a:r>
            <a:r>
              <a:rPr lang="en" sz="1800" b="1" i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y</a:t>
            </a:r>
            <a:r>
              <a:rPr lang="en" sz="1800" b="1" i="1" baseline="-250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22</a:t>
            </a:r>
            <a:r>
              <a:rPr lang="en" sz="1800" b="1" i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y</a:t>
            </a:r>
            <a:r>
              <a:rPr lang="en" sz="1800" b="1" i="1" baseline="-250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33 </a:t>
            </a:r>
            <a:r>
              <a:rPr lang="en" sz="1800" b="1" i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… 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is a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completely new real number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 not in our initial list.</a:t>
            </a:r>
          </a:p>
          <a:p>
            <a:pPr marL="571500" indent="-571500" algn="l">
              <a:spcAft>
                <a:spcPts val="1800"/>
              </a:spcAft>
              <a:buFont typeface="Wingdings" charset="2"/>
              <a:buChar char="q"/>
            </a:pP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But this is a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contradiction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, since we started by assuming that all real numbers were in our list. </a:t>
            </a:r>
          </a:p>
          <a:p>
            <a:pPr marL="571500" indent="-571500" algn="l">
              <a:spcAft>
                <a:spcPts val="1800"/>
              </a:spcAft>
              <a:buFont typeface="Wingdings" charset="2"/>
              <a:buChar char="q"/>
            </a:pP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Therefore this assumption must have been wrong. Therefore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the real numbers are not countable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. They are a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bigger kind of infinity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196490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1">
            <a:extLst>
              <a:ext uri="{FF2B5EF4-FFF2-40B4-BE49-F238E27FC236}">
                <a16:creationId xmlns:a16="http://schemas.microsoft.com/office/drawing/2014/main" id="{1FD5CCEE-1874-BB4C-BFF8-DD6EBF81758F}"/>
              </a:ext>
            </a:extLst>
          </p:cNvPr>
          <p:cNvSpPr txBox="1">
            <a:spLocks/>
          </p:cNvSpPr>
          <p:nvPr/>
        </p:nvSpPr>
        <p:spPr>
          <a:xfrm>
            <a:off x="164327" y="237236"/>
            <a:ext cx="663017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it-IT"/>
            </a:defPPr>
            <a:lvl1pPr>
              <a:defRPr sz="3600" b="1">
                <a:ln w="15875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10000">
                      <a:srgbClr val="0C49A9"/>
                    </a:gs>
                    <a:gs pos="100000">
                      <a:srgbClr val="FFFFFF"/>
                    </a:gs>
                  </a:gsLst>
                  <a:lin ang="16200000" scaled="0"/>
                  <a:tileRect/>
                </a:gradFill>
                <a:effectLst>
                  <a:outerShdw blurRad="41275" dist="58420" dir="8280000" sx="102000" sy="102000" algn="tl" rotWithShape="0">
                    <a:schemeClr val="tx2">
                      <a:lumMod val="60000"/>
                      <a:lumOff val="40000"/>
                      <a:alpha val="29000"/>
                    </a:schemeClr>
                  </a:outerShdw>
                </a:effectLst>
                <a:latin typeface="Trebuchet MS"/>
              </a:defRPr>
            </a:lvl1pPr>
          </a:lstStyle>
          <a:p>
            <a:r>
              <a:rPr lang="it-IT" sz="2800" dirty="0"/>
              <a:t>THE CONTINUUM HYPOTHESIS</a:t>
            </a:r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B448374C-5195-AF40-930C-3FE16BCF3902}"/>
              </a:ext>
            </a:extLst>
          </p:cNvPr>
          <p:cNvSpPr txBox="1">
            <a:spLocks/>
          </p:cNvSpPr>
          <p:nvPr/>
        </p:nvSpPr>
        <p:spPr>
          <a:xfrm>
            <a:off x="133624" y="1017225"/>
            <a:ext cx="3749568" cy="2373280"/>
          </a:xfrm>
          <a:prstGeom prst="rect">
            <a:avLst/>
          </a:prstGeom>
        </p:spPr>
        <p:txBody>
          <a:bodyPr vert="horz" lIns="90000" tIns="45720" rIns="91440" bIns="4572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spcAft>
                <a:spcPts val="1800"/>
              </a:spcAft>
              <a:buFont typeface="Wingdings" charset="2"/>
              <a:buChar char="q"/>
            </a:pP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Georg Cantor 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(1845–1918) was the first mathematician to </a:t>
            </a:r>
            <a:r>
              <a:rPr lang="en" sz="1800" dirty="0" err="1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realise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 that there are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different kinds, different sizes of infinity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. </a:t>
            </a:r>
          </a:p>
          <a:p>
            <a:pPr marL="571500" indent="-571500" algn="l">
              <a:spcAft>
                <a:spcPts val="1800"/>
              </a:spcAft>
              <a:buFont typeface="Wingdings" charset="2"/>
              <a:buChar char="q"/>
            </a:pP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He called these different sizes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cardinalities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. </a:t>
            </a:r>
          </a:p>
        </p:txBody>
      </p:sp>
      <p:pic>
        <p:nvPicPr>
          <p:cNvPr id="12" name="Immagine 11" descr="http://world.mathigon.org/resources/Infinity/Georg_Cantor.jpg">
            <a:extLst>
              <a:ext uri="{FF2B5EF4-FFF2-40B4-BE49-F238E27FC236}">
                <a16:creationId xmlns:a16="http://schemas.microsoft.com/office/drawing/2014/main" id="{7E0F1B59-41A8-5743-9F62-37A0D8F8AE7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709" y="3493332"/>
            <a:ext cx="2333448" cy="3104181"/>
          </a:xfrm>
          <a:prstGeom prst="rect">
            <a:avLst/>
          </a:prstGeom>
          <a:noFill/>
          <a:ln w="38100">
            <a:gradFill flip="none" rotWithShape="1">
              <a:gsLst>
                <a:gs pos="51000">
                  <a:srgbClr val="06396E"/>
                </a:gs>
                <a:gs pos="100000">
                  <a:srgbClr val="FFFFFF"/>
                </a:gs>
              </a:gsLst>
              <a:lin ang="5400000" scaled="0"/>
              <a:tileRect/>
            </a:gradFill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13" name="Immagine 12" descr="Z">
            <a:extLst>
              <a:ext uri="{FF2B5EF4-FFF2-40B4-BE49-F238E27FC236}">
                <a16:creationId xmlns:a16="http://schemas.microsoft.com/office/drawing/2014/main" id="{AA2F9FC7-4F10-F141-BC58-AF631C0F0581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3191" y="5149425"/>
            <a:ext cx="206827" cy="192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magine 13" descr="N">
            <a:extLst>
              <a:ext uri="{FF2B5EF4-FFF2-40B4-BE49-F238E27FC236}">
                <a16:creationId xmlns:a16="http://schemas.microsoft.com/office/drawing/2014/main" id="{52A4D0FC-2EF3-8C48-AEAA-8079AC0725E9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3754" y="5137734"/>
            <a:ext cx="206827" cy="204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magine 14" descr="Q">
            <a:extLst>
              <a:ext uri="{FF2B5EF4-FFF2-40B4-BE49-F238E27FC236}">
                <a16:creationId xmlns:a16="http://schemas.microsoft.com/office/drawing/2014/main" id="{CE1236B4-7304-B046-85E3-2853139377CF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348" y="5149425"/>
            <a:ext cx="188811" cy="204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magine 15" descr="R">
            <a:extLst>
              <a:ext uri="{FF2B5EF4-FFF2-40B4-BE49-F238E27FC236}">
                <a16:creationId xmlns:a16="http://schemas.microsoft.com/office/drawing/2014/main" id="{34C7B6FC-C4CE-044C-95CE-AC793198C204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0581" y="5962654"/>
            <a:ext cx="206827" cy="192733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Titolo 1">
            <a:extLst>
              <a:ext uri="{FF2B5EF4-FFF2-40B4-BE49-F238E27FC236}">
                <a16:creationId xmlns:a16="http://schemas.microsoft.com/office/drawing/2014/main" id="{B947438F-8827-BD4D-A215-E3FAA6EDD922}"/>
              </a:ext>
            </a:extLst>
          </p:cNvPr>
          <p:cNvSpPr txBox="1">
            <a:spLocks/>
          </p:cNvSpPr>
          <p:nvPr/>
        </p:nvSpPr>
        <p:spPr>
          <a:xfrm>
            <a:off x="131410" y="3469581"/>
            <a:ext cx="6391651" cy="3104181"/>
          </a:xfrm>
          <a:prstGeom prst="rect">
            <a:avLst/>
          </a:prstGeom>
        </p:spPr>
        <p:txBody>
          <a:bodyPr vert="horz" lIns="90000" tIns="45720" rIns="91440" bIns="4572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spcAft>
                <a:spcPts val="1800"/>
              </a:spcAft>
              <a:buFont typeface="Wingdings" charset="2"/>
              <a:buChar char="q"/>
            </a:pP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Cantor believed that his study of infinity could explain the absolute infinity of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God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. During his life, his research was dismissed as ‘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shocking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’ and ‘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corrupting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’, but it is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fundamental to modern mathematical logic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.</a:t>
            </a:r>
          </a:p>
          <a:p>
            <a:pPr marL="571500" indent="-571500" algn="l">
              <a:spcAft>
                <a:spcPts val="1800"/>
              </a:spcAft>
              <a:buFont typeface="Wingdings" charset="2"/>
              <a:buChar char="q"/>
            </a:pP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We have shown above that    ,    and    all have the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same cardinality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, which is called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Aleph 0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 and written as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ℵ</a:t>
            </a:r>
            <a:r>
              <a:rPr lang="en" sz="1800" b="1" baseline="-250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0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 (Aleph is the Hebrew letter A). We have also shown that the real numbers    have a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bigger cardinality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.</a:t>
            </a:r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C56A731F-95E3-3010-2AAA-B0B8F9570846}"/>
              </a:ext>
            </a:extLst>
          </p:cNvPr>
          <p:cNvSpPr txBox="1">
            <a:spLocks/>
          </p:cNvSpPr>
          <p:nvPr/>
        </p:nvSpPr>
        <p:spPr bwMode="auto">
          <a:xfrm>
            <a:off x="107950" y="115888"/>
            <a:ext cx="8928100" cy="6626225"/>
          </a:xfrm>
          <a:prstGeom prst="rect">
            <a:avLst/>
          </a:prstGeom>
          <a:noFill/>
          <a:ln w="88900">
            <a:gradFill flip="none" rotWithShape="1">
              <a:gsLst>
                <a:gs pos="51000">
                  <a:srgbClr val="06396E"/>
                </a:gs>
                <a:gs pos="100000">
                  <a:srgbClr val="FFFFFF"/>
                </a:gs>
              </a:gsLst>
              <a:lin ang="5400000" scaled="0"/>
              <a:tileRect/>
            </a:gradFill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just">
              <a:spcBef>
                <a:spcPct val="50000"/>
              </a:spcBef>
              <a:defRPr/>
            </a:pPr>
            <a:endParaRPr lang="it-IT" sz="2000" dirty="0">
              <a:ln w="57150" cmpd="thickThin">
                <a:solidFill>
                  <a:schemeClr val="tx1"/>
                </a:solidFill>
              </a:ln>
              <a:latin typeface="Century Schoolbook" pitchFamily="18" charset="0"/>
            </a:endParaRPr>
          </a:p>
          <a:p>
            <a:pPr algn="just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endParaRPr lang="it-IT" sz="2000" dirty="0">
              <a:ln w="57150" cmpd="thickThin">
                <a:solidFill>
                  <a:schemeClr val="tx1"/>
                </a:solidFill>
              </a:ln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0060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>
            <a:extLst>
              <a:ext uri="{FF2B5EF4-FFF2-40B4-BE49-F238E27FC236}">
                <a16:creationId xmlns:a16="http://schemas.microsoft.com/office/drawing/2014/main" id="{B448374C-5195-AF40-930C-3FE16BCF3902}"/>
              </a:ext>
            </a:extLst>
          </p:cNvPr>
          <p:cNvSpPr txBox="1">
            <a:spLocks/>
          </p:cNvSpPr>
          <p:nvPr/>
        </p:nvSpPr>
        <p:spPr>
          <a:xfrm>
            <a:off x="171724" y="337865"/>
            <a:ext cx="4287682" cy="2373280"/>
          </a:xfrm>
          <a:prstGeom prst="rect">
            <a:avLst/>
          </a:prstGeom>
        </p:spPr>
        <p:txBody>
          <a:bodyPr vert="horz" lIns="90000" tIns="45720" rIns="91440" bIns="4572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spcAft>
                <a:spcPts val="1800"/>
              </a:spcAft>
              <a:buFont typeface="Wingdings" charset="2"/>
              <a:buChar char="q"/>
            </a:pP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One question which Georg Cantor asked is whether the cardinality of     is the next bigger cardinality after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ℵ</a:t>
            </a:r>
            <a:r>
              <a:rPr lang="en" sz="1800" b="1" baseline="-250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0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.</a:t>
            </a:r>
          </a:p>
          <a:p>
            <a:pPr marL="571500" indent="-571500" algn="l">
              <a:spcAft>
                <a:spcPts val="1800"/>
              </a:spcAft>
              <a:buFont typeface="Wingdings" charset="2"/>
              <a:buChar char="q"/>
            </a:pP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This is called the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Continuum Hypothesis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. </a:t>
            </a:r>
          </a:p>
          <a:p>
            <a:pPr marL="571500" indent="-571500" algn="l">
              <a:spcAft>
                <a:spcPts val="1800"/>
              </a:spcAft>
              <a:buFont typeface="Wingdings" charset="2"/>
              <a:buChar char="q"/>
            </a:pP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Cantor spent many years of his life trying to prove it but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unsuccessfully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.</a:t>
            </a:r>
          </a:p>
        </p:txBody>
      </p:sp>
      <p:pic>
        <p:nvPicPr>
          <p:cNvPr id="16" name="Immagine 15" descr="R">
            <a:extLst>
              <a:ext uri="{FF2B5EF4-FFF2-40B4-BE49-F238E27FC236}">
                <a16:creationId xmlns:a16="http://schemas.microsoft.com/office/drawing/2014/main" id="{34C7B6FC-C4CE-044C-95CE-AC793198C20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776" y="956958"/>
            <a:ext cx="206827" cy="19273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itolo 1">
            <a:extLst>
              <a:ext uri="{FF2B5EF4-FFF2-40B4-BE49-F238E27FC236}">
                <a16:creationId xmlns:a16="http://schemas.microsoft.com/office/drawing/2014/main" id="{59919D26-A50A-3342-9459-7C85A6E8D496}"/>
              </a:ext>
            </a:extLst>
          </p:cNvPr>
          <p:cNvSpPr txBox="1">
            <a:spLocks/>
          </p:cNvSpPr>
          <p:nvPr/>
        </p:nvSpPr>
        <p:spPr>
          <a:xfrm>
            <a:off x="160359" y="3197188"/>
            <a:ext cx="5745709" cy="4031840"/>
          </a:xfrm>
          <a:prstGeom prst="rect">
            <a:avLst/>
          </a:prstGeom>
        </p:spPr>
        <p:txBody>
          <a:bodyPr vert="horz" lIns="90000" tIns="45720" rIns="91440" bIns="4572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1800"/>
              </a:spcAft>
            </a:pPr>
            <a:endParaRPr lang="en" sz="1800" dirty="0">
              <a:solidFill>
                <a:schemeClr val="tx2">
                  <a:lumMod val="75000"/>
                </a:schemeClr>
              </a:solidFill>
              <a:latin typeface="Trebuchet MS"/>
              <a:cs typeface="Trebuchet MS"/>
            </a:endParaRPr>
          </a:p>
          <a:p>
            <a:pPr marL="571500" indent="-571500" algn="l">
              <a:spcAft>
                <a:spcPts val="1800"/>
              </a:spcAft>
              <a:buFont typeface="Wingdings" charset="2"/>
              <a:buChar char="q"/>
            </a:pP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Only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much later,</a:t>
            </a:r>
            <a:r>
              <a:rPr lang="it-IT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 </a:t>
            </a:r>
            <a:r>
              <a:rPr lang="it-IT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in 1963,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 mathematicians discovered something very curious: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The continuum hypothesis could be true or false, and it is impossible to prove it either way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. It basically means that you can decide for yourself whether you want it to be true or not. </a:t>
            </a:r>
          </a:p>
          <a:p>
            <a:pPr marL="571500" indent="-571500" algn="l">
              <a:spcAft>
                <a:spcPts val="1800"/>
              </a:spcAft>
              <a:buFont typeface="Wingdings" charset="2"/>
              <a:buChar char="q"/>
            </a:pP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The existence of unprovable statements like the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continuum hypothesis 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was discovered by </a:t>
            </a:r>
            <a:r>
              <a:rPr lang="en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Kurt Gödel</a:t>
            </a:r>
            <a:r>
              <a:rPr lang="en" sz="18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.</a:t>
            </a:r>
          </a:p>
          <a:p>
            <a:pPr marL="571500" indent="-571500" algn="l">
              <a:spcAft>
                <a:spcPts val="1800"/>
              </a:spcAft>
              <a:buFont typeface="Wingdings" charset="2"/>
              <a:buChar char="q"/>
            </a:pPr>
            <a:endParaRPr lang="en" sz="1800" dirty="0">
              <a:solidFill>
                <a:schemeClr val="tx2">
                  <a:lumMod val="75000"/>
                </a:schemeClr>
              </a:solidFill>
              <a:latin typeface="Trebuchet MS"/>
              <a:cs typeface="Trebuchet MS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27F6275B-1CB7-7D48-9258-9C53269B6A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8885" y="3197188"/>
            <a:ext cx="2514600" cy="3263900"/>
          </a:xfrm>
          <a:prstGeom prst="rect">
            <a:avLst/>
          </a:prstGeom>
          <a:noFill/>
          <a:ln w="38100">
            <a:gradFill flip="none" rotWithShape="1">
              <a:gsLst>
                <a:gs pos="51000">
                  <a:srgbClr val="06396E"/>
                </a:gs>
                <a:gs pos="100000">
                  <a:srgbClr val="FFFFFF"/>
                </a:gs>
              </a:gsLst>
              <a:lin ang="5400000" scaled="0"/>
              <a:tileRect/>
            </a:gradFill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9F067AA-4E33-5500-1B47-09AF78E372E9}"/>
              </a:ext>
            </a:extLst>
          </p:cNvPr>
          <p:cNvSpPr txBox="1">
            <a:spLocks/>
          </p:cNvSpPr>
          <p:nvPr/>
        </p:nvSpPr>
        <p:spPr bwMode="auto">
          <a:xfrm>
            <a:off x="107950" y="115888"/>
            <a:ext cx="8928100" cy="6626225"/>
          </a:xfrm>
          <a:prstGeom prst="rect">
            <a:avLst/>
          </a:prstGeom>
          <a:noFill/>
          <a:ln w="88900">
            <a:gradFill flip="none" rotWithShape="1">
              <a:gsLst>
                <a:gs pos="51000">
                  <a:srgbClr val="06396E"/>
                </a:gs>
                <a:gs pos="100000">
                  <a:srgbClr val="FFFFFF"/>
                </a:gs>
              </a:gsLst>
              <a:lin ang="5400000" scaled="0"/>
              <a:tileRect/>
            </a:gradFill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just">
              <a:spcBef>
                <a:spcPct val="50000"/>
              </a:spcBef>
              <a:defRPr/>
            </a:pPr>
            <a:endParaRPr lang="it-IT" sz="2000" dirty="0">
              <a:ln w="57150" cmpd="thickThin">
                <a:solidFill>
                  <a:schemeClr val="tx1"/>
                </a:solidFill>
              </a:ln>
              <a:latin typeface="Century Schoolbook" pitchFamily="18" charset="0"/>
            </a:endParaRPr>
          </a:p>
          <a:p>
            <a:pPr algn="just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endParaRPr lang="it-IT" sz="2000" dirty="0">
              <a:ln w="57150" cmpd="thickThin">
                <a:solidFill>
                  <a:schemeClr val="tx1"/>
                </a:solidFill>
              </a:ln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2992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1">
            <a:extLst>
              <a:ext uri="{FF2B5EF4-FFF2-40B4-BE49-F238E27FC236}">
                <a16:creationId xmlns:a16="http://schemas.microsoft.com/office/drawing/2014/main" id="{1FD5CCEE-1874-BB4C-BFF8-DD6EBF81758F}"/>
              </a:ext>
            </a:extLst>
          </p:cNvPr>
          <p:cNvSpPr txBox="1">
            <a:spLocks/>
          </p:cNvSpPr>
          <p:nvPr/>
        </p:nvSpPr>
        <p:spPr>
          <a:xfrm>
            <a:off x="3640814" y="308466"/>
            <a:ext cx="278054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it-IT"/>
            </a:defPPr>
            <a:lvl1pPr>
              <a:defRPr sz="3600" b="1">
                <a:ln w="15875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10000">
                      <a:srgbClr val="0C49A9"/>
                    </a:gs>
                    <a:gs pos="100000">
                      <a:srgbClr val="FFFFFF"/>
                    </a:gs>
                  </a:gsLst>
                  <a:lin ang="16200000" scaled="0"/>
                  <a:tileRect/>
                </a:gradFill>
                <a:effectLst>
                  <a:outerShdw blurRad="41275" dist="58420" dir="8280000" sx="102000" sy="102000" algn="tl" rotWithShape="0">
                    <a:schemeClr val="tx2">
                      <a:lumMod val="60000"/>
                      <a:lumOff val="40000"/>
                      <a:alpha val="29000"/>
                    </a:schemeClr>
                  </a:outerShdw>
                </a:effectLst>
                <a:latin typeface="Trebuchet MS"/>
              </a:defRPr>
            </a:lvl1pPr>
          </a:lstStyle>
          <a:p>
            <a:r>
              <a:rPr lang="it-IT" sz="2800" dirty="0"/>
              <a:t>UN VIDEO</a:t>
            </a:r>
          </a:p>
        </p:txBody>
      </p:sp>
      <p:pic>
        <p:nvPicPr>
          <p:cNvPr id="5" name="Elementi multimediali online 4" descr="L_infinito sai cos_è.mp4">
            <a:hlinkClick r:id="" action="ppaction://media"/>
            <a:extLst>
              <a:ext uri="{FF2B5EF4-FFF2-40B4-BE49-F238E27FC236}">
                <a16:creationId xmlns:a16="http://schemas.microsoft.com/office/drawing/2014/main" id="{9E708191-80FF-F442-BB54-DBA56105859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80279" y="1143000"/>
            <a:ext cx="8128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970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161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>
            <a:extLst>
              <a:ext uri="{FF2B5EF4-FFF2-40B4-BE49-F238E27FC236}">
                <a16:creationId xmlns:a16="http://schemas.microsoft.com/office/drawing/2014/main" id="{42B382B2-5E4E-7148-A5E7-B732FA1794A9}"/>
              </a:ext>
            </a:extLst>
          </p:cNvPr>
          <p:cNvSpPr/>
          <p:nvPr/>
        </p:nvSpPr>
        <p:spPr>
          <a:xfrm>
            <a:off x="3476125" y="1991796"/>
            <a:ext cx="218255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000" b="1" dirty="0">
                <a:ln w="15875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10000">
                      <a:srgbClr val="0C49A9"/>
                    </a:gs>
                    <a:gs pos="100000">
                      <a:srgbClr val="FFFFFF"/>
                    </a:gs>
                  </a:gsLst>
                  <a:lin ang="16200000" scaled="0"/>
                  <a:tileRect/>
                </a:gradFill>
                <a:effectLst>
                  <a:outerShdw blurRad="41275" dist="58420" dir="8280000" sx="102000" sy="102000" algn="tl" rotWithShape="0">
                    <a:schemeClr val="tx2">
                      <a:lumMod val="60000"/>
                      <a:lumOff val="40000"/>
                      <a:alpha val="29000"/>
                    </a:schemeClr>
                  </a:outerShdw>
                </a:effectLst>
                <a:latin typeface="Trebuchet MS"/>
              </a:rPr>
              <a:t>ACTIVITIES</a:t>
            </a:r>
            <a:endParaRPr lang="it-IT" sz="3000" dirty="0"/>
          </a:p>
        </p:txBody>
      </p:sp>
      <p:sp>
        <p:nvSpPr>
          <p:cNvPr id="7" name="Titolo 1">
            <a:extLst>
              <a:ext uri="{FF2B5EF4-FFF2-40B4-BE49-F238E27FC236}">
                <a16:creationId xmlns:a16="http://schemas.microsoft.com/office/drawing/2014/main" id="{7DD3E120-DE5C-DA42-8869-3E1F92477F13}"/>
              </a:ext>
            </a:extLst>
          </p:cNvPr>
          <p:cNvSpPr txBox="1">
            <a:spLocks/>
          </p:cNvSpPr>
          <p:nvPr/>
        </p:nvSpPr>
        <p:spPr>
          <a:xfrm>
            <a:off x="2947669" y="2507718"/>
            <a:ext cx="3665166" cy="223656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1800"/>
              </a:spcAft>
            </a:pPr>
            <a:endParaRPr lang="it-IT" sz="1800" b="1" dirty="0">
              <a:solidFill>
                <a:schemeClr val="tx2">
                  <a:lumMod val="75000"/>
                </a:schemeClr>
              </a:solidFill>
              <a:latin typeface="Trebuchet MS"/>
              <a:cs typeface="Trebuchet MS"/>
            </a:endParaRPr>
          </a:p>
          <a:p>
            <a:pPr marL="571500" indent="-571500" algn="l">
              <a:spcAft>
                <a:spcPts val="1800"/>
              </a:spcAft>
              <a:buFont typeface="Wingdings" charset="2"/>
              <a:buChar char="q"/>
            </a:pPr>
            <a:r>
              <a:rPr lang="it-IT" sz="20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CROSSWORDS</a:t>
            </a:r>
            <a:endParaRPr lang="it-IT" sz="2000" dirty="0">
              <a:solidFill>
                <a:schemeClr val="tx2">
                  <a:lumMod val="75000"/>
                </a:schemeClr>
              </a:solidFill>
              <a:latin typeface="Trebuchet MS"/>
              <a:cs typeface="Trebuchet MS"/>
            </a:endParaRPr>
          </a:p>
          <a:p>
            <a:pPr marL="571500" indent="-571500" algn="l">
              <a:spcAft>
                <a:spcPts val="1800"/>
              </a:spcAft>
              <a:buFont typeface="Wingdings" charset="2"/>
              <a:buChar char="q"/>
            </a:pPr>
            <a:r>
              <a:rPr lang="it-IT" sz="18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F</a:t>
            </a:r>
            <a:r>
              <a:rPr lang="it-IT" sz="20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ILL IN THE GAPS</a:t>
            </a:r>
            <a:endParaRPr lang="it-IT" sz="2000" dirty="0">
              <a:solidFill>
                <a:schemeClr val="tx2">
                  <a:lumMod val="75000"/>
                </a:schemeClr>
              </a:solidFill>
              <a:latin typeface="Trebuchet MS"/>
              <a:cs typeface="Trebuchet MS"/>
            </a:endParaRPr>
          </a:p>
          <a:p>
            <a:pPr marL="571500" indent="-571500" algn="l">
              <a:spcAft>
                <a:spcPts val="1800"/>
              </a:spcAft>
              <a:buFont typeface="Wingdings" charset="2"/>
              <a:buChar char="q"/>
            </a:pPr>
            <a:r>
              <a:rPr lang="it-IT" sz="2000" b="1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CONCEPTUAL MAP</a:t>
            </a:r>
            <a:endParaRPr lang="it-IT" sz="1800" dirty="0">
              <a:solidFill>
                <a:schemeClr val="tx2">
                  <a:lumMod val="75000"/>
                </a:schemeClr>
              </a:solidFill>
              <a:latin typeface="Trebuchet MS"/>
              <a:cs typeface="Trebuchet MS"/>
            </a:endParaRPr>
          </a:p>
          <a:p>
            <a:pPr algn="l">
              <a:spcAft>
                <a:spcPts val="1800"/>
              </a:spcAft>
            </a:pPr>
            <a:endParaRPr lang="it-IT" sz="1800" dirty="0">
              <a:solidFill>
                <a:schemeClr val="tx2">
                  <a:lumMod val="75000"/>
                </a:schemeClr>
              </a:solidFill>
              <a:latin typeface="Trebuchet MS"/>
              <a:cs typeface="Trebuchet MS"/>
            </a:endParaRPr>
          </a:p>
          <a:p>
            <a:pPr marL="571500" indent="-571500" algn="l">
              <a:spcAft>
                <a:spcPts val="1800"/>
              </a:spcAft>
              <a:buFont typeface="Wingdings" charset="2"/>
              <a:buChar char="q"/>
            </a:pPr>
            <a:endParaRPr lang="it-IT" sz="1800" dirty="0">
              <a:solidFill>
                <a:schemeClr val="tx2">
                  <a:lumMod val="75000"/>
                </a:schemeClr>
              </a:solidFill>
              <a:latin typeface="Trebuchet MS"/>
              <a:cs typeface="Trebuchet MS"/>
            </a:endParaRPr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061D8686-0168-C728-6BA0-CA20828765D4}"/>
              </a:ext>
            </a:extLst>
          </p:cNvPr>
          <p:cNvSpPr txBox="1">
            <a:spLocks/>
          </p:cNvSpPr>
          <p:nvPr/>
        </p:nvSpPr>
        <p:spPr bwMode="auto">
          <a:xfrm>
            <a:off x="107950" y="354426"/>
            <a:ext cx="8928100" cy="6626225"/>
          </a:xfrm>
          <a:prstGeom prst="rect">
            <a:avLst/>
          </a:prstGeom>
          <a:noFill/>
          <a:ln w="88900">
            <a:gradFill flip="none" rotWithShape="1">
              <a:gsLst>
                <a:gs pos="51000">
                  <a:srgbClr val="06396E"/>
                </a:gs>
                <a:gs pos="100000">
                  <a:srgbClr val="FFFFFF"/>
                </a:gs>
              </a:gsLst>
              <a:lin ang="5400000" scaled="0"/>
              <a:tileRect/>
            </a:gradFill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just">
              <a:spcBef>
                <a:spcPct val="50000"/>
              </a:spcBef>
              <a:defRPr/>
            </a:pPr>
            <a:endParaRPr lang="it-IT" sz="2000" dirty="0">
              <a:ln w="57150" cmpd="thickThin">
                <a:solidFill>
                  <a:schemeClr val="tx1"/>
                </a:solidFill>
              </a:ln>
              <a:latin typeface="Century Schoolbook" pitchFamily="18" charset="0"/>
            </a:endParaRPr>
          </a:p>
          <a:p>
            <a:pPr algn="just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endParaRPr lang="it-IT" sz="2000" dirty="0">
              <a:ln w="57150" cmpd="thickThin">
                <a:solidFill>
                  <a:schemeClr val="tx1"/>
                </a:solidFill>
              </a:ln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8559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>
            <a:extLst>
              <a:ext uri="{FF2B5EF4-FFF2-40B4-BE49-F238E27FC236}">
                <a16:creationId xmlns:a16="http://schemas.microsoft.com/office/drawing/2014/main" id="{42B382B2-5E4E-7148-A5E7-B732FA1794A9}"/>
              </a:ext>
            </a:extLst>
          </p:cNvPr>
          <p:cNvSpPr/>
          <p:nvPr/>
        </p:nvSpPr>
        <p:spPr>
          <a:xfrm>
            <a:off x="3237585" y="2875002"/>
            <a:ext cx="265963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000" b="1" dirty="0">
                <a:ln w="15875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10000">
                      <a:srgbClr val="0C49A9"/>
                    </a:gs>
                    <a:gs pos="100000">
                      <a:srgbClr val="FFFFFF"/>
                    </a:gs>
                  </a:gsLst>
                  <a:lin ang="16200000" scaled="0"/>
                  <a:tileRect/>
                </a:gradFill>
                <a:effectLst>
                  <a:outerShdw blurRad="41275" dist="58420" dir="8280000" sx="102000" sy="102000" algn="tl" rotWithShape="0">
                    <a:schemeClr val="tx2">
                      <a:lumMod val="60000"/>
                      <a:lumOff val="40000"/>
                      <a:alpha val="29000"/>
                    </a:schemeClr>
                  </a:outerShdw>
                </a:effectLst>
                <a:latin typeface="Trebuchet MS"/>
              </a:rPr>
              <a:t>ANSWER KEY</a:t>
            </a:r>
            <a:endParaRPr lang="it-IT" sz="3000" dirty="0"/>
          </a:p>
        </p:txBody>
      </p:sp>
      <p:sp>
        <p:nvSpPr>
          <p:cNvPr id="7" name="Titolo 1">
            <a:extLst>
              <a:ext uri="{FF2B5EF4-FFF2-40B4-BE49-F238E27FC236}">
                <a16:creationId xmlns:a16="http://schemas.microsoft.com/office/drawing/2014/main" id="{7DD3E120-DE5C-DA42-8869-3E1F92477F13}"/>
              </a:ext>
            </a:extLst>
          </p:cNvPr>
          <p:cNvSpPr txBox="1">
            <a:spLocks/>
          </p:cNvSpPr>
          <p:nvPr/>
        </p:nvSpPr>
        <p:spPr>
          <a:xfrm>
            <a:off x="2947669" y="2507718"/>
            <a:ext cx="3665166" cy="223656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1800"/>
              </a:spcAft>
            </a:pPr>
            <a:endParaRPr lang="it-IT" sz="1800" b="1" dirty="0">
              <a:solidFill>
                <a:schemeClr val="tx2">
                  <a:lumMod val="75000"/>
                </a:schemeClr>
              </a:solidFill>
              <a:latin typeface="Trebuchet MS"/>
              <a:cs typeface="Trebuchet MS"/>
            </a:endParaRPr>
          </a:p>
          <a:p>
            <a:pPr algn="l">
              <a:spcAft>
                <a:spcPts val="1800"/>
              </a:spcAft>
            </a:pPr>
            <a:endParaRPr lang="it-IT" sz="1800" dirty="0">
              <a:solidFill>
                <a:schemeClr val="tx2">
                  <a:lumMod val="75000"/>
                </a:schemeClr>
              </a:solidFill>
              <a:latin typeface="Trebuchet MS"/>
              <a:cs typeface="Trebuchet MS"/>
            </a:endParaRPr>
          </a:p>
          <a:p>
            <a:pPr marL="571500" indent="-571500" algn="l">
              <a:spcAft>
                <a:spcPts val="1800"/>
              </a:spcAft>
              <a:buFont typeface="Wingdings" charset="2"/>
              <a:buChar char="q"/>
            </a:pPr>
            <a:endParaRPr lang="it-IT" sz="1800" dirty="0">
              <a:solidFill>
                <a:schemeClr val="tx2">
                  <a:lumMod val="75000"/>
                </a:schemeClr>
              </a:solidFill>
              <a:latin typeface="Trebuchet MS"/>
              <a:cs typeface="Trebuchet MS"/>
            </a:endParaRPr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061D8686-0168-C728-6BA0-CA20828765D4}"/>
              </a:ext>
            </a:extLst>
          </p:cNvPr>
          <p:cNvSpPr txBox="1">
            <a:spLocks/>
          </p:cNvSpPr>
          <p:nvPr/>
        </p:nvSpPr>
        <p:spPr bwMode="auto">
          <a:xfrm>
            <a:off x="0" y="115887"/>
            <a:ext cx="8928100" cy="6742113"/>
          </a:xfrm>
          <a:prstGeom prst="rect">
            <a:avLst/>
          </a:prstGeom>
          <a:noFill/>
          <a:ln w="88900">
            <a:gradFill flip="none" rotWithShape="1">
              <a:gsLst>
                <a:gs pos="51000">
                  <a:srgbClr val="06396E"/>
                </a:gs>
                <a:gs pos="100000">
                  <a:srgbClr val="FFFFFF"/>
                </a:gs>
              </a:gsLst>
              <a:lin ang="5400000" scaled="0"/>
              <a:tileRect/>
            </a:gradFill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just">
              <a:spcBef>
                <a:spcPct val="50000"/>
              </a:spcBef>
              <a:defRPr/>
            </a:pPr>
            <a:endParaRPr lang="it-IT" sz="2000" dirty="0">
              <a:ln w="57150" cmpd="thickThin">
                <a:solidFill>
                  <a:schemeClr val="tx1"/>
                </a:solidFill>
              </a:ln>
              <a:latin typeface="Century Schoolbook" pitchFamily="18" charset="0"/>
            </a:endParaRPr>
          </a:p>
          <a:p>
            <a:pPr algn="just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it-IT" sz="2000" dirty="0">
                <a:ln w="57150" cmpd="thickThin">
                  <a:solidFill>
                    <a:schemeClr val="tx1"/>
                  </a:solidFill>
                </a:ln>
                <a:solidFill>
                  <a:schemeClr val="tx2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363275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1">
            <a:extLst>
              <a:ext uri="{FF2B5EF4-FFF2-40B4-BE49-F238E27FC236}">
                <a16:creationId xmlns:a16="http://schemas.microsoft.com/office/drawing/2014/main" id="{1FD5CCEE-1874-BB4C-BFF8-DD6EBF81758F}"/>
              </a:ext>
            </a:extLst>
          </p:cNvPr>
          <p:cNvSpPr txBox="1">
            <a:spLocks/>
          </p:cNvSpPr>
          <p:nvPr/>
        </p:nvSpPr>
        <p:spPr>
          <a:xfrm>
            <a:off x="202427" y="148336"/>
            <a:ext cx="319434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it-IT"/>
            </a:defPPr>
            <a:lvl1pPr>
              <a:defRPr sz="3600" b="1">
                <a:ln w="15875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10000">
                      <a:srgbClr val="0C49A9"/>
                    </a:gs>
                    <a:gs pos="100000">
                      <a:srgbClr val="FFFFFF"/>
                    </a:gs>
                  </a:gsLst>
                  <a:lin ang="16200000" scaled="0"/>
                  <a:tileRect/>
                </a:gradFill>
                <a:effectLst>
                  <a:outerShdw blurRad="41275" dist="58420" dir="8280000" sx="102000" sy="102000" algn="tl" rotWithShape="0">
                    <a:schemeClr val="tx2">
                      <a:lumMod val="60000"/>
                      <a:lumOff val="40000"/>
                      <a:alpha val="29000"/>
                    </a:schemeClr>
                  </a:outerShdw>
                </a:effectLst>
                <a:latin typeface="Trebuchet MS"/>
              </a:defRPr>
            </a:lvl1pPr>
          </a:lstStyle>
          <a:p>
            <a:r>
              <a:rPr lang="it-IT" sz="2800" dirty="0"/>
              <a:t>CROSSWORDS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7C758121-1C3D-0B44-87AC-0A83A5D90F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05" t="20857" r="25238" b="13143"/>
          <a:stretch/>
        </p:blipFill>
        <p:spPr>
          <a:xfrm>
            <a:off x="261256" y="1232453"/>
            <a:ext cx="8623182" cy="5522124"/>
          </a:xfrm>
          <a:prstGeom prst="rect">
            <a:avLst/>
          </a:prstGeom>
          <a:noFill/>
          <a:ln w="38100">
            <a:gradFill flip="none" rotWithShape="1">
              <a:gsLst>
                <a:gs pos="51000">
                  <a:srgbClr val="06396E"/>
                </a:gs>
                <a:gs pos="100000">
                  <a:srgbClr val="FFFFFF"/>
                </a:gs>
              </a:gsLst>
              <a:lin ang="5400000" scaled="0"/>
              <a:tileRect/>
            </a:gradFill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5" name="Titolo 1">
            <a:extLst>
              <a:ext uri="{FF2B5EF4-FFF2-40B4-BE49-F238E27FC236}">
                <a16:creationId xmlns:a16="http://schemas.microsoft.com/office/drawing/2014/main" id="{146870C7-23C1-FE4D-877C-918C40E96F31}"/>
              </a:ext>
            </a:extLst>
          </p:cNvPr>
          <p:cNvSpPr txBox="1">
            <a:spLocks/>
          </p:cNvSpPr>
          <p:nvPr/>
        </p:nvSpPr>
        <p:spPr>
          <a:xfrm>
            <a:off x="207866" y="733348"/>
            <a:ext cx="2506514" cy="329661"/>
          </a:xfrm>
          <a:prstGeom prst="rect">
            <a:avLst/>
          </a:prstGeom>
        </p:spPr>
        <p:txBody>
          <a:bodyPr vert="horz" lIns="90000" tIns="45720" rIns="91440" bIns="4572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1800"/>
              </a:spcAft>
            </a:pPr>
            <a:r>
              <a:rPr lang="en" sz="1800" b="1" u="sng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ANSWERS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6EC610D-0BB7-5126-D9AC-D3F2D73F1485}"/>
              </a:ext>
            </a:extLst>
          </p:cNvPr>
          <p:cNvSpPr txBox="1">
            <a:spLocks/>
          </p:cNvSpPr>
          <p:nvPr/>
        </p:nvSpPr>
        <p:spPr bwMode="auto">
          <a:xfrm>
            <a:off x="107950" y="103423"/>
            <a:ext cx="8928100" cy="6626225"/>
          </a:xfrm>
          <a:prstGeom prst="rect">
            <a:avLst/>
          </a:prstGeom>
          <a:noFill/>
          <a:ln w="88900">
            <a:gradFill flip="none" rotWithShape="1">
              <a:gsLst>
                <a:gs pos="51000">
                  <a:srgbClr val="06396E"/>
                </a:gs>
                <a:gs pos="100000">
                  <a:srgbClr val="FFFFFF"/>
                </a:gs>
              </a:gsLst>
              <a:lin ang="5400000" scaled="0"/>
              <a:tileRect/>
            </a:gradFill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just">
              <a:spcBef>
                <a:spcPct val="50000"/>
              </a:spcBef>
              <a:defRPr/>
            </a:pPr>
            <a:endParaRPr lang="it-IT" sz="2000" dirty="0">
              <a:ln w="57150" cmpd="thickThin">
                <a:solidFill>
                  <a:schemeClr val="tx1"/>
                </a:solidFill>
              </a:ln>
              <a:latin typeface="Century Schoolbook" pitchFamily="18" charset="0"/>
            </a:endParaRPr>
          </a:p>
          <a:p>
            <a:pPr algn="just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endParaRPr lang="it-IT" sz="2000" dirty="0">
              <a:ln w="57150" cmpd="thickThin">
                <a:solidFill>
                  <a:schemeClr val="tx1"/>
                </a:solidFill>
              </a:ln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8375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1">
            <a:extLst>
              <a:ext uri="{FF2B5EF4-FFF2-40B4-BE49-F238E27FC236}">
                <a16:creationId xmlns:a16="http://schemas.microsoft.com/office/drawing/2014/main" id="{1FD5CCEE-1874-BB4C-BFF8-DD6EBF81758F}"/>
              </a:ext>
            </a:extLst>
          </p:cNvPr>
          <p:cNvSpPr txBox="1">
            <a:spLocks/>
          </p:cNvSpPr>
          <p:nvPr/>
        </p:nvSpPr>
        <p:spPr>
          <a:xfrm>
            <a:off x="5442075" y="3820445"/>
            <a:ext cx="319434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it-IT"/>
            </a:defPPr>
            <a:lvl1pPr>
              <a:defRPr sz="3600" b="1">
                <a:ln w="15875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10000">
                      <a:srgbClr val="0C49A9"/>
                    </a:gs>
                    <a:gs pos="100000">
                      <a:srgbClr val="FFFFFF"/>
                    </a:gs>
                  </a:gsLst>
                  <a:lin ang="16200000" scaled="0"/>
                  <a:tileRect/>
                </a:gradFill>
                <a:effectLst>
                  <a:outerShdw blurRad="41275" dist="58420" dir="8280000" sx="102000" sy="102000" algn="tl" rotWithShape="0">
                    <a:schemeClr val="tx2">
                      <a:lumMod val="60000"/>
                      <a:lumOff val="40000"/>
                      <a:alpha val="29000"/>
                    </a:schemeClr>
                  </a:outerShdw>
                </a:effectLst>
                <a:latin typeface="Trebuchet MS"/>
              </a:defRPr>
            </a:lvl1pPr>
          </a:lstStyle>
          <a:p>
            <a:r>
              <a:rPr lang="it-IT" sz="2800" dirty="0"/>
              <a:t>FILL IN THE GAPS</a:t>
            </a:r>
          </a:p>
        </p:txBody>
      </p:sp>
      <p:sp>
        <p:nvSpPr>
          <p:cNvPr id="5" name="Titolo 1">
            <a:extLst>
              <a:ext uri="{FF2B5EF4-FFF2-40B4-BE49-F238E27FC236}">
                <a16:creationId xmlns:a16="http://schemas.microsoft.com/office/drawing/2014/main" id="{65505349-AD48-CD4B-AF62-8336FC4FA04A}"/>
              </a:ext>
            </a:extLst>
          </p:cNvPr>
          <p:cNvSpPr txBox="1">
            <a:spLocks/>
          </p:cNvSpPr>
          <p:nvPr/>
        </p:nvSpPr>
        <p:spPr>
          <a:xfrm>
            <a:off x="5442075" y="4343665"/>
            <a:ext cx="2506514" cy="329661"/>
          </a:xfrm>
          <a:prstGeom prst="rect">
            <a:avLst/>
          </a:prstGeom>
        </p:spPr>
        <p:txBody>
          <a:bodyPr vert="horz" lIns="90000" tIns="45720" rIns="91440" bIns="4572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1800"/>
              </a:spcAft>
            </a:pPr>
            <a:r>
              <a:rPr lang="en" sz="1800" b="1" u="sng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ANSWERS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D92310C8-844B-AD45-B8E0-62A152349C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486" t="15142" r="42027" b="2573"/>
          <a:stretch/>
        </p:blipFill>
        <p:spPr>
          <a:xfrm>
            <a:off x="304800" y="271193"/>
            <a:ext cx="4501880" cy="6345507"/>
          </a:xfrm>
          <a:prstGeom prst="rect">
            <a:avLst/>
          </a:prstGeom>
          <a:noFill/>
          <a:ln w="38100">
            <a:gradFill flip="none" rotWithShape="1">
              <a:gsLst>
                <a:gs pos="51000">
                  <a:srgbClr val="06396E"/>
                </a:gs>
                <a:gs pos="100000">
                  <a:srgbClr val="FFFFFF"/>
                </a:gs>
              </a:gsLst>
              <a:lin ang="5400000" scaled="0"/>
              <a:tileRect/>
            </a:gradFill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EB98530-3F97-AECC-C170-986AD8D4AD5E}"/>
              </a:ext>
            </a:extLst>
          </p:cNvPr>
          <p:cNvSpPr txBox="1">
            <a:spLocks/>
          </p:cNvSpPr>
          <p:nvPr/>
        </p:nvSpPr>
        <p:spPr bwMode="auto">
          <a:xfrm>
            <a:off x="107950" y="115888"/>
            <a:ext cx="8928100" cy="6626225"/>
          </a:xfrm>
          <a:prstGeom prst="rect">
            <a:avLst/>
          </a:prstGeom>
          <a:noFill/>
          <a:ln w="88900">
            <a:gradFill flip="none" rotWithShape="1">
              <a:gsLst>
                <a:gs pos="51000">
                  <a:srgbClr val="06396E"/>
                </a:gs>
                <a:gs pos="100000">
                  <a:srgbClr val="FFFFFF"/>
                </a:gs>
              </a:gsLst>
              <a:lin ang="5400000" scaled="0"/>
              <a:tileRect/>
            </a:gradFill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just">
              <a:spcBef>
                <a:spcPct val="50000"/>
              </a:spcBef>
              <a:defRPr/>
            </a:pPr>
            <a:endParaRPr lang="it-IT" sz="2000" dirty="0">
              <a:ln w="57150" cmpd="thickThin">
                <a:solidFill>
                  <a:schemeClr val="tx1"/>
                </a:solidFill>
              </a:ln>
              <a:latin typeface="Century Schoolbook" pitchFamily="18" charset="0"/>
            </a:endParaRPr>
          </a:p>
          <a:p>
            <a:pPr algn="just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endParaRPr lang="it-IT" sz="2000" dirty="0">
              <a:ln w="57150" cmpd="thickThin">
                <a:solidFill>
                  <a:schemeClr val="tx1"/>
                </a:solidFill>
              </a:ln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0433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1">
            <a:extLst>
              <a:ext uri="{FF2B5EF4-FFF2-40B4-BE49-F238E27FC236}">
                <a16:creationId xmlns:a16="http://schemas.microsoft.com/office/drawing/2014/main" id="{1FD5CCEE-1874-BB4C-BFF8-DD6EBF81758F}"/>
              </a:ext>
            </a:extLst>
          </p:cNvPr>
          <p:cNvSpPr txBox="1">
            <a:spLocks/>
          </p:cNvSpPr>
          <p:nvPr/>
        </p:nvSpPr>
        <p:spPr>
          <a:xfrm>
            <a:off x="326271" y="254249"/>
            <a:ext cx="4256561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it-IT"/>
            </a:defPPr>
            <a:lvl1pPr>
              <a:defRPr sz="3600" b="1">
                <a:ln w="15875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10000">
                      <a:srgbClr val="0C49A9"/>
                    </a:gs>
                    <a:gs pos="100000">
                      <a:srgbClr val="FFFFFF"/>
                    </a:gs>
                  </a:gsLst>
                  <a:lin ang="16200000" scaled="0"/>
                  <a:tileRect/>
                </a:gradFill>
                <a:effectLst>
                  <a:outerShdw blurRad="41275" dist="58420" dir="8280000" sx="102000" sy="102000" algn="tl" rotWithShape="0">
                    <a:schemeClr val="tx2">
                      <a:lumMod val="60000"/>
                      <a:lumOff val="40000"/>
                      <a:alpha val="29000"/>
                    </a:schemeClr>
                  </a:outerShdw>
                </a:effectLst>
                <a:latin typeface="Trebuchet MS"/>
              </a:defRPr>
            </a:lvl1pPr>
          </a:lstStyle>
          <a:p>
            <a:r>
              <a:rPr lang="it-IT" sz="2800" dirty="0"/>
              <a:t>CONCEPTUAL MAP</a:t>
            </a:r>
          </a:p>
          <a:p>
            <a:endParaRPr lang="it-IT" sz="2800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25FD114C-0D9A-B642-9CEE-23307A6BB0D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14" t="11509" r="10656" b="3770"/>
          <a:stretch/>
        </p:blipFill>
        <p:spPr>
          <a:xfrm>
            <a:off x="215900" y="1208356"/>
            <a:ext cx="8782326" cy="5504688"/>
          </a:xfrm>
          <a:prstGeom prst="rect">
            <a:avLst/>
          </a:prstGeom>
          <a:noFill/>
          <a:ln w="38100">
            <a:gradFill flip="none" rotWithShape="1">
              <a:gsLst>
                <a:gs pos="51000">
                  <a:srgbClr val="06396E"/>
                </a:gs>
                <a:gs pos="100000">
                  <a:srgbClr val="FFFFFF"/>
                </a:gs>
              </a:gsLst>
              <a:lin ang="5400000" scaled="0"/>
              <a:tileRect/>
            </a:gradFill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6" name="Titolo 1">
            <a:extLst>
              <a:ext uri="{FF2B5EF4-FFF2-40B4-BE49-F238E27FC236}">
                <a16:creationId xmlns:a16="http://schemas.microsoft.com/office/drawing/2014/main" id="{E878D85E-18C5-9F44-88E3-C8AE10AA946A}"/>
              </a:ext>
            </a:extLst>
          </p:cNvPr>
          <p:cNvSpPr txBox="1">
            <a:spLocks/>
          </p:cNvSpPr>
          <p:nvPr/>
        </p:nvSpPr>
        <p:spPr>
          <a:xfrm>
            <a:off x="326271" y="720482"/>
            <a:ext cx="2506514" cy="329661"/>
          </a:xfrm>
          <a:prstGeom prst="rect">
            <a:avLst/>
          </a:prstGeom>
        </p:spPr>
        <p:txBody>
          <a:bodyPr vert="horz" lIns="90000" tIns="45720" rIns="91440" bIns="4572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1800"/>
              </a:spcAft>
            </a:pPr>
            <a:r>
              <a:rPr lang="en" sz="1800" b="1" u="sng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ANSWERS</a:t>
            </a:r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6822CAA9-332F-8AE3-A7FD-9CE8BFA0CC9D}"/>
              </a:ext>
            </a:extLst>
          </p:cNvPr>
          <p:cNvSpPr txBox="1">
            <a:spLocks/>
          </p:cNvSpPr>
          <p:nvPr/>
        </p:nvSpPr>
        <p:spPr bwMode="auto">
          <a:xfrm>
            <a:off x="107950" y="281773"/>
            <a:ext cx="8928100" cy="6576228"/>
          </a:xfrm>
          <a:prstGeom prst="rect">
            <a:avLst/>
          </a:prstGeom>
          <a:noFill/>
          <a:ln w="88900">
            <a:gradFill flip="none" rotWithShape="1">
              <a:gsLst>
                <a:gs pos="51000">
                  <a:srgbClr val="06396E"/>
                </a:gs>
                <a:gs pos="100000">
                  <a:srgbClr val="FFFFFF"/>
                </a:gs>
              </a:gsLst>
              <a:lin ang="5400000" scaled="0"/>
              <a:tileRect/>
            </a:gradFill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just">
              <a:spcBef>
                <a:spcPct val="50000"/>
              </a:spcBef>
              <a:defRPr/>
            </a:pPr>
            <a:endParaRPr lang="it-IT" sz="2000" dirty="0">
              <a:ln w="57150" cmpd="thickThin">
                <a:solidFill>
                  <a:schemeClr val="tx1"/>
                </a:solidFill>
              </a:ln>
              <a:latin typeface="Century Schoolbook" pitchFamily="18" charset="0"/>
            </a:endParaRPr>
          </a:p>
          <a:p>
            <a:pPr algn="just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endParaRPr lang="it-IT" sz="2000" dirty="0">
              <a:ln w="57150" cmpd="thickThin">
                <a:solidFill>
                  <a:schemeClr val="tx1"/>
                </a:solidFill>
              </a:ln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59363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2"/>
          <p:cNvSpPr txBox="1">
            <a:spLocks/>
          </p:cNvSpPr>
          <p:nvPr/>
        </p:nvSpPr>
        <p:spPr bwMode="auto">
          <a:xfrm>
            <a:off x="107950" y="115888"/>
            <a:ext cx="8928100" cy="6626225"/>
          </a:xfrm>
          <a:prstGeom prst="rect">
            <a:avLst/>
          </a:prstGeom>
          <a:noFill/>
          <a:ln w="88900">
            <a:gradFill flip="none" rotWithShape="1">
              <a:gsLst>
                <a:gs pos="51000">
                  <a:srgbClr val="06396E"/>
                </a:gs>
                <a:gs pos="100000">
                  <a:srgbClr val="FFFFFF"/>
                </a:gs>
              </a:gsLst>
              <a:lin ang="5400000" scaled="0"/>
              <a:tileRect/>
            </a:gradFill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just">
              <a:spcBef>
                <a:spcPct val="50000"/>
              </a:spcBef>
              <a:defRPr/>
            </a:pPr>
            <a:endParaRPr lang="it-IT" sz="2000" dirty="0">
              <a:ln w="57150" cmpd="thickThin">
                <a:solidFill>
                  <a:schemeClr val="tx1"/>
                </a:solidFill>
              </a:ln>
              <a:latin typeface="Century Schoolbook" pitchFamily="18" charset="0"/>
            </a:endParaRPr>
          </a:p>
          <a:p>
            <a:pPr algn="just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endParaRPr lang="it-IT" sz="2000" dirty="0">
              <a:ln w="57150" cmpd="thickThin">
                <a:solidFill>
                  <a:schemeClr val="tx1"/>
                </a:solidFill>
              </a:ln>
              <a:solidFill>
                <a:schemeClr val="tx2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286205" y="263406"/>
            <a:ext cx="646293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it-IT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10000">
                      <a:srgbClr val="0C49A9"/>
                    </a:gs>
                    <a:gs pos="100000">
                      <a:srgbClr val="FFFFFF"/>
                    </a:gs>
                  </a:gsLst>
                  <a:lin ang="16200000" scaled="0"/>
                  <a:tileRect/>
                </a:gradFill>
                <a:effectLst>
                  <a:outerShdw blurRad="41275" dist="58420" dir="8280000" sx="102000" sy="102000" algn="tl" rotWithShape="0">
                    <a:schemeClr val="tx2">
                      <a:lumMod val="60000"/>
                      <a:lumOff val="40000"/>
                      <a:alpha val="78000"/>
                    </a:schemeClr>
                  </a:outerShdw>
                </a:effectLst>
                <a:latin typeface="Trebuchet MS"/>
              </a:rPr>
              <a:t>Bibliografia e </a:t>
            </a:r>
            <a:r>
              <a:rPr lang="it-IT" sz="3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10000">
                      <a:srgbClr val="0C49A9"/>
                    </a:gs>
                    <a:gs pos="100000">
                      <a:srgbClr val="FFFFFF"/>
                    </a:gs>
                  </a:gsLst>
                  <a:lin ang="16200000" scaled="0"/>
                  <a:tileRect/>
                </a:gradFill>
                <a:effectLst>
                  <a:outerShdw blurRad="41275" dist="58420" dir="8280000" sx="102000" sy="102000" algn="tl" rotWithShape="0">
                    <a:schemeClr val="tx2">
                      <a:lumMod val="60000"/>
                      <a:lumOff val="40000"/>
                      <a:alpha val="78000"/>
                    </a:schemeClr>
                  </a:outerShdw>
                </a:effectLst>
                <a:latin typeface="Trebuchet MS"/>
              </a:rPr>
              <a:t>sitografia</a:t>
            </a:r>
            <a:endParaRPr lang="it-IT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gradFill flip="none" rotWithShape="1">
                <a:gsLst>
                  <a:gs pos="10000">
                    <a:srgbClr val="0C49A9"/>
                  </a:gs>
                  <a:gs pos="100000">
                    <a:srgbClr val="FFFFFF"/>
                  </a:gs>
                </a:gsLst>
                <a:lin ang="16200000" scaled="0"/>
                <a:tileRect/>
              </a:gradFill>
              <a:effectLst>
                <a:outerShdw blurRad="41275" dist="58420" dir="8280000" sx="102000" sy="102000" algn="tl" rotWithShape="0">
                  <a:schemeClr val="tx2">
                    <a:lumMod val="60000"/>
                    <a:lumOff val="40000"/>
                    <a:alpha val="78000"/>
                  </a:schemeClr>
                </a:outerShdw>
              </a:effectLst>
              <a:latin typeface="Trebuchet MS"/>
            </a:endParaRPr>
          </a:p>
        </p:txBody>
      </p:sp>
      <p:sp>
        <p:nvSpPr>
          <p:cNvPr id="12" name="Titolo 1"/>
          <p:cNvSpPr txBox="1">
            <a:spLocks/>
          </p:cNvSpPr>
          <p:nvPr/>
        </p:nvSpPr>
        <p:spPr>
          <a:xfrm>
            <a:off x="219360" y="1077047"/>
            <a:ext cx="8647915" cy="527150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l">
              <a:spcAft>
                <a:spcPts val="600"/>
              </a:spcAft>
              <a:buFont typeface="Wingdings" charset="2"/>
              <a:buChar char="q"/>
            </a:pPr>
            <a:r>
              <a:rPr lang="it-IT" sz="1600" dirty="0">
                <a:solidFill>
                  <a:schemeClr val="tx2">
                    <a:lumMod val="75000"/>
                  </a:schemeClr>
                </a:solidFill>
                <a:latin typeface="Trebuchet MS"/>
              </a:rPr>
              <a:t>http://</a:t>
            </a:r>
            <a:r>
              <a:rPr lang="it-IT" sz="1600" dirty="0" err="1">
                <a:solidFill>
                  <a:schemeClr val="tx2">
                    <a:lumMod val="75000"/>
                  </a:schemeClr>
                </a:solidFill>
                <a:latin typeface="Trebuchet MS"/>
              </a:rPr>
              <a:t>world.mathigon.org</a:t>
            </a:r>
            <a:r>
              <a:rPr lang="it-IT" sz="1600" dirty="0">
                <a:solidFill>
                  <a:schemeClr val="tx2">
                    <a:lumMod val="75000"/>
                  </a:schemeClr>
                </a:solidFill>
                <a:latin typeface="Trebuchet MS"/>
              </a:rPr>
              <a:t>/</a:t>
            </a:r>
            <a:r>
              <a:rPr lang="it-IT" sz="1600" dirty="0" err="1">
                <a:solidFill>
                  <a:schemeClr val="tx2">
                    <a:lumMod val="75000"/>
                  </a:schemeClr>
                </a:solidFill>
                <a:latin typeface="Trebuchet MS"/>
              </a:rPr>
              <a:t>Infinity</a:t>
            </a:r>
          </a:p>
          <a:p>
            <a:pPr marL="285750" indent="-285750" algn="l">
              <a:spcAft>
                <a:spcPts val="600"/>
              </a:spcAft>
              <a:buFont typeface="Wingdings" charset="2"/>
              <a:buChar char="q"/>
            </a:pPr>
            <a:r>
              <a:rPr lang="it-IT" sz="16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http://www.mateinitaly.it/mathup/</a:t>
            </a:r>
          </a:p>
          <a:p>
            <a:pPr marL="285750" indent="-285750" algn="l">
              <a:spcAft>
                <a:spcPts val="600"/>
              </a:spcAft>
              <a:buFont typeface="Wingdings" charset="2"/>
              <a:buChar char="q"/>
            </a:pPr>
            <a:r>
              <a:rPr lang="it-IT" sz="16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P. Cereda, G. </a:t>
            </a:r>
            <a:r>
              <a:rPr lang="it-IT" sz="1600" dirty="0" err="1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Dimitiolo</a:t>
            </a:r>
            <a:r>
              <a:rPr lang="it-IT" sz="16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, “La ciurma del pirata Newton. Trenta giochi per ragazze e ragazzi svegli.”, 2009, Editore </a:t>
            </a:r>
            <a:r>
              <a:rPr lang="it-IT" sz="1600" dirty="0" err="1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Mimesis</a:t>
            </a:r>
            <a:r>
              <a:rPr lang="it-IT" sz="16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 </a:t>
            </a:r>
          </a:p>
          <a:p>
            <a:pPr marL="285750" indent="-285750" algn="l">
              <a:spcAft>
                <a:spcPts val="600"/>
              </a:spcAft>
              <a:buFont typeface="Wingdings" charset="2"/>
              <a:buChar char="q"/>
            </a:pPr>
            <a:r>
              <a:rPr lang="it-IT" sz="16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https://www.youtube.com/watch?v=8A7AHUYazwA</a:t>
            </a:r>
          </a:p>
          <a:p>
            <a:pPr marL="285750" indent="-285750" algn="l">
              <a:spcAft>
                <a:spcPts val="600"/>
              </a:spcAft>
              <a:buFont typeface="Wingdings" charset="2"/>
              <a:buChar char="q"/>
            </a:pPr>
            <a:r>
              <a:rPr lang="it-IT" sz="16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https://www.worldsciencefestival.com/videos/infinity-the-science-of-endless/</a:t>
            </a:r>
          </a:p>
          <a:p>
            <a:pPr marL="285750" indent="-285750" algn="l">
              <a:spcAft>
                <a:spcPts val="600"/>
              </a:spcAft>
              <a:buFont typeface="Wingdings" charset="2"/>
              <a:buChar char="q"/>
            </a:pPr>
            <a:r>
              <a:rPr lang="it-IT" sz="16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A.Deledicq, E. Casiro, “Addomesticare l’infinito”, Edizioni Kangarou Italia</a:t>
            </a:r>
          </a:p>
          <a:p>
            <a:pPr marL="285750" indent="-285750" algn="l">
              <a:spcAft>
                <a:spcPts val="600"/>
              </a:spcAft>
              <a:buFont typeface="Wingdings" charset="2"/>
              <a:buChar char="q"/>
            </a:pPr>
            <a:r>
              <a:rPr lang="it-IT" sz="16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https://it.wikipedia.org/wiki/Infinito_(matematica)#/media/File:Infinite.svg</a:t>
            </a:r>
          </a:p>
          <a:p>
            <a:pPr marL="285750" indent="-285750" algn="l">
              <a:spcAft>
                <a:spcPts val="600"/>
              </a:spcAft>
              <a:buFont typeface="Wingdings" charset="2"/>
              <a:buChar char="q"/>
            </a:pPr>
            <a:r>
              <a:rPr lang="it-IT" sz="16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http://matematicandoinsieme.wordpress.com/2013/11/18/emma-castelnuovo-una-vita-al-servizio-della-passione-per-la-matematica/ </a:t>
            </a:r>
          </a:p>
          <a:p>
            <a:pPr marL="285750" indent="-285750" algn="l">
              <a:spcAft>
                <a:spcPts val="600"/>
              </a:spcAft>
              <a:buFont typeface="Wingdings" charset="2"/>
              <a:buChar char="q"/>
            </a:pPr>
            <a:r>
              <a:rPr lang="it-IT" sz="16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https://en.wikipedia.org/wiki/Hilbert%27s_paradox_of_the_Grand_Hotel#/media/File:Hilbert's_Hotel.png   </a:t>
            </a:r>
          </a:p>
          <a:p>
            <a:pPr marL="285750" indent="-285750" algn="l">
              <a:spcAft>
                <a:spcPts val="600"/>
              </a:spcAft>
              <a:buFont typeface="Wingdings" charset="2"/>
              <a:buChar char="q"/>
            </a:pPr>
            <a:r>
              <a:rPr lang="it-IT" sz="16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https://it.wikipedia.org/wiki/Insieme#/media/File:Example_of_a_set.svg</a:t>
            </a:r>
          </a:p>
          <a:p>
            <a:pPr marL="285750" indent="-285750" algn="l">
              <a:spcAft>
                <a:spcPts val="600"/>
              </a:spcAft>
              <a:buFont typeface="Wingdings" charset="2"/>
              <a:buChar char="q"/>
            </a:pPr>
            <a:r>
              <a:rPr lang="it-IT" sz="16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https://it.wikipedia.org/wiki/Autobus#/media/File:LiAZ-5292.20_in_Seversk.jpg</a:t>
            </a:r>
          </a:p>
          <a:p>
            <a:pPr marL="285750" indent="-285750" algn="l">
              <a:spcAft>
                <a:spcPts val="600"/>
              </a:spcAft>
              <a:buFont typeface="Wingdings" charset="2"/>
              <a:buChar char="q"/>
            </a:pPr>
            <a:r>
              <a:rPr lang="it-IT" sz="16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https://it.wikipedia.org/wiki/Georg_Cantor</a:t>
            </a:r>
          </a:p>
          <a:p>
            <a:pPr marL="285750" indent="-285750" algn="l">
              <a:spcAft>
                <a:spcPts val="600"/>
              </a:spcAft>
              <a:buFont typeface="Wingdings" charset="2"/>
              <a:buChar char="q"/>
            </a:pPr>
            <a:r>
              <a:rPr lang="it-IT" sz="16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https://it.wikipedia.org/wiki/David_Hilbert</a:t>
            </a:r>
          </a:p>
          <a:p>
            <a:pPr marL="285750" indent="-285750" algn="l">
              <a:spcAft>
                <a:spcPts val="600"/>
              </a:spcAft>
              <a:buFont typeface="Wingdings" charset="2"/>
              <a:buChar char="q"/>
            </a:pPr>
            <a:r>
              <a:rPr lang="it-IT" sz="16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https://www.youtube.com/watch?v=Uj3_KqkI9Zo</a:t>
            </a:r>
          </a:p>
          <a:p>
            <a:pPr marL="285750" indent="-285750" algn="l">
              <a:spcAft>
                <a:spcPts val="600"/>
              </a:spcAft>
              <a:buFont typeface="Wingdings" charset="2"/>
              <a:buChar char="q"/>
            </a:pPr>
            <a:endParaRPr lang="it-IT" sz="1600" dirty="0">
              <a:solidFill>
                <a:schemeClr val="tx2">
                  <a:lumMod val="75000"/>
                </a:schemeClr>
              </a:solidFill>
              <a:latin typeface="Trebuchet MS"/>
              <a:cs typeface="Trebuchet MS"/>
            </a:endParaRPr>
          </a:p>
          <a:p>
            <a:pPr marL="285750" indent="-285750" algn="l">
              <a:spcAft>
                <a:spcPts val="600"/>
              </a:spcAft>
              <a:buFont typeface="Wingdings" charset="2"/>
              <a:buChar char="q"/>
            </a:pPr>
            <a:endParaRPr lang="it-IT" sz="1600" dirty="0">
              <a:solidFill>
                <a:schemeClr val="tx2">
                  <a:lumMod val="75000"/>
                </a:schemeClr>
              </a:solidFill>
              <a:latin typeface="Trebuchet MS"/>
              <a:cs typeface="Trebuchet MS"/>
            </a:endParaRPr>
          </a:p>
          <a:p>
            <a:pPr marL="285750" indent="-285750" algn="l">
              <a:spcAft>
                <a:spcPts val="600"/>
              </a:spcAft>
              <a:buFont typeface="Wingdings" charset="2"/>
              <a:buChar char="q"/>
            </a:pPr>
            <a:endParaRPr lang="it-IT" sz="1600" dirty="0">
              <a:solidFill>
                <a:schemeClr val="tx2">
                  <a:lumMod val="75000"/>
                </a:schemeClr>
              </a:solidFill>
              <a:latin typeface="Trebuchet MS"/>
              <a:cs typeface="Trebuchet MS"/>
            </a:endParaRPr>
          </a:p>
          <a:p>
            <a:pPr marL="285750" indent="-285750" algn="l">
              <a:spcAft>
                <a:spcPts val="600"/>
              </a:spcAft>
              <a:buFont typeface="Wingdings" charset="2"/>
              <a:buChar char="q"/>
            </a:pPr>
            <a:endParaRPr lang="it-IT" sz="1600" dirty="0">
              <a:solidFill>
                <a:schemeClr val="tx2">
                  <a:lumMod val="75000"/>
                </a:schemeClr>
              </a:solidFill>
              <a:latin typeface="Trebuchet MS"/>
              <a:cs typeface="Trebuchet MS"/>
            </a:endParaRPr>
          </a:p>
          <a:p>
            <a:pPr marL="285750" indent="-285750" algn="l">
              <a:spcAft>
                <a:spcPts val="600"/>
              </a:spcAft>
              <a:buFont typeface="Wingdings" charset="2"/>
              <a:buChar char="q"/>
            </a:pPr>
            <a:endParaRPr lang="it-IT" sz="1600" dirty="0">
              <a:solidFill>
                <a:schemeClr val="tx2">
                  <a:lumMod val="75000"/>
                </a:schemeClr>
              </a:solidFill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970088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6262</TotalTime>
  <Words>1797</Words>
  <Application>Microsoft Macintosh PowerPoint</Application>
  <PresentationFormat>Presentazione su schermo (4:3)</PresentationFormat>
  <Paragraphs>133</Paragraphs>
  <Slides>23</Slides>
  <Notes>21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23</vt:i4>
      </vt:variant>
    </vt:vector>
  </HeadingPairs>
  <TitlesOfParts>
    <vt:vector size="29" baseType="lpstr">
      <vt:lpstr>Arial</vt:lpstr>
      <vt:lpstr>Calibri</vt:lpstr>
      <vt:lpstr>Century Schoolbook</vt:lpstr>
      <vt:lpstr>Trebuchet MS</vt:lpstr>
      <vt:lpstr>Wingdings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Liuba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Liuba Ballocco</dc:creator>
  <cp:lastModifiedBy>Microsoft Office User</cp:lastModifiedBy>
  <cp:revision>575</cp:revision>
  <cp:lastPrinted>2018-10-04T10:48:00Z</cp:lastPrinted>
  <dcterms:created xsi:type="dcterms:W3CDTF">2018-08-31T15:02:51Z</dcterms:created>
  <dcterms:modified xsi:type="dcterms:W3CDTF">2026-06-17T05:01:02Z</dcterms:modified>
</cp:coreProperties>
</file>