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89" r:id="rId2"/>
    <p:sldId id="388" r:id="rId3"/>
    <p:sldId id="390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 snapToGrid="0">
      <p:cViewPr varScale="1">
        <p:scale>
          <a:sx n="119" d="100"/>
          <a:sy n="119" d="100"/>
        </p:scale>
        <p:origin x="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96772-E642-8E46-B63E-80B82BA3E3E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57F8A-D2EE-FA40-AC66-CFC3CE2DA2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061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CFF1F-B9E2-1E17-280E-3E2F6CDEF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C51FC1C-4123-50EC-DA43-84114CDA8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4662938-C2B1-411D-ADDC-9F25512C7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E2A4C4-9C2C-2215-5BEE-81ABEAF3E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373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CFF1F-B9E2-1E17-280E-3E2F6CDEF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C51FC1C-4123-50EC-DA43-84114CDA8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4662938-C2B1-411D-ADDC-9F25512C7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E2A4C4-9C2C-2215-5BEE-81ABEAF3E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1903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CFF1F-B9E2-1E17-280E-3E2F6CDEF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C51FC1C-4123-50EC-DA43-84114CDA8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4662938-C2B1-411D-ADDC-9F25512C7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E2A4C4-9C2C-2215-5BEE-81ABEAF3E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0719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F96519-2859-A4C3-5946-BE36174CC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80DCFBD-8442-7A89-09DF-30B2CC1548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AE8FE6-4354-3D8C-FAAF-F0552756B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66B1D2-5B67-3083-9866-28FE8A14D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1DA748-C86A-1F46-1672-3F9E2690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10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488A35-DEF9-755F-E283-DA23EE72D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F6F180-1CBC-0484-468E-4C1E26D3B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09AB60-3489-2848-D26B-4A159A389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8CE553-155F-D428-F530-59A63C377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C367C84-701F-0056-7FF3-25253D67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968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E8DA8F-3285-BFE5-30BC-04D22BFEA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16C726D-C404-4997-C2C2-6EFA4D7D8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9309CC-ED4B-86A1-D8AB-7F1D5E585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2781F7-F91B-C2B4-7DC6-2A115B88F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C291E6-D5C1-1C42-263B-64CF49507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316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B623CB-0D55-3956-E514-00B228DC2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BE61CB-A2F6-BA1A-9F42-8FD5555B74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53E7C61-06B3-5134-2E9A-6E3B6E23D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48EC200-6AFD-B356-B6BB-7C9AD4118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E4E131C-83A9-6C29-71C5-85C10C39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8E9AF00-08DF-48EB-FA18-6207AC5AD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55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35D64F-2069-79CA-C3A7-657B6EFAD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61505DF-41E0-336D-F6FB-7EA98807B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5A50E9E-886C-203C-84E7-96EA87303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5093285-B668-A614-6325-3426BD32F2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A3E7BB6-FEE7-4D4A-7092-AB08C8D0E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1AE43E7-44C6-B990-2C6D-E1B0031A1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B238676-E71E-8311-A101-E01C768D3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082649C-06D6-96D4-2F3E-685B39EE9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242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A61015-4EA0-9EEF-3D4A-C452249F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DFDDD22-61AD-597A-D810-80457339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C390D0-EC89-AA7D-D2ED-4A99B2CF1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9FCD7FD-0FC7-1835-EA1A-5D3B37EC8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877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50C4CB5-D556-DF67-1560-361BF7F46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8518F89-8826-9429-69D5-9984A4BE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6379AC7-236A-29A5-B4A6-4D4F5D239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161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07D3E9-C5BF-BD64-0830-354329064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FA2949-94C4-EE89-B8E7-7647A10CB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5421F28-2704-075A-A704-105311E49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96BD278-CF4E-91A0-7CE2-EE6F7D90D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9CF72E-3B1F-1E04-FAD5-289635807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B53A45-2AA2-582F-43C8-55530A8F0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585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D8D01C-0DC2-4649-67A8-52614248B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9DF3F83-6AD9-32B1-22C0-FCCDD8FEF0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9DD255B-5790-2180-DBD8-0FF373120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85CCA94-453B-AA7C-60FB-456310195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33F23B6-B4AD-66EC-C379-8E6849621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AC1936-801D-D644-6A3F-233DF8FDE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545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6A6581-1E9A-F805-3A47-DBAB7DE7C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A623391-E49E-C5F7-9A67-A1A36E782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308D3B-822E-CC20-77A5-6341711AE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A097B7-91DF-4850-B37C-D65DC10D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DBDFFA-E804-9157-812E-8FFB7FF70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479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CD056C9-48C5-E2E3-EF8B-BF2934C436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389EF38-6816-5B64-8A0B-47522C7F9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BEE034-3A86-A89C-C849-EC5019629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1C6BC8-EEF1-234A-6131-5CE2FF5CA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D07BA1-7BB5-F65A-50CF-69610683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081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62B4E83-A1B6-427A-1EB2-FA033718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028FF6C-813C-92E5-FA60-3B59F74A5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003B5B-9E92-3AAA-1BF4-4667F88D4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6A311-7FA9-0B48-8BA8-072295E56752}" type="datetimeFigureOut">
              <a:rPr lang="it-IT" smtClean="0"/>
              <a:t>10/04/26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0FACBF-A418-11D0-81AC-ED648C63B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ED2259-8B9E-D5C1-EC5F-00CCB1C24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8936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A545-E3C1-B9EC-B10D-97A5BA9F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B088478-D421-B5AB-1ACF-9BED4BC6583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3D000B1-1E2C-C692-2B11-FCF6FD7434AB}"/>
              </a:ext>
            </a:extLst>
          </p:cNvPr>
          <p:cNvSpPr/>
          <p:nvPr/>
        </p:nvSpPr>
        <p:spPr>
          <a:xfrm>
            <a:off x="109536" y="0"/>
            <a:ext cx="11972928" cy="680864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6525" lvl="0"/>
            <a:endParaRPr lang="it-IT" sz="18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9177177-ED54-D258-E621-E23A11FFD27C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88DA1F47-B3A5-EC5B-264F-D5823D91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501D833C-B75C-92FF-EB73-BE743FA4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BBCE5C-27B0-B5E6-AD05-E755E55C96B0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2FDCCF5A-024A-7B38-C55A-F69CCFC2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9467" y="2122025"/>
            <a:ext cx="6356406" cy="1865904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4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LA GARA FRA I.A.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20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A545-E3C1-B9EC-B10D-97A5BA9F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B088478-D421-B5AB-1ACF-9BED4BC6583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3D000B1-1E2C-C692-2B11-FCF6FD7434AB}"/>
              </a:ext>
            </a:extLst>
          </p:cNvPr>
          <p:cNvSpPr/>
          <p:nvPr/>
        </p:nvSpPr>
        <p:spPr>
          <a:xfrm>
            <a:off x="109536" y="11575"/>
            <a:ext cx="11972928" cy="680864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6525" lvl="0"/>
            <a:endParaRPr lang="it-IT" sz="18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9177177-ED54-D258-E621-E23A11FFD27C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88DA1F47-B3A5-EC5B-264F-D5823D91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501D833C-B75C-92FF-EB73-BE743FA4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2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BBCE5C-27B0-B5E6-AD05-E755E55C96B0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2FDCCF5A-024A-7B38-C55A-F69CCFC2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668" y="516607"/>
            <a:ext cx="4891955" cy="1164759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40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40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LA GARA FRA I.A.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FE75B90-29BC-B985-FEA4-0E8A85598C26}"/>
              </a:ext>
            </a:extLst>
          </p:cNvPr>
          <p:cNvSpPr/>
          <p:nvPr/>
        </p:nvSpPr>
        <p:spPr>
          <a:xfrm>
            <a:off x="195510" y="1742301"/>
            <a:ext cx="11866796" cy="4366289"/>
          </a:xfrm>
          <a:prstGeom prst="rect">
            <a:avLst/>
          </a:prstGeom>
          <a:solidFill>
            <a:schemeClr val="accent4">
              <a:lumMod val="20000"/>
              <a:lumOff val="80000"/>
              <a:alpha val="431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B4517696-4DFA-275A-1CB9-1E619D561015}"/>
              </a:ext>
            </a:extLst>
          </p:cNvPr>
          <p:cNvSpPr txBox="1">
            <a:spLocks/>
          </p:cNvSpPr>
          <p:nvPr/>
        </p:nvSpPr>
        <p:spPr>
          <a:xfrm>
            <a:off x="195510" y="1730727"/>
            <a:ext cx="11506272" cy="4235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it-IT" b="1" dirty="0">
                <a:latin typeface="Trebuchet MS" panose="020B0703020202090204" pitchFamily="34" charset="0"/>
              </a:rPr>
              <a:t>In questa lezione ogni squadra di studenti organizza una sfida fra due modelli di intelligenza artificiale</a:t>
            </a:r>
          </a:p>
          <a:p>
            <a:pPr marL="0" lvl="0" indent="0">
              <a:buNone/>
            </a:pPr>
            <a:r>
              <a:rPr lang="it-IT" b="1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Lavorano le stesse squadre di studenti della gara. </a:t>
            </a:r>
          </a:p>
          <a:p>
            <a:pPr marL="0" lvl="0" indent="0">
              <a:buNone/>
            </a:pPr>
            <a:r>
              <a:rPr lang="it-IT" b="1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Ogni squadra:</a:t>
            </a:r>
          </a:p>
          <a:p>
            <a:pPr lvl="0">
              <a:buFontTx/>
              <a:buChar char="-"/>
            </a:pPr>
            <a:r>
              <a:rPr lang="it-IT" b="1" dirty="0">
                <a:solidFill>
                  <a:srgbClr val="0000FF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sceglie un solo quesito </a:t>
            </a:r>
            <a:r>
              <a:rPr lang="it-IT" b="1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tra quelli affrontati nella gara;</a:t>
            </a:r>
          </a:p>
          <a:p>
            <a:pPr lvl="0">
              <a:buFontTx/>
              <a:buChar char="-"/>
            </a:pPr>
            <a:r>
              <a:rPr lang="it-IT" b="1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pone il quesito a due </a:t>
            </a:r>
            <a:r>
              <a:rPr lang="it-IT" b="1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differenti modelli </a:t>
            </a:r>
            <a:r>
              <a:rPr lang="it-IT" b="1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di IA;</a:t>
            </a:r>
          </a:p>
          <a:p>
            <a:pPr lvl="0">
              <a:buFontTx/>
              <a:buChar char="-"/>
            </a:pPr>
            <a:r>
              <a:rPr lang="it-IT" b="1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corregge e confronta tra loro le soluzioni ottenute dalle IA;</a:t>
            </a:r>
          </a:p>
          <a:p>
            <a:pPr lvl="0">
              <a:buFontTx/>
              <a:buChar char="-"/>
            </a:pPr>
            <a:r>
              <a:rPr lang="it-IT" b="1" dirty="0">
                <a:solidFill>
                  <a:srgbClr val="212121"/>
                </a:solidFill>
                <a:latin typeface="Trebuchet MS" panose="020B0703020202090204" pitchFamily="34" charset="0"/>
                <a:ea typeface="Times New Roman" panose="02020603050405020304" pitchFamily="18" charset="0"/>
              </a:rPr>
              <a:t>stabilisce il vincitore.</a:t>
            </a:r>
          </a:p>
          <a:p>
            <a:pPr marL="95250" indent="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endParaRPr lang="it-IT" b="1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947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A545-E3C1-B9EC-B10D-97A5BA9F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B088478-D421-B5AB-1ACF-9BED4BC6583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3D000B1-1E2C-C692-2B11-FCF6FD7434AB}"/>
              </a:ext>
            </a:extLst>
          </p:cNvPr>
          <p:cNvSpPr/>
          <p:nvPr/>
        </p:nvSpPr>
        <p:spPr>
          <a:xfrm>
            <a:off x="89378" y="0"/>
            <a:ext cx="11972928" cy="680864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6525" lvl="0"/>
            <a:endParaRPr lang="it-IT" sz="18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9177177-ED54-D258-E621-E23A11FFD27C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88DA1F47-B3A5-EC5B-264F-D5823D91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501D833C-B75C-92FF-EB73-BE743FA4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3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BBCE5C-27B0-B5E6-AD05-E755E55C96B0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2FDCCF5A-024A-7B38-C55A-F69CCFC2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668" y="516607"/>
            <a:ext cx="4891955" cy="1164759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40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40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LA GARA FRA I.A.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FE75B90-29BC-B985-FEA4-0E8A85598C26}"/>
              </a:ext>
            </a:extLst>
          </p:cNvPr>
          <p:cNvSpPr/>
          <p:nvPr/>
        </p:nvSpPr>
        <p:spPr>
          <a:xfrm>
            <a:off x="0" y="1681366"/>
            <a:ext cx="11866796" cy="4366289"/>
          </a:xfrm>
          <a:prstGeom prst="rect">
            <a:avLst/>
          </a:prstGeom>
          <a:solidFill>
            <a:schemeClr val="accent4">
              <a:lumMod val="20000"/>
              <a:lumOff val="80000"/>
              <a:alpha val="431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8981C59-CD12-1299-A0EA-A5BAD4BCA038}"/>
              </a:ext>
            </a:extLst>
          </p:cNvPr>
          <p:cNvSpPr txBox="1"/>
          <p:nvPr/>
        </p:nvSpPr>
        <p:spPr>
          <a:xfrm>
            <a:off x="1866256" y="2036336"/>
            <a:ext cx="841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Comincia la distribuzione dei quesiti</a:t>
            </a:r>
            <a:endParaRPr lang="it-IT" sz="36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0F623615-C79C-684A-9FC5-9DEC278464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583" b="14144"/>
          <a:stretch/>
        </p:blipFill>
        <p:spPr>
          <a:xfrm rot="20226999">
            <a:off x="366927" y="3508415"/>
            <a:ext cx="3842795" cy="160546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1996A3C-46C0-CC4A-9E81-07054B24130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703" t="23432" r="8809" b="34860"/>
          <a:stretch/>
        </p:blipFill>
        <p:spPr>
          <a:xfrm rot="727339">
            <a:off x="5508180" y="3576505"/>
            <a:ext cx="5772885" cy="155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140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176</Words>
  <Application>Microsoft Macintosh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Trebuchet MS</vt:lpstr>
      <vt:lpstr>Tema di Office</vt:lpstr>
      <vt:lpstr> LA GARA FRA I.A. </vt:lpstr>
      <vt:lpstr> LA GARA FRA I.A. </vt:lpstr>
      <vt:lpstr> LA GARA FRA I.A.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LA GARA A SQUADRE </dc:title>
  <dc:creator>Microsoft Office User</dc:creator>
  <cp:lastModifiedBy>Microsoft Office User</cp:lastModifiedBy>
  <cp:revision>8</cp:revision>
  <dcterms:created xsi:type="dcterms:W3CDTF">2026-03-13T08:51:35Z</dcterms:created>
  <dcterms:modified xsi:type="dcterms:W3CDTF">2026-04-10T07:45:44Z</dcterms:modified>
</cp:coreProperties>
</file>