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570" r:id="rId2"/>
    <p:sldId id="568" r:id="rId3"/>
    <p:sldId id="577" r:id="rId4"/>
    <p:sldId id="573" r:id="rId5"/>
    <p:sldId id="579" r:id="rId6"/>
    <p:sldId id="575" r:id="rId7"/>
    <p:sldId id="580" r:id="rId8"/>
    <p:sldId id="576" r:id="rId9"/>
    <p:sldId id="571" r:id="rId10"/>
    <p:sldId id="572" r:id="rId11"/>
  </p:sldIdLst>
  <p:sldSz cx="9144000" cy="6858000" type="screen4x3"/>
  <p:notesSz cx="6650038" cy="9783763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ED"/>
    <a:srgbClr val="FFFBEF"/>
    <a:srgbClr val="F8FFDF"/>
    <a:srgbClr val="0057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1478"/>
  </p:normalViewPr>
  <p:slideViewPr>
    <p:cSldViewPr>
      <p:cViewPr varScale="1">
        <p:scale>
          <a:sx n="115" d="100"/>
          <a:sy n="115" d="100"/>
        </p:scale>
        <p:origin x="100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C76CE2-9839-7146-8150-9BC9908866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FEB12A-DEB7-8C4D-8677-F143A25213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F170C84-3F61-D74B-8471-C96444EEE6D5}" type="datetime1">
              <a:rPr lang="it-IT" altLang="it-IT"/>
              <a:pPr>
                <a:defRPr/>
              </a:pPr>
              <a:t>04/12/21</a:t>
            </a:fld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BF7B81-BF66-0242-ACB9-3FD35FAE761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166F23-6BD6-2A48-818E-288629EA7E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6922CFE-F798-F542-9AF1-F302C66A8E7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5D5AE70-24FE-3044-B62E-2552646C0B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7A92B8-541E-B640-831A-4E00C8A4DDF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049FCE7-20A2-FB40-9281-1AEAE80D09C7}" type="datetime1">
              <a:rPr lang="it-IT" altLang="it-IT"/>
              <a:pPr>
                <a:defRPr/>
              </a:pPr>
              <a:t>04/12/21</a:t>
            </a:fld>
            <a:endParaRPr lang="it-IT" altLang="it-I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BCF781C-3F43-124F-A1F1-B6C42F6960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3425"/>
            <a:ext cx="4891088" cy="3668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96D2C58-63F2-3D44-8C0C-04C8E10941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5163" y="4646613"/>
            <a:ext cx="5319712" cy="4403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altLang="it-IT" noProof="0"/>
              <a:t>Click to edit Master text styles</a:t>
            </a:r>
          </a:p>
          <a:p>
            <a:pPr lvl="1"/>
            <a:r>
              <a:rPr lang="it-IT" altLang="it-IT" noProof="0"/>
              <a:t>Second level</a:t>
            </a:r>
          </a:p>
          <a:p>
            <a:pPr lvl="2"/>
            <a:r>
              <a:rPr lang="it-IT" altLang="it-IT" noProof="0"/>
              <a:t>Third level</a:t>
            </a:r>
          </a:p>
          <a:p>
            <a:pPr lvl="3"/>
            <a:r>
              <a:rPr lang="it-IT" altLang="it-IT" noProof="0"/>
              <a:t>Fourth level</a:t>
            </a:r>
          </a:p>
          <a:p>
            <a:pPr lvl="4"/>
            <a:r>
              <a:rPr lang="it-IT" altLang="it-IT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ED599A-3757-0243-A2E1-36C794585D5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4AB9DC-EAB5-6442-884E-91D05B8473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78327B6-0296-504D-B632-85D9A2FC7B6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811D2D-6CB5-7A45-9139-1FD005640F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E1BB51-7DC4-6143-BDD7-E09D730638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C84AF8-628D-6F4D-9029-A2FFF31F60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B85D8-0341-7849-83E3-B4E56646075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97732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3FD23E-D6CE-F74A-BCC1-C273BF4020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1A1626-45AD-AD42-89BB-915DCF691D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E3BCD9-78F1-AC4F-A6C5-FF770BD251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5EDCD-22B0-5D4D-8B52-CE261DBDAD8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52558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EE79F5-19C1-A743-82C0-48B21B9DAE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E955AB-CFF3-514F-9442-B4A6BB53CA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46F013-CA99-5D46-89D3-8544A14B58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40FF6-774C-964D-B3B6-597D070AD2A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70164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08B0EC-E8F5-B844-918E-1C8F12A7EC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A5C312-9448-1741-8176-B2932C563D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857EDE-401E-DE4A-AB24-2841DE71DA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FC92B-0100-364D-8461-C41BAF83BAD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39373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F2BF6E7-0512-1843-8370-5218E2D6E3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BC462A4-3682-144D-8B68-6DEF7D5BC2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6F0788A-7E94-F94C-9C63-4382757714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66FC9-6F72-D04C-B22C-CDA3291B046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78801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F841C90-4D0E-834D-9DA0-7402CEDA12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159FA01-1D76-A942-95C8-F96B310277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E6C63F5-CF62-3545-A48D-6BF82147C8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2756D-1539-AE4D-B815-F566A09BD58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37528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087E7C-823F-2546-BDDE-8D43F35A10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DB3963-D6AC-D246-B2CB-79C7C893FB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FE1D75-CAA5-5D46-B25D-4C0703922B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718F6-7CF6-7D44-B7B8-BCAE8BC84E9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65359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8CB7FE-522B-2E42-BD46-8F897D3929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6202BA-FF07-B74C-B684-81DA9285EE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026EA7-A463-1F47-BE31-C3DEBE8249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85C99-0AC7-D147-9861-018C6B4D0A0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9642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84D15A-0B28-4F40-8C0C-5F45F46A34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C30637-277F-9346-84C7-B65FE4F843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199C6E-7221-4249-A8B0-6750480F5E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43638-B1BB-8D4E-8C1D-A4B3DC14C0B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77185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BC1766A-73F9-B144-986F-04162EEA98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92BB195-0F0C-A248-A825-A50A4A1872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C14F84F-1D31-FE49-A01F-6953CCF935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10BF1-99DD-DB4A-9BBF-F75E7EF8B92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25670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C1262C7-B9EB-B04A-8667-E6A32543B8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751EA1C-6CAC-3B4A-896D-1F32117B72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BBEECCC-4021-D243-823C-0C124322A1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9720D-9E2E-264E-BE49-5E768A64BF3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00099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92B4585-0268-294F-81E2-A048B986A3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F7E70CC-1873-D048-ACC1-0052C751E2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EDC3A1B-E579-CF45-98D1-72FF28C987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3E5AE-99B5-214F-9401-802EEB84357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4091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3D8916-D459-6241-870B-DFC6DB664A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3B1EB9-28C8-9E43-B2DA-4572B48D26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35CFBA-CA81-A64A-A13F-CAC13AE3F3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BC60C-7E33-DF49-B6EC-8EC1D5D4354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3016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211910-E47E-EA46-A454-A96FF7CCA0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C46411-9245-B042-918F-C1A559A0E0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48345-96D4-D640-A03E-DD9F348551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0BD69-5A4D-364A-9E5F-BB49810AC79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388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BB2DC59-9F2E-014D-BB9F-D480A4CD93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4D3E8E8-62D9-1049-BA43-BD6D433C06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1744E0F-26C9-E649-BDB1-B0E3425C58C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455C6AF-3582-F648-80DE-B4D331FB767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892E1D7-C4A1-C946-96AA-4BDE1D27841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5394BEF-FEC6-F742-BED4-941137385E9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Footer Placeholder 4">
            <a:extLst>
              <a:ext uri="{FF2B5EF4-FFF2-40B4-BE49-F238E27FC236}">
                <a16:creationId xmlns:a16="http://schemas.microsoft.com/office/drawing/2014/main" id="{514C438D-7A27-D24A-9263-8DC369D53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 dirty="0"/>
              <a:t>Daniela Valenti, 2021</a:t>
            </a:r>
          </a:p>
        </p:txBody>
      </p:sp>
      <p:sp>
        <p:nvSpPr>
          <p:cNvPr id="28676" name="Title 4">
            <a:extLst>
              <a:ext uri="{FF2B5EF4-FFF2-40B4-BE49-F238E27FC236}">
                <a16:creationId xmlns:a16="http://schemas.microsoft.com/office/drawing/2014/main" id="{42FB7007-AE41-A045-A6A3-96E3E12BB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3728" y="2420888"/>
            <a:ext cx="4759671" cy="615178"/>
          </a:xfrm>
        </p:spPr>
        <p:txBody>
          <a:bodyPr/>
          <a:lstStyle/>
          <a:p>
            <a:pPr marL="53975" algn="l"/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Proprietà dei radicali</a:t>
            </a:r>
            <a:b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risposte e commenti</a:t>
            </a:r>
          </a:p>
        </p:txBody>
      </p:sp>
      <p:sp>
        <p:nvSpPr>
          <p:cNvPr id="28677" name="Slide Number Placeholder 6">
            <a:extLst>
              <a:ext uri="{FF2B5EF4-FFF2-40B4-BE49-F238E27FC236}">
                <a16:creationId xmlns:a16="http://schemas.microsoft.com/office/drawing/2014/main" id="{521B3C8F-CECB-A440-A745-B232404D3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089247A-267C-794A-973C-F8AC97DFE332}" type="slidenum">
              <a:rPr lang="it-IT" altLang="it-IT" sz="1400"/>
              <a:pPr eaLnBrk="1" hangingPunct="1"/>
              <a:t>1</a:t>
            </a:fld>
            <a:endParaRPr lang="it-IT" altLang="it-IT" sz="1400"/>
          </a:p>
        </p:txBody>
      </p:sp>
    </p:spTree>
    <p:extLst>
      <p:ext uri="{BB962C8B-B14F-4D97-AF65-F5344CB8AC3E}">
        <p14:creationId xmlns:p14="http://schemas.microsoft.com/office/powerpoint/2010/main" val="484876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Footer Placeholder 4">
            <a:extLst>
              <a:ext uri="{FF2B5EF4-FFF2-40B4-BE49-F238E27FC236}">
                <a16:creationId xmlns:a16="http://schemas.microsoft.com/office/drawing/2014/main" id="{514C438D-7A27-D24A-9263-8DC369D53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 dirty="0"/>
              <a:t>Daniela Valenti, 2021</a:t>
            </a:r>
          </a:p>
        </p:txBody>
      </p:sp>
      <p:sp>
        <p:nvSpPr>
          <p:cNvPr id="28677" name="Slide Number Placeholder 6">
            <a:extLst>
              <a:ext uri="{FF2B5EF4-FFF2-40B4-BE49-F238E27FC236}">
                <a16:creationId xmlns:a16="http://schemas.microsoft.com/office/drawing/2014/main" id="{521B3C8F-CECB-A440-A745-B232404D3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089247A-267C-794A-973C-F8AC97DFE332}" type="slidenum">
              <a:rPr lang="it-IT" altLang="it-IT" sz="1400"/>
              <a:pPr eaLnBrk="1" hangingPunct="1"/>
              <a:t>10</a:t>
            </a:fld>
            <a:endParaRPr lang="it-IT" altLang="it-IT" sz="140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5BF3AF3-32B2-9044-9D23-9899EA4E9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476672"/>
            <a:ext cx="8884096" cy="864096"/>
          </a:xfrm>
        </p:spPr>
        <p:txBody>
          <a:bodyPr/>
          <a:lstStyle/>
          <a:p>
            <a:r>
              <a:rPr lang="it-IT" sz="3200" b="1" dirty="0">
                <a:solidFill>
                  <a:srgbClr val="FF0000"/>
                </a:solidFill>
              </a:rPr>
              <a:t>Quesito 8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5A8AE05-3546-B645-8B0B-BEB1F70DE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12" y="1484784"/>
            <a:ext cx="8820472" cy="377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05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>
            <a:extLst>
              <a:ext uri="{FF2B5EF4-FFF2-40B4-BE49-F238E27FC236}">
                <a16:creationId xmlns:a16="http://schemas.microsoft.com/office/drawing/2014/main" id="{84531893-6657-7745-A4A4-F4BC0E345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5894" y="6381750"/>
            <a:ext cx="189932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 dirty="0"/>
              <a:t>Daniela Valenti, 2021</a:t>
            </a:r>
          </a:p>
        </p:txBody>
      </p:sp>
      <p:sp>
        <p:nvSpPr>
          <p:cNvPr id="32771" name="Slide Number Placeholder 6">
            <a:extLst>
              <a:ext uri="{FF2B5EF4-FFF2-40B4-BE49-F238E27FC236}">
                <a16:creationId xmlns:a16="http://schemas.microsoft.com/office/drawing/2014/main" id="{3BA7350B-9560-D044-8032-89DA5F8AD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F9F0F9E-9F35-F84B-B058-2D6FC9B46581}" type="slidenum">
              <a:rPr lang="it-IT" altLang="it-IT" sz="1400"/>
              <a:pPr eaLnBrk="1" hangingPunct="1"/>
              <a:t>2</a:t>
            </a:fld>
            <a:endParaRPr lang="it-IT" altLang="it-IT" sz="1400"/>
          </a:p>
        </p:txBody>
      </p:sp>
      <p:sp>
        <p:nvSpPr>
          <p:cNvPr id="32772" name="Title 15">
            <a:extLst>
              <a:ext uri="{FF2B5EF4-FFF2-40B4-BE49-F238E27FC236}">
                <a16:creationId xmlns:a16="http://schemas.microsoft.com/office/drawing/2014/main" id="{35946213-8692-BE4D-9B7C-A4304AF5B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394" y="260648"/>
            <a:ext cx="7860038" cy="533400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Quesito 1</a:t>
            </a:r>
            <a:endParaRPr lang="it-IT" altLang="it-IT" sz="3600" b="1" dirty="0">
              <a:solidFill>
                <a:srgbClr val="0057DD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3396C04C-2D73-1F4E-B4F6-BE9255A2BCAF}"/>
              </a:ext>
            </a:extLst>
          </p:cNvPr>
          <p:cNvGrpSpPr/>
          <p:nvPr/>
        </p:nvGrpSpPr>
        <p:grpSpPr>
          <a:xfrm>
            <a:off x="467544" y="2363293"/>
            <a:ext cx="4968552" cy="4413751"/>
            <a:chOff x="395536" y="2307724"/>
            <a:chExt cx="4968552" cy="4413751"/>
          </a:xfrm>
        </p:grpSpPr>
        <p:grpSp>
          <p:nvGrpSpPr>
            <p:cNvPr id="15" name="Gruppo 14">
              <a:extLst>
                <a:ext uri="{FF2B5EF4-FFF2-40B4-BE49-F238E27FC236}">
                  <a16:creationId xmlns:a16="http://schemas.microsoft.com/office/drawing/2014/main" id="{C61542E7-19B1-AA4E-82E9-77E71DF7A0C2}"/>
                </a:ext>
              </a:extLst>
            </p:cNvPr>
            <p:cNvGrpSpPr/>
            <p:nvPr/>
          </p:nvGrpSpPr>
          <p:grpSpPr>
            <a:xfrm>
              <a:off x="395536" y="2307724"/>
              <a:ext cx="4968552" cy="4413751"/>
              <a:chOff x="395536" y="2307724"/>
              <a:chExt cx="4968552" cy="4413751"/>
            </a:xfrm>
          </p:grpSpPr>
          <p:pic>
            <p:nvPicPr>
              <p:cNvPr id="13" name="Immagine 12">
                <a:extLst>
                  <a:ext uri="{FF2B5EF4-FFF2-40B4-BE49-F238E27FC236}">
                    <a16:creationId xmlns:a16="http://schemas.microsoft.com/office/drawing/2014/main" id="{B4AD0BBF-C41F-DE44-BED0-021F1DA596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95536" y="2307724"/>
                <a:ext cx="4968552" cy="4413751"/>
              </a:xfrm>
              <a:prstGeom prst="rect">
                <a:avLst/>
              </a:prstGeom>
            </p:spPr>
          </p:pic>
          <p:sp>
            <p:nvSpPr>
              <p:cNvPr id="14" name="Ovale 13">
                <a:extLst>
                  <a:ext uri="{FF2B5EF4-FFF2-40B4-BE49-F238E27FC236}">
                    <a16:creationId xmlns:a16="http://schemas.microsoft.com/office/drawing/2014/main" id="{3FFE1B3F-48CA-0944-8250-46BE0C8C99EE}"/>
                  </a:ext>
                </a:extLst>
              </p:cNvPr>
              <p:cNvSpPr/>
              <p:nvPr/>
            </p:nvSpPr>
            <p:spPr>
              <a:xfrm>
                <a:off x="744606" y="3804677"/>
                <a:ext cx="410108" cy="36004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20" name="Ovale 19">
              <a:extLst>
                <a:ext uri="{FF2B5EF4-FFF2-40B4-BE49-F238E27FC236}">
                  <a16:creationId xmlns:a16="http://schemas.microsoft.com/office/drawing/2014/main" id="{402053B6-DB87-E24B-905E-CE2821B1EB62}"/>
                </a:ext>
              </a:extLst>
            </p:cNvPr>
            <p:cNvSpPr/>
            <p:nvPr/>
          </p:nvSpPr>
          <p:spPr>
            <a:xfrm>
              <a:off x="1331640" y="4706599"/>
              <a:ext cx="410108" cy="32295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Ovale 20">
              <a:extLst>
                <a:ext uri="{FF2B5EF4-FFF2-40B4-BE49-F238E27FC236}">
                  <a16:creationId xmlns:a16="http://schemas.microsoft.com/office/drawing/2014/main" id="{BABE70EA-2EB1-4A44-8583-2DA7DF7DC1BE}"/>
                </a:ext>
              </a:extLst>
            </p:cNvPr>
            <p:cNvSpPr/>
            <p:nvPr/>
          </p:nvSpPr>
          <p:spPr>
            <a:xfrm>
              <a:off x="2195736" y="6201730"/>
              <a:ext cx="288032" cy="32361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9" name="Immagine 18">
            <a:extLst>
              <a:ext uri="{FF2B5EF4-FFF2-40B4-BE49-F238E27FC236}">
                <a16:creationId xmlns:a16="http://schemas.microsoft.com/office/drawing/2014/main" id="{BB4B3719-5E62-E749-AEE8-EDD06D47C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961" y="849617"/>
            <a:ext cx="4089186" cy="151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043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>
            <a:extLst>
              <a:ext uri="{FF2B5EF4-FFF2-40B4-BE49-F238E27FC236}">
                <a16:creationId xmlns:a16="http://schemas.microsoft.com/office/drawing/2014/main" id="{84531893-6657-7745-A4A4-F4BC0E345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5894" y="6381750"/>
            <a:ext cx="189932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 dirty="0"/>
              <a:t>Daniela Valenti, 2021</a:t>
            </a:r>
          </a:p>
        </p:txBody>
      </p:sp>
      <p:sp>
        <p:nvSpPr>
          <p:cNvPr id="32771" name="Slide Number Placeholder 6">
            <a:extLst>
              <a:ext uri="{FF2B5EF4-FFF2-40B4-BE49-F238E27FC236}">
                <a16:creationId xmlns:a16="http://schemas.microsoft.com/office/drawing/2014/main" id="{3BA7350B-9560-D044-8032-89DA5F8AD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F9F0F9E-9F35-F84B-B058-2D6FC9B46581}" type="slidenum">
              <a:rPr lang="it-IT" altLang="it-IT" sz="1400"/>
              <a:pPr eaLnBrk="1" hangingPunct="1"/>
              <a:t>3</a:t>
            </a:fld>
            <a:endParaRPr lang="it-IT" altLang="it-IT" sz="1400"/>
          </a:p>
        </p:txBody>
      </p:sp>
      <p:sp>
        <p:nvSpPr>
          <p:cNvPr id="32772" name="Title 15">
            <a:extLst>
              <a:ext uri="{FF2B5EF4-FFF2-40B4-BE49-F238E27FC236}">
                <a16:creationId xmlns:a16="http://schemas.microsoft.com/office/drawing/2014/main" id="{35946213-8692-BE4D-9B7C-A4304AF5B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394" y="260648"/>
            <a:ext cx="7860038" cy="533400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Un’osservazione</a:t>
            </a:r>
            <a:endParaRPr lang="it-IT" altLang="it-IT" sz="3600" b="1" dirty="0">
              <a:solidFill>
                <a:srgbClr val="0057DD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CC836BC-A9B7-5C4B-81B0-070B0867F3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7676"/>
          <a:stretch/>
        </p:blipFill>
        <p:spPr>
          <a:xfrm>
            <a:off x="2699792" y="930573"/>
            <a:ext cx="4067473" cy="116645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87F348B-2600-D840-9F24-0CD149620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209" y="2355925"/>
            <a:ext cx="8244408" cy="1535617"/>
          </a:xfrm>
          <a:prstGeom prst="rect">
            <a:avLst/>
          </a:prstGeom>
        </p:spPr>
      </p:pic>
      <p:sp>
        <p:nvSpPr>
          <p:cNvPr id="18" name="Freccia a inversione 17">
            <a:extLst>
              <a:ext uri="{FF2B5EF4-FFF2-40B4-BE49-F238E27FC236}">
                <a16:creationId xmlns:a16="http://schemas.microsoft.com/office/drawing/2014/main" id="{6FBF4104-9BDC-3B4A-82E0-D2056CBF8EEC}"/>
              </a:ext>
            </a:extLst>
          </p:cNvPr>
          <p:cNvSpPr/>
          <p:nvPr/>
        </p:nvSpPr>
        <p:spPr>
          <a:xfrm flipV="1">
            <a:off x="6096213" y="3650319"/>
            <a:ext cx="1932171" cy="206324"/>
          </a:xfrm>
          <a:prstGeom prst="utur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A09CCE2-E1C8-0948-A6AB-9D1AECF73A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9133" y="4219071"/>
            <a:ext cx="45974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73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>
            <a:extLst>
              <a:ext uri="{FF2B5EF4-FFF2-40B4-BE49-F238E27FC236}">
                <a16:creationId xmlns:a16="http://schemas.microsoft.com/office/drawing/2014/main" id="{84531893-6657-7745-A4A4-F4BC0E345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2608" y="6483350"/>
            <a:ext cx="189932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 dirty="0"/>
              <a:t>Daniela Valenti, 2021</a:t>
            </a:r>
          </a:p>
        </p:txBody>
      </p:sp>
      <p:sp>
        <p:nvSpPr>
          <p:cNvPr id="32771" name="Slide Number Placeholder 6">
            <a:extLst>
              <a:ext uri="{FF2B5EF4-FFF2-40B4-BE49-F238E27FC236}">
                <a16:creationId xmlns:a16="http://schemas.microsoft.com/office/drawing/2014/main" id="{3BA7350B-9560-D044-8032-89DA5F8AD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F9F0F9E-9F35-F84B-B058-2D6FC9B46581}" type="slidenum">
              <a:rPr lang="it-IT" altLang="it-IT" sz="1400"/>
              <a:pPr eaLnBrk="1" hangingPunct="1"/>
              <a:t>4</a:t>
            </a:fld>
            <a:endParaRPr lang="it-IT" altLang="it-IT" sz="1400"/>
          </a:p>
        </p:txBody>
      </p:sp>
      <p:sp>
        <p:nvSpPr>
          <p:cNvPr id="18" name="Title 15">
            <a:extLst>
              <a:ext uri="{FF2B5EF4-FFF2-40B4-BE49-F238E27FC236}">
                <a16:creationId xmlns:a16="http://schemas.microsoft.com/office/drawing/2014/main" id="{6BAAACA0-2E59-8940-9691-6C233DD3DF8D}"/>
              </a:ext>
            </a:extLst>
          </p:cNvPr>
          <p:cNvSpPr txBox="1">
            <a:spLocks/>
          </p:cNvSpPr>
          <p:nvPr/>
        </p:nvSpPr>
        <p:spPr bwMode="auto">
          <a:xfrm>
            <a:off x="600394" y="260648"/>
            <a:ext cx="78600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altLang="it-IT" sz="3600" b="1" kern="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Quesito 2</a:t>
            </a:r>
            <a:endParaRPr lang="it-IT" altLang="it-IT" sz="3600" b="1" kern="0" dirty="0">
              <a:solidFill>
                <a:srgbClr val="0057DD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04A958A-77D5-3847-BD0D-23EAC7B09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815325"/>
            <a:ext cx="4711700" cy="21082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BBEDEE6-139D-7A4A-A8E6-F6039FC28E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15"/>
          <a:stretch/>
        </p:blipFill>
        <p:spPr>
          <a:xfrm>
            <a:off x="372946" y="1508606"/>
            <a:ext cx="4176464" cy="5233395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0CCE258F-C842-3343-9809-6AC44A7EFE87}"/>
              </a:ext>
            </a:extLst>
          </p:cNvPr>
          <p:cNvGrpSpPr/>
          <p:nvPr/>
        </p:nvGrpSpPr>
        <p:grpSpPr>
          <a:xfrm>
            <a:off x="1259632" y="2724793"/>
            <a:ext cx="554124" cy="2648423"/>
            <a:chOff x="1259632" y="2724793"/>
            <a:chExt cx="554124" cy="2648423"/>
          </a:xfrm>
        </p:grpSpPr>
        <p:sp>
          <p:nvSpPr>
            <p:cNvPr id="22" name="Ovale 21">
              <a:extLst>
                <a:ext uri="{FF2B5EF4-FFF2-40B4-BE49-F238E27FC236}">
                  <a16:creationId xmlns:a16="http://schemas.microsoft.com/office/drawing/2014/main" id="{E906224B-2307-4046-B416-00E920F5B0D1}"/>
                </a:ext>
              </a:extLst>
            </p:cNvPr>
            <p:cNvSpPr/>
            <p:nvPr/>
          </p:nvSpPr>
          <p:spPr>
            <a:xfrm>
              <a:off x="1403648" y="5013176"/>
              <a:ext cx="410108" cy="3600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Ovale 22">
              <a:extLst>
                <a:ext uri="{FF2B5EF4-FFF2-40B4-BE49-F238E27FC236}">
                  <a16:creationId xmlns:a16="http://schemas.microsoft.com/office/drawing/2014/main" id="{28C170D1-7E5A-9848-B2C6-49F2C9B47C91}"/>
                </a:ext>
              </a:extLst>
            </p:cNvPr>
            <p:cNvSpPr/>
            <p:nvPr/>
          </p:nvSpPr>
          <p:spPr>
            <a:xfrm>
              <a:off x="1259632" y="2724793"/>
              <a:ext cx="554124" cy="48818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797245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>
            <a:extLst>
              <a:ext uri="{FF2B5EF4-FFF2-40B4-BE49-F238E27FC236}">
                <a16:creationId xmlns:a16="http://schemas.microsoft.com/office/drawing/2014/main" id="{84531893-6657-7745-A4A4-F4BC0E345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2608" y="6483350"/>
            <a:ext cx="189932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 dirty="0"/>
              <a:t>Daniela Valenti, 2021</a:t>
            </a:r>
          </a:p>
        </p:txBody>
      </p:sp>
      <p:sp>
        <p:nvSpPr>
          <p:cNvPr id="32771" name="Slide Number Placeholder 6">
            <a:extLst>
              <a:ext uri="{FF2B5EF4-FFF2-40B4-BE49-F238E27FC236}">
                <a16:creationId xmlns:a16="http://schemas.microsoft.com/office/drawing/2014/main" id="{3BA7350B-9560-D044-8032-89DA5F8AD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F9F0F9E-9F35-F84B-B058-2D6FC9B46581}" type="slidenum">
              <a:rPr lang="it-IT" altLang="it-IT" sz="1400"/>
              <a:pPr eaLnBrk="1" hangingPunct="1"/>
              <a:t>5</a:t>
            </a:fld>
            <a:endParaRPr lang="it-IT" altLang="it-IT" sz="1400"/>
          </a:p>
        </p:txBody>
      </p:sp>
      <p:sp>
        <p:nvSpPr>
          <p:cNvPr id="18" name="Title 15">
            <a:extLst>
              <a:ext uri="{FF2B5EF4-FFF2-40B4-BE49-F238E27FC236}">
                <a16:creationId xmlns:a16="http://schemas.microsoft.com/office/drawing/2014/main" id="{6BAAACA0-2E59-8940-9691-6C233DD3DF8D}"/>
              </a:ext>
            </a:extLst>
          </p:cNvPr>
          <p:cNvSpPr txBox="1">
            <a:spLocks/>
          </p:cNvSpPr>
          <p:nvPr/>
        </p:nvSpPr>
        <p:spPr bwMode="auto">
          <a:xfrm>
            <a:off x="600394" y="260648"/>
            <a:ext cx="78600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altLang="it-IT" sz="3600" b="1" kern="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Una riflessione</a:t>
            </a:r>
            <a:endParaRPr lang="it-IT" altLang="it-IT" sz="3600" b="1" kern="0" dirty="0">
              <a:solidFill>
                <a:srgbClr val="0057DD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075519E-C7EF-AB4D-8114-683226F81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629" y="958078"/>
            <a:ext cx="3312368" cy="156785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1D6FCA7-2D8D-1544-BE6E-1EE00CE67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20" y="2689962"/>
            <a:ext cx="8055237" cy="228328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D06F761-59F8-E844-AB5B-E4C00AAA1328}"/>
              </a:ext>
            </a:extLst>
          </p:cNvPr>
          <p:cNvSpPr txBox="1"/>
          <p:nvPr/>
        </p:nvSpPr>
        <p:spPr>
          <a:xfrm>
            <a:off x="3707082" y="5266632"/>
            <a:ext cx="4979718" cy="461665"/>
          </a:xfrm>
          <a:prstGeom prst="rect">
            <a:avLst/>
          </a:prstGeom>
          <a:solidFill>
            <a:srgbClr val="FFFFED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Radice di frazione espressa con radicali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DF25D0A7-01B2-E846-B097-6D426B3CDF6B}"/>
              </a:ext>
            </a:extLst>
          </p:cNvPr>
          <p:cNvCxnSpPr/>
          <p:nvPr/>
        </p:nvCxnSpPr>
        <p:spPr>
          <a:xfrm flipV="1">
            <a:off x="7236296" y="4509120"/>
            <a:ext cx="792088" cy="7502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479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>
            <a:extLst>
              <a:ext uri="{FF2B5EF4-FFF2-40B4-BE49-F238E27FC236}">
                <a16:creationId xmlns:a16="http://schemas.microsoft.com/office/drawing/2014/main" id="{84531893-6657-7745-A4A4-F4BC0E345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425" y="6464253"/>
            <a:ext cx="189932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 dirty="0"/>
              <a:t>Daniela Valenti, 2021</a:t>
            </a:r>
          </a:p>
        </p:txBody>
      </p:sp>
      <p:sp>
        <p:nvSpPr>
          <p:cNvPr id="32771" name="Slide Number Placeholder 6">
            <a:extLst>
              <a:ext uri="{FF2B5EF4-FFF2-40B4-BE49-F238E27FC236}">
                <a16:creationId xmlns:a16="http://schemas.microsoft.com/office/drawing/2014/main" id="{3BA7350B-9560-D044-8032-89DA5F8AD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F9F0F9E-9F35-F84B-B058-2D6FC9B46581}" type="slidenum">
              <a:rPr lang="it-IT" altLang="it-IT" sz="1400"/>
              <a:pPr eaLnBrk="1" hangingPunct="1"/>
              <a:t>6</a:t>
            </a:fld>
            <a:endParaRPr lang="it-IT" altLang="it-IT" sz="1400"/>
          </a:p>
        </p:txBody>
      </p:sp>
      <p:sp>
        <p:nvSpPr>
          <p:cNvPr id="8" name="Title 15">
            <a:extLst>
              <a:ext uri="{FF2B5EF4-FFF2-40B4-BE49-F238E27FC236}">
                <a16:creationId xmlns:a16="http://schemas.microsoft.com/office/drawing/2014/main" id="{CA585782-3F6C-2E41-9AE9-1BC3AA48C297}"/>
              </a:ext>
            </a:extLst>
          </p:cNvPr>
          <p:cNvSpPr txBox="1">
            <a:spLocks/>
          </p:cNvSpPr>
          <p:nvPr/>
        </p:nvSpPr>
        <p:spPr bwMode="auto">
          <a:xfrm>
            <a:off x="6206" y="455331"/>
            <a:ext cx="88120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altLang="it-IT" sz="3200" b="1" kern="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Quesito 3</a:t>
            </a:r>
            <a:endParaRPr lang="it-IT" altLang="it-IT" sz="3200" b="1" kern="0" dirty="0">
              <a:solidFill>
                <a:srgbClr val="0057DD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1B19ABB-60FA-B84B-98BA-DCD74C089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1640272"/>
            <a:ext cx="3175000" cy="15367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41A763E-42FD-0B4A-842D-A15C9ECF4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3352134"/>
            <a:ext cx="3162300" cy="14097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68ECB8C-DF62-BF40-A180-29E4626AFC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038" y="1196752"/>
            <a:ext cx="472766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890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>
            <a:extLst>
              <a:ext uri="{FF2B5EF4-FFF2-40B4-BE49-F238E27FC236}">
                <a16:creationId xmlns:a16="http://schemas.microsoft.com/office/drawing/2014/main" id="{84531893-6657-7745-A4A4-F4BC0E345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425" y="6464253"/>
            <a:ext cx="189932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 dirty="0"/>
              <a:t>Daniela Valenti, 2021</a:t>
            </a:r>
          </a:p>
        </p:txBody>
      </p:sp>
      <p:sp>
        <p:nvSpPr>
          <p:cNvPr id="32771" name="Slide Number Placeholder 6">
            <a:extLst>
              <a:ext uri="{FF2B5EF4-FFF2-40B4-BE49-F238E27FC236}">
                <a16:creationId xmlns:a16="http://schemas.microsoft.com/office/drawing/2014/main" id="{3BA7350B-9560-D044-8032-89DA5F8AD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F9F0F9E-9F35-F84B-B058-2D6FC9B46581}" type="slidenum">
              <a:rPr lang="it-IT" altLang="it-IT" sz="1400"/>
              <a:pPr eaLnBrk="1" hangingPunct="1"/>
              <a:t>7</a:t>
            </a:fld>
            <a:endParaRPr lang="it-IT" altLang="it-IT" sz="1400"/>
          </a:p>
        </p:txBody>
      </p:sp>
      <p:sp>
        <p:nvSpPr>
          <p:cNvPr id="8" name="Title 15">
            <a:extLst>
              <a:ext uri="{FF2B5EF4-FFF2-40B4-BE49-F238E27FC236}">
                <a16:creationId xmlns:a16="http://schemas.microsoft.com/office/drawing/2014/main" id="{CA585782-3F6C-2E41-9AE9-1BC3AA48C297}"/>
              </a:ext>
            </a:extLst>
          </p:cNvPr>
          <p:cNvSpPr txBox="1">
            <a:spLocks/>
          </p:cNvSpPr>
          <p:nvPr/>
        </p:nvSpPr>
        <p:spPr bwMode="auto">
          <a:xfrm>
            <a:off x="6206" y="455331"/>
            <a:ext cx="88120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altLang="it-IT" sz="3200" b="1" kern="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Quesito 4</a:t>
            </a:r>
            <a:endParaRPr lang="it-IT" altLang="it-IT" sz="3200" b="1" kern="0" dirty="0">
              <a:solidFill>
                <a:srgbClr val="0057DD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315D5D1-3F92-3948-9F55-331A2A423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412776"/>
            <a:ext cx="7985308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98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>
            <a:extLst>
              <a:ext uri="{FF2B5EF4-FFF2-40B4-BE49-F238E27FC236}">
                <a16:creationId xmlns:a16="http://schemas.microsoft.com/office/drawing/2014/main" id="{84531893-6657-7745-A4A4-F4BC0E345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425" y="6464253"/>
            <a:ext cx="189932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 dirty="0"/>
              <a:t>Daniela Valenti, 2021</a:t>
            </a:r>
          </a:p>
        </p:txBody>
      </p:sp>
      <p:sp>
        <p:nvSpPr>
          <p:cNvPr id="32771" name="Slide Number Placeholder 6">
            <a:extLst>
              <a:ext uri="{FF2B5EF4-FFF2-40B4-BE49-F238E27FC236}">
                <a16:creationId xmlns:a16="http://schemas.microsoft.com/office/drawing/2014/main" id="{3BA7350B-9560-D044-8032-89DA5F8AD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F9F0F9E-9F35-F84B-B058-2D6FC9B46581}" type="slidenum">
              <a:rPr lang="it-IT" altLang="it-IT" sz="1400"/>
              <a:pPr eaLnBrk="1" hangingPunct="1"/>
              <a:t>8</a:t>
            </a:fld>
            <a:endParaRPr lang="it-IT" altLang="it-IT" sz="1400"/>
          </a:p>
        </p:txBody>
      </p:sp>
      <p:sp>
        <p:nvSpPr>
          <p:cNvPr id="8" name="Title 15">
            <a:extLst>
              <a:ext uri="{FF2B5EF4-FFF2-40B4-BE49-F238E27FC236}">
                <a16:creationId xmlns:a16="http://schemas.microsoft.com/office/drawing/2014/main" id="{CA585782-3F6C-2E41-9AE9-1BC3AA48C297}"/>
              </a:ext>
            </a:extLst>
          </p:cNvPr>
          <p:cNvSpPr txBox="1">
            <a:spLocks/>
          </p:cNvSpPr>
          <p:nvPr/>
        </p:nvSpPr>
        <p:spPr bwMode="auto">
          <a:xfrm>
            <a:off x="6206" y="455331"/>
            <a:ext cx="88120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altLang="it-IT" sz="3200" b="1" kern="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Quesiti 5 e 6</a:t>
            </a:r>
            <a:endParaRPr lang="it-IT" altLang="it-IT" sz="3200" b="1" kern="0" dirty="0">
              <a:solidFill>
                <a:srgbClr val="0057DD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BF063C0-2CD1-5042-BD38-B5FA81629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44" y="1268760"/>
            <a:ext cx="85471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07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Footer Placeholder 4">
            <a:extLst>
              <a:ext uri="{FF2B5EF4-FFF2-40B4-BE49-F238E27FC236}">
                <a16:creationId xmlns:a16="http://schemas.microsoft.com/office/drawing/2014/main" id="{514C438D-7A27-D24A-9263-8DC369D53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 dirty="0"/>
              <a:t>Daniela Valenti, 2021</a:t>
            </a:r>
          </a:p>
        </p:txBody>
      </p:sp>
      <p:sp>
        <p:nvSpPr>
          <p:cNvPr id="28677" name="Slide Number Placeholder 6">
            <a:extLst>
              <a:ext uri="{FF2B5EF4-FFF2-40B4-BE49-F238E27FC236}">
                <a16:creationId xmlns:a16="http://schemas.microsoft.com/office/drawing/2014/main" id="{521B3C8F-CECB-A440-A745-B232404D3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089247A-267C-794A-973C-F8AC97DFE332}" type="slidenum">
              <a:rPr lang="it-IT" altLang="it-IT" sz="1400"/>
              <a:pPr eaLnBrk="1" hangingPunct="1"/>
              <a:t>9</a:t>
            </a:fld>
            <a:endParaRPr lang="it-IT" altLang="it-IT" sz="140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5BF3AF3-32B2-9044-9D23-9899EA4E9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476672"/>
            <a:ext cx="8308032" cy="864096"/>
          </a:xfrm>
        </p:spPr>
        <p:txBody>
          <a:bodyPr/>
          <a:lstStyle/>
          <a:p>
            <a:r>
              <a:rPr lang="it-IT" sz="3200" b="1" dirty="0">
                <a:solidFill>
                  <a:srgbClr val="FF0000"/>
                </a:solidFill>
              </a:rPr>
              <a:t>Quesito 7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7444B82-3A2E-1A48-B346-D2E72BE59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05" y="1484784"/>
            <a:ext cx="8666375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163164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19360</TotalTime>
  <Words>82</Words>
  <Application>Microsoft Macintosh PowerPoint</Application>
  <PresentationFormat>Presentazione su schermo (4:3)</PresentationFormat>
  <Paragraphs>31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ＭＳ Ｐゴシック</vt:lpstr>
      <vt:lpstr>Arial</vt:lpstr>
      <vt:lpstr>Arial Narrow</vt:lpstr>
      <vt:lpstr>Calibri</vt:lpstr>
      <vt:lpstr>Struttura predefinita</vt:lpstr>
      <vt:lpstr>Proprietà dei radicali risposte e commenti</vt:lpstr>
      <vt:lpstr>Quesito 1</vt:lpstr>
      <vt:lpstr>Un’osservazione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Quesito 7</vt:lpstr>
      <vt:lpstr>Quesito 8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Grafici e funzioni al biennio superiore</dc:title>
  <dc:creator>Io</dc:creator>
  <cp:lastModifiedBy>Microsoft Office User</cp:lastModifiedBy>
  <cp:revision>574</cp:revision>
  <dcterms:created xsi:type="dcterms:W3CDTF">2016-08-02T07:43:57Z</dcterms:created>
  <dcterms:modified xsi:type="dcterms:W3CDTF">2021-12-04T15:33:02Z</dcterms:modified>
</cp:coreProperties>
</file>