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handoutMasterIdLst>
    <p:handoutMasterId r:id="rId30"/>
  </p:handoutMasterIdLst>
  <p:sldIdLst>
    <p:sldId id="346" r:id="rId2"/>
    <p:sldId id="349" r:id="rId3"/>
    <p:sldId id="350" r:id="rId4"/>
    <p:sldId id="351" r:id="rId5"/>
    <p:sldId id="352" r:id="rId6"/>
    <p:sldId id="353" r:id="rId7"/>
    <p:sldId id="354" r:id="rId8"/>
    <p:sldId id="355" r:id="rId9"/>
    <p:sldId id="367" r:id="rId10"/>
    <p:sldId id="356" r:id="rId11"/>
    <p:sldId id="376" r:id="rId12"/>
    <p:sldId id="371" r:id="rId13"/>
    <p:sldId id="375" r:id="rId14"/>
    <p:sldId id="377" r:id="rId15"/>
    <p:sldId id="357" r:id="rId16"/>
    <p:sldId id="358" r:id="rId17"/>
    <p:sldId id="359" r:id="rId18"/>
    <p:sldId id="360" r:id="rId19"/>
    <p:sldId id="361" r:id="rId20"/>
    <p:sldId id="362" r:id="rId21"/>
    <p:sldId id="363" r:id="rId22"/>
    <p:sldId id="378" r:id="rId23"/>
    <p:sldId id="368" r:id="rId24"/>
    <p:sldId id="379" r:id="rId25"/>
    <p:sldId id="373" r:id="rId26"/>
    <p:sldId id="380" r:id="rId27"/>
    <p:sldId id="374" r:id="rId28"/>
  </p:sldIdLst>
  <p:sldSz cx="9144000" cy="6858000" type="screen4x3"/>
  <p:notesSz cx="6858000" cy="9144000"/>
  <p:custShowLst>
    <p:custShow name="Bolzano" id="0">
      <p:sldLst/>
    </p:custShow>
    <p:custShow name="Cantor" id="1">
      <p:sldLst/>
    </p:custShow>
    <p:custShow name="Hilbert" id="2">
      <p:sldLst/>
    </p:custShow>
    <p:custShow name="Archimede" id="3">
      <p:sldLst/>
    </p:custShow>
  </p:custShowLst>
  <p:defaultTextStyle>
    <a:defPPr>
      <a:defRPr lang="en-US"/>
    </a:defPPr>
    <a:lvl1pPr algn="l" rtl="0" fontAlgn="base">
      <a:spcBef>
        <a:spcPct val="0"/>
      </a:spcBef>
      <a:spcAft>
        <a:spcPct val="0"/>
      </a:spcAft>
      <a:defRPr sz="3600"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fontAlgn="base">
      <a:spcBef>
        <a:spcPct val="0"/>
      </a:spcBef>
      <a:spcAft>
        <a:spcPct val="0"/>
      </a:spcAft>
      <a:defRPr sz="36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fontAlgn="base">
      <a:spcBef>
        <a:spcPct val="0"/>
      </a:spcBef>
      <a:spcAft>
        <a:spcPct val="0"/>
      </a:spcAft>
      <a:defRPr sz="36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fontAlgn="base">
      <a:spcBef>
        <a:spcPct val="0"/>
      </a:spcBef>
      <a:spcAft>
        <a:spcPct val="0"/>
      </a:spcAft>
      <a:defRPr sz="36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fontAlgn="base">
      <a:spcBef>
        <a:spcPct val="0"/>
      </a:spcBef>
      <a:spcAft>
        <a:spcPct val="0"/>
      </a:spcAft>
      <a:defRPr sz="36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36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36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36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3600"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92"/>
    <p:restoredTop sz="94607"/>
  </p:normalViewPr>
  <p:slideViewPr>
    <p:cSldViewPr snapToGrid="0">
      <p:cViewPr varScale="1">
        <p:scale>
          <a:sx n="124" d="100"/>
          <a:sy n="124" d="100"/>
        </p:scale>
        <p:origin x="688"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p:cViewPr varScale="1">
        <p:scale>
          <a:sx n="58" d="100"/>
          <a:sy n="58" d="100"/>
        </p:scale>
        <p:origin x="-181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27C99E52-8326-A949-A3CC-2F850636A3F6}"/>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r>
              <a:rPr lang="it-IT" altLang="it-IT"/>
              <a:t>L'infinito</a:t>
            </a:r>
          </a:p>
        </p:txBody>
      </p:sp>
      <p:sp>
        <p:nvSpPr>
          <p:cNvPr id="118787" name="Rectangle 3">
            <a:extLst>
              <a:ext uri="{FF2B5EF4-FFF2-40B4-BE49-F238E27FC236}">
                <a16:creationId xmlns:a16="http://schemas.microsoft.com/office/drawing/2014/main" id="{0359A51B-06A2-6648-8E2B-B5E0B78DA449}"/>
              </a:ext>
            </a:extLst>
          </p:cNvPr>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r>
              <a:rPr lang="it-IT" altLang="it-IT"/>
              <a:t>20/09/02</a:t>
            </a:r>
          </a:p>
        </p:txBody>
      </p:sp>
      <p:sp>
        <p:nvSpPr>
          <p:cNvPr id="118788" name="Rectangle 4">
            <a:extLst>
              <a:ext uri="{FF2B5EF4-FFF2-40B4-BE49-F238E27FC236}">
                <a16:creationId xmlns:a16="http://schemas.microsoft.com/office/drawing/2014/main" id="{BBB58E9C-090F-CF4C-8A9B-8ADDBA434DC7}"/>
              </a:ext>
            </a:extLst>
          </p:cNvPr>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r>
              <a:rPr lang="it-IT" altLang="it-IT"/>
              <a:t>Liceo Scientifico "Laurana" - Urbino</a:t>
            </a:r>
          </a:p>
        </p:txBody>
      </p:sp>
      <p:sp>
        <p:nvSpPr>
          <p:cNvPr id="118789" name="Rectangle 5">
            <a:extLst>
              <a:ext uri="{FF2B5EF4-FFF2-40B4-BE49-F238E27FC236}">
                <a16:creationId xmlns:a16="http://schemas.microsoft.com/office/drawing/2014/main" id="{53C8E228-F8B3-7740-A1DE-B60A861C417E}"/>
              </a:ext>
            </a:extLst>
          </p:cNvPr>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CF61CFD5-719F-2347-ABBD-00EFCD180E00}" type="slidenum">
              <a:rPr lang="it-IT" altLang="it-IT"/>
              <a:pPr/>
              <a:t>‹N›</a:t>
            </a:fld>
            <a:endParaRPr lang="it-IT" altLang="it-IT"/>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2FBA5461-67D1-AF40-850C-CDD286A2A3D3}"/>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r>
              <a:rPr lang="it-IT" altLang="it-IT"/>
              <a:t>L'infinito</a:t>
            </a:r>
          </a:p>
        </p:txBody>
      </p:sp>
      <p:sp>
        <p:nvSpPr>
          <p:cNvPr id="52227" name="Rectangle 3">
            <a:extLst>
              <a:ext uri="{FF2B5EF4-FFF2-40B4-BE49-F238E27FC236}">
                <a16:creationId xmlns:a16="http://schemas.microsoft.com/office/drawing/2014/main" id="{118F5E22-B9A1-6842-8290-CB306C3103E6}"/>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r>
              <a:rPr lang="it-IT" altLang="it-IT"/>
              <a:t>20/09/02</a:t>
            </a:r>
          </a:p>
        </p:txBody>
      </p:sp>
      <p:sp>
        <p:nvSpPr>
          <p:cNvPr id="14340" name="Rectangle 4">
            <a:extLst>
              <a:ext uri="{FF2B5EF4-FFF2-40B4-BE49-F238E27FC236}">
                <a16:creationId xmlns:a16="http://schemas.microsoft.com/office/drawing/2014/main" id="{6B7A44C3-C94F-DD4C-8683-C3479D734569}"/>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9" name="Rectangle 5">
            <a:extLst>
              <a:ext uri="{FF2B5EF4-FFF2-40B4-BE49-F238E27FC236}">
                <a16:creationId xmlns:a16="http://schemas.microsoft.com/office/drawing/2014/main" id="{4065B806-DEC9-A04B-81A2-01FBF889BA5F}"/>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52230" name="Rectangle 6">
            <a:extLst>
              <a:ext uri="{FF2B5EF4-FFF2-40B4-BE49-F238E27FC236}">
                <a16:creationId xmlns:a16="http://schemas.microsoft.com/office/drawing/2014/main" id="{98C8E3AC-5EBF-B94B-B8E8-F0C5CDE960C9}"/>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r>
              <a:rPr lang="it-IT" altLang="it-IT"/>
              <a:t>Liceo Scientifico "Laurana" - Urbino</a:t>
            </a:r>
          </a:p>
        </p:txBody>
      </p:sp>
      <p:sp>
        <p:nvSpPr>
          <p:cNvPr id="52231" name="Rectangle 7">
            <a:extLst>
              <a:ext uri="{FF2B5EF4-FFF2-40B4-BE49-F238E27FC236}">
                <a16:creationId xmlns:a16="http://schemas.microsoft.com/office/drawing/2014/main" id="{BB8CB2AE-FD9A-3F43-9A44-CE3BF18598DF}"/>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A33C7C0D-251D-ED4B-895E-FB494DE6C5D0}" type="slidenum">
              <a:rPr lang="it-IT" altLang="it-IT"/>
              <a:pPr/>
              <a:t>‹N›</a:t>
            </a:fld>
            <a:endParaRPr lang="it-IT" altLang="it-IT"/>
          </a:p>
        </p:txBody>
      </p:sp>
    </p:spTree>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kumimoji="1" sz="1200" kern="1200">
        <a:solidFill>
          <a:schemeClr val="tx1"/>
        </a:solidFill>
        <a:latin typeface="Arial Narrow" charset="0"/>
        <a:ea typeface="ＭＳ Ｐゴシック" pitchFamily="-107" charset="-128"/>
        <a:cs typeface="ＭＳ Ｐゴシック" pitchFamily="-107" charset="-128"/>
      </a:defRPr>
    </a:lvl1pPr>
    <a:lvl2pPr marL="457200" algn="l" rtl="0" eaLnBrk="0" fontAlgn="base" hangingPunct="0">
      <a:spcBef>
        <a:spcPct val="30000"/>
      </a:spcBef>
      <a:spcAft>
        <a:spcPct val="0"/>
      </a:spcAft>
      <a:defRPr kumimoji="1" sz="1200" kern="1200">
        <a:solidFill>
          <a:schemeClr val="tx1"/>
        </a:solidFill>
        <a:latin typeface="Arial Narrow" charset="0"/>
        <a:ea typeface="ＭＳ Ｐゴシック" charset="-128"/>
        <a:cs typeface="+mn-cs"/>
      </a:defRPr>
    </a:lvl2pPr>
    <a:lvl3pPr marL="914400" algn="l" rtl="0" eaLnBrk="0" fontAlgn="base" hangingPunct="0">
      <a:spcBef>
        <a:spcPct val="30000"/>
      </a:spcBef>
      <a:spcAft>
        <a:spcPct val="0"/>
      </a:spcAft>
      <a:defRPr kumimoji="1" sz="1200" kern="1200">
        <a:solidFill>
          <a:schemeClr val="tx1"/>
        </a:solidFill>
        <a:latin typeface="Arial Narrow" charset="0"/>
        <a:ea typeface="ＭＳ Ｐゴシック" charset="-128"/>
        <a:cs typeface="+mn-cs"/>
      </a:defRPr>
    </a:lvl3pPr>
    <a:lvl4pPr marL="1371600" algn="l" rtl="0" eaLnBrk="0" fontAlgn="base" hangingPunct="0">
      <a:spcBef>
        <a:spcPct val="30000"/>
      </a:spcBef>
      <a:spcAft>
        <a:spcPct val="0"/>
      </a:spcAft>
      <a:defRPr kumimoji="1" sz="1200" kern="1200">
        <a:solidFill>
          <a:schemeClr val="tx1"/>
        </a:solidFill>
        <a:latin typeface="Arial Narrow" charset="0"/>
        <a:ea typeface="ＭＳ Ｐゴシック" charset="-128"/>
        <a:cs typeface="+mn-cs"/>
      </a:defRPr>
    </a:lvl4pPr>
    <a:lvl5pPr marL="1828800" algn="l" rtl="0" eaLnBrk="0" fontAlgn="base" hangingPunct="0">
      <a:spcBef>
        <a:spcPct val="30000"/>
      </a:spcBef>
      <a:spcAft>
        <a:spcPct val="0"/>
      </a:spcAft>
      <a:defRPr kumimoji="1" sz="1200" kern="1200">
        <a:solidFill>
          <a:schemeClr val="tx1"/>
        </a:solidFill>
        <a:latin typeface="Arial Narrow"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B7A51DBE-E35E-1046-B6F5-E5B3E7FC90A6}"/>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it-IT" altLang="it-IT" sz="1200"/>
              <a:t>L'infinito</a:t>
            </a:r>
          </a:p>
        </p:txBody>
      </p:sp>
      <p:sp>
        <p:nvSpPr>
          <p:cNvPr id="16387" name="Rectangle 3">
            <a:extLst>
              <a:ext uri="{FF2B5EF4-FFF2-40B4-BE49-F238E27FC236}">
                <a16:creationId xmlns:a16="http://schemas.microsoft.com/office/drawing/2014/main" id="{D3E267E7-68EE-6D4D-B208-83854B3B20E0}"/>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it-IT" altLang="it-IT" sz="1200"/>
              <a:t>20/09/02</a:t>
            </a:r>
          </a:p>
        </p:txBody>
      </p:sp>
      <p:sp>
        <p:nvSpPr>
          <p:cNvPr id="16388" name="Rectangle 6">
            <a:extLst>
              <a:ext uri="{FF2B5EF4-FFF2-40B4-BE49-F238E27FC236}">
                <a16:creationId xmlns:a16="http://schemas.microsoft.com/office/drawing/2014/main" id="{26917193-9A78-3943-8A3B-E14EDA4747B1}"/>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it-IT" altLang="it-IT" sz="1200"/>
              <a:t>Liceo Scientifico "Laurana" - Urbino</a:t>
            </a:r>
          </a:p>
        </p:txBody>
      </p:sp>
      <p:sp>
        <p:nvSpPr>
          <p:cNvPr id="16389" name="Rectangle 7">
            <a:extLst>
              <a:ext uri="{FF2B5EF4-FFF2-40B4-BE49-F238E27FC236}">
                <a16:creationId xmlns:a16="http://schemas.microsoft.com/office/drawing/2014/main" id="{72618C91-6CB3-7A47-B386-38FAB70722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fld id="{FB920E07-ECAB-384D-AA66-17B225C39B0E}" type="slidenum">
              <a:rPr lang="it-IT" altLang="it-IT" sz="1200"/>
              <a:pPr eaLnBrk="1" hangingPunct="1"/>
              <a:t>1</a:t>
            </a:fld>
            <a:endParaRPr lang="it-IT" altLang="it-IT" sz="1200"/>
          </a:p>
        </p:txBody>
      </p:sp>
      <p:sp>
        <p:nvSpPr>
          <p:cNvPr id="16390" name="Rectangle 2">
            <a:extLst>
              <a:ext uri="{FF2B5EF4-FFF2-40B4-BE49-F238E27FC236}">
                <a16:creationId xmlns:a16="http://schemas.microsoft.com/office/drawing/2014/main" id="{2BE70D60-E1DB-514C-9B33-F6090C8CA356}"/>
              </a:ext>
            </a:extLst>
          </p:cNvPr>
          <p:cNvSpPr>
            <a:spLocks noGrp="1" noRot="1" noChangeAspect="1" noChangeArrowheads="1" noTextEdit="1"/>
          </p:cNvSpPr>
          <p:nvPr>
            <p:ph type="sldImg"/>
          </p:nvPr>
        </p:nvSpPr>
        <p:spPr>
          <a:ln/>
        </p:spPr>
      </p:sp>
      <p:sp>
        <p:nvSpPr>
          <p:cNvPr id="16391" name="Rectangle 3">
            <a:extLst>
              <a:ext uri="{FF2B5EF4-FFF2-40B4-BE49-F238E27FC236}">
                <a16:creationId xmlns:a16="http://schemas.microsoft.com/office/drawing/2014/main" id="{4C99866A-367A-404D-B399-7A48CC04C79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Arial Narrow" panose="020B0604020202020204" pitchFamily="34"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34B3D757-D563-4849-AF45-96B368595755}"/>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it-IT" altLang="it-IT" sz="1200"/>
              <a:t>L'infinito</a:t>
            </a:r>
          </a:p>
        </p:txBody>
      </p:sp>
      <p:sp>
        <p:nvSpPr>
          <p:cNvPr id="34819" name="Rectangle 3">
            <a:extLst>
              <a:ext uri="{FF2B5EF4-FFF2-40B4-BE49-F238E27FC236}">
                <a16:creationId xmlns:a16="http://schemas.microsoft.com/office/drawing/2014/main" id="{2D873EFA-913E-1440-B8D4-900755A7EC9C}"/>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it-IT" altLang="it-IT" sz="1200"/>
              <a:t>20/09/02</a:t>
            </a:r>
          </a:p>
        </p:txBody>
      </p:sp>
      <p:sp>
        <p:nvSpPr>
          <p:cNvPr id="34820" name="Rectangle 6">
            <a:extLst>
              <a:ext uri="{FF2B5EF4-FFF2-40B4-BE49-F238E27FC236}">
                <a16:creationId xmlns:a16="http://schemas.microsoft.com/office/drawing/2014/main" id="{05D56FE1-2735-A94E-968A-6D26E61AF426}"/>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it-IT" altLang="it-IT" sz="1200"/>
              <a:t>Liceo Scientifico "Laurana" - Urbino</a:t>
            </a:r>
          </a:p>
        </p:txBody>
      </p:sp>
      <p:sp>
        <p:nvSpPr>
          <p:cNvPr id="34821" name="Rectangle 7">
            <a:extLst>
              <a:ext uri="{FF2B5EF4-FFF2-40B4-BE49-F238E27FC236}">
                <a16:creationId xmlns:a16="http://schemas.microsoft.com/office/drawing/2014/main" id="{D7AE3C9D-0B52-F544-B220-D3C0D267E6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fld id="{09FCF62A-6202-8545-BF6E-5F3B64A288EA}" type="slidenum">
              <a:rPr lang="it-IT" altLang="it-IT" sz="1200"/>
              <a:pPr eaLnBrk="1" hangingPunct="1"/>
              <a:t>10</a:t>
            </a:fld>
            <a:endParaRPr lang="it-IT" altLang="it-IT" sz="1200"/>
          </a:p>
        </p:txBody>
      </p:sp>
      <p:sp>
        <p:nvSpPr>
          <p:cNvPr id="34822" name="Rectangle 2">
            <a:extLst>
              <a:ext uri="{FF2B5EF4-FFF2-40B4-BE49-F238E27FC236}">
                <a16:creationId xmlns:a16="http://schemas.microsoft.com/office/drawing/2014/main" id="{008548D2-3DFA-DE4D-A3F9-782B67AAA63E}"/>
              </a:ext>
            </a:extLst>
          </p:cNvPr>
          <p:cNvSpPr>
            <a:spLocks noGrp="1" noRot="1" noChangeAspect="1" noChangeArrowheads="1" noTextEdit="1"/>
          </p:cNvSpPr>
          <p:nvPr>
            <p:ph type="sldImg"/>
          </p:nvPr>
        </p:nvSpPr>
        <p:spPr>
          <a:ln/>
        </p:spPr>
      </p:sp>
      <p:sp>
        <p:nvSpPr>
          <p:cNvPr id="34823" name="Rectangle 3">
            <a:extLst>
              <a:ext uri="{FF2B5EF4-FFF2-40B4-BE49-F238E27FC236}">
                <a16:creationId xmlns:a16="http://schemas.microsoft.com/office/drawing/2014/main" id="{31F81507-C9E6-A24A-9923-C5A74714F6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Arial Narrow" panose="020B0604020202020204" pitchFamily="34"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34B3D757-D563-4849-AF45-96B368595755}"/>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it-IT" altLang="it-IT" sz="1200"/>
              <a:t>L'infinito</a:t>
            </a:r>
          </a:p>
        </p:txBody>
      </p:sp>
      <p:sp>
        <p:nvSpPr>
          <p:cNvPr id="34819" name="Rectangle 3">
            <a:extLst>
              <a:ext uri="{FF2B5EF4-FFF2-40B4-BE49-F238E27FC236}">
                <a16:creationId xmlns:a16="http://schemas.microsoft.com/office/drawing/2014/main" id="{2D873EFA-913E-1440-B8D4-900755A7EC9C}"/>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it-IT" altLang="it-IT" sz="1200"/>
              <a:t>20/09/02</a:t>
            </a:r>
          </a:p>
        </p:txBody>
      </p:sp>
      <p:sp>
        <p:nvSpPr>
          <p:cNvPr id="34820" name="Rectangle 6">
            <a:extLst>
              <a:ext uri="{FF2B5EF4-FFF2-40B4-BE49-F238E27FC236}">
                <a16:creationId xmlns:a16="http://schemas.microsoft.com/office/drawing/2014/main" id="{05D56FE1-2735-A94E-968A-6D26E61AF426}"/>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it-IT" altLang="it-IT" sz="1200"/>
              <a:t>Liceo Scientifico "Laurana" - Urbino</a:t>
            </a:r>
          </a:p>
        </p:txBody>
      </p:sp>
      <p:sp>
        <p:nvSpPr>
          <p:cNvPr id="34821" name="Rectangle 7">
            <a:extLst>
              <a:ext uri="{FF2B5EF4-FFF2-40B4-BE49-F238E27FC236}">
                <a16:creationId xmlns:a16="http://schemas.microsoft.com/office/drawing/2014/main" id="{D7AE3C9D-0B52-F544-B220-D3C0D267E6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fld id="{09FCF62A-6202-8545-BF6E-5F3B64A288EA}" type="slidenum">
              <a:rPr lang="it-IT" altLang="it-IT" sz="1200"/>
              <a:pPr eaLnBrk="1" hangingPunct="1"/>
              <a:t>11</a:t>
            </a:fld>
            <a:endParaRPr lang="it-IT" altLang="it-IT" sz="1200"/>
          </a:p>
        </p:txBody>
      </p:sp>
      <p:sp>
        <p:nvSpPr>
          <p:cNvPr id="34822" name="Rectangle 2">
            <a:extLst>
              <a:ext uri="{FF2B5EF4-FFF2-40B4-BE49-F238E27FC236}">
                <a16:creationId xmlns:a16="http://schemas.microsoft.com/office/drawing/2014/main" id="{008548D2-3DFA-DE4D-A3F9-782B67AAA63E}"/>
              </a:ext>
            </a:extLst>
          </p:cNvPr>
          <p:cNvSpPr>
            <a:spLocks noGrp="1" noRot="1" noChangeAspect="1" noChangeArrowheads="1" noTextEdit="1"/>
          </p:cNvSpPr>
          <p:nvPr>
            <p:ph type="sldImg"/>
          </p:nvPr>
        </p:nvSpPr>
        <p:spPr>
          <a:ln/>
        </p:spPr>
      </p:sp>
      <p:sp>
        <p:nvSpPr>
          <p:cNvPr id="34823" name="Rectangle 3">
            <a:extLst>
              <a:ext uri="{FF2B5EF4-FFF2-40B4-BE49-F238E27FC236}">
                <a16:creationId xmlns:a16="http://schemas.microsoft.com/office/drawing/2014/main" id="{31F81507-C9E6-A24A-9923-C5A74714F6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Arial Narrow"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96528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38405F0B-F483-9F41-A1BD-F5D00915DDD0}"/>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it-IT" altLang="it-IT" sz="1200"/>
              <a:t>L'infinito</a:t>
            </a:r>
          </a:p>
        </p:txBody>
      </p:sp>
      <p:sp>
        <p:nvSpPr>
          <p:cNvPr id="36867" name="Rectangle 3">
            <a:extLst>
              <a:ext uri="{FF2B5EF4-FFF2-40B4-BE49-F238E27FC236}">
                <a16:creationId xmlns:a16="http://schemas.microsoft.com/office/drawing/2014/main" id="{795E880F-231A-D54C-AA19-B4D2FF9EC9A4}"/>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it-IT" altLang="it-IT" sz="1200"/>
              <a:t>20/09/02</a:t>
            </a:r>
          </a:p>
        </p:txBody>
      </p:sp>
      <p:sp>
        <p:nvSpPr>
          <p:cNvPr id="36868" name="Rectangle 6">
            <a:extLst>
              <a:ext uri="{FF2B5EF4-FFF2-40B4-BE49-F238E27FC236}">
                <a16:creationId xmlns:a16="http://schemas.microsoft.com/office/drawing/2014/main" id="{3568EFE1-27E0-1345-B246-868EE6316823}"/>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it-IT" altLang="it-IT" sz="1200"/>
              <a:t>Liceo Scientifico "Laurana" - Urbino</a:t>
            </a:r>
          </a:p>
        </p:txBody>
      </p:sp>
      <p:sp>
        <p:nvSpPr>
          <p:cNvPr id="36869" name="Rectangle 7">
            <a:extLst>
              <a:ext uri="{FF2B5EF4-FFF2-40B4-BE49-F238E27FC236}">
                <a16:creationId xmlns:a16="http://schemas.microsoft.com/office/drawing/2014/main" id="{5D4BA82E-BFBC-BC41-84DA-2D933574AB1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fld id="{9012FF97-8A6C-6849-A036-238F33F05304}" type="slidenum">
              <a:rPr lang="it-IT" altLang="it-IT" sz="1200"/>
              <a:pPr eaLnBrk="1" hangingPunct="1"/>
              <a:t>12</a:t>
            </a:fld>
            <a:endParaRPr lang="it-IT" altLang="it-IT" sz="1200"/>
          </a:p>
        </p:txBody>
      </p:sp>
      <p:sp>
        <p:nvSpPr>
          <p:cNvPr id="36870" name="Rectangle 2">
            <a:extLst>
              <a:ext uri="{FF2B5EF4-FFF2-40B4-BE49-F238E27FC236}">
                <a16:creationId xmlns:a16="http://schemas.microsoft.com/office/drawing/2014/main" id="{4218519A-B57E-2D4F-9DC0-4F32C878D328}"/>
              </a:ext>
            </a:extLst>
          </p:cNvPr>
          <p:cNvSpPr>
            <a:spLocks noGrp="1" noRot="1" noChangeAspect="1" noChangeArrowheads="1" noTextEdit="1"/>
          </p:cNvSpPr>
          <p:nvPr>
            <p:ph type="sldImg"/>
          </p:nvPr>
        </p:nvSpPr>
        <p:spPr>
          <a:ln/>
        </p:spPr>
      </p:sp>
      <p:sp>
        <p:nvSpPr>
          <p:cNvPr id="36871" name="Rectangle 3">
            <a:extLst>
              <a:ext uri="{FF2B5EF4-FFF2-40B4-BE49-F238E27FC236}">
                <a16:creationId xmlns:a16="http://schemas.microsoft.com/office/drawing/2014/main" id="{8C48A338-A496-A842-8D64-DB0C791AB1B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Arial Narrow" panose="020B0604020202020204" pitchFamily="34" charset="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0D2B89C1-9ADE-AC43-9A7D-F3D62DE0FE7A}"/>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it-IT" altLang="it-IT" sz="1200"/>
              <a:t>L'infinito</a:t>
            </a:r>
          </a:p>
        </p:txBody>
      </p:sp>
      <p:sp>
        <p:nvSpPr>
          <p:cNvPr id="38915" name="Rectangle 3">
            <a:extLst>
              <a:ext uri="{FF2B5EF4-FFF2-40B4-BE49-F238E27FC236}">
                <a16:creationId xmlns:a16="http://schemas.microsoft.com/office/drawing/2014/main" id="{DE0296AC-9EC2-6042-A473-91AC8C32057C}"/>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it-IT" altLang="it-IT" sz="1200"/>
              <a:t>20/09/02</a:t>
            </a:r>
          </a:p>
        </p:txBody>
      </p:sp>
      <p:sp>
        <p:nvSpPr>
          <p:cNvPr id="38916" name="Rectangle 6">
            <a:extLst>
              <a:ext uri="{FF2B5EF4-FFF2-40B4-BE49-F238E27FC236}">
                <a16:creationId xmlns:a16="http://schemas.microsoft.com/office/drawing/2014/main" id="{5AA67EDB-456E-8646-B434-61D9DDD2FBA2}"/>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it-IT" altLang="it-IT" sz="1200"/>
              <a:t>Liceo Scientifico "Laurana" - Urbino</a:t>
            </a:r>
          </a:p>
        </p:txBody>
      </p:sp>
      <p:sp>
        <p:nvSpPr>
          <p:cNvPr id="38917" name="Rectangle 7">
            <a:extLst>
              <a:ext uri="{FF2B5EF4-FFF2-40B4-BE49-F238E27FC236}">
                <a16:creationId xmlns:a16="http://schemas.microsoft.com/office/drawing/2014/main" id="{172C6DA7-94B9-E246-96A8-2CF5E213A4F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fld id="{36E2606E-7353-914F-86A7-491DD81D4285}" type="slidenum">
              <a:rPr lang="it-IT" altLang="it-IT" sz="1200"/>
              <a:pPr eaLnBrk="1" hangingPunct="1"/>
              <a:t>13</a:t>
            </a:fld>
            <a:endParaRPr lang="it-IT" altLang="it-IT" sz="1200"/>
          </a:p>
        </p:txBody>
      </p:sp>
      <p:sp>
        <p:nvSpPr>
          <p:cNvPr id="38918" name="Rectangle 2">
            <a:extLst>
              <a:ext uri="{FF2B5EF4-FFF2-40B4-BE49-F238E27FC236}">
                <a16:creationId xmlns:a16="http://schemas.microsoft.com/office/drawing/2014/main" id="{B01A74C2-D29F-2143-9AEE-B44DFDEFF6F3}"/>
              </a:ext>
            </a:extLst>
          </p:cNvPr>
          <p:cNvSpPr>
            <a:spLocks noGrp="1" noRot="1" noChangeAspect="1" noChangeArrowheads="1" noTextEdit="1"/>
          </p:cNvSpPr>
          <p:nvPr>
            <p:ph type="sldImg"/>
          </p:nvPr>
        </p:nvSpPr>
        <p:spPr>
          <a:ln/>
        </p:spPr>
      </p:sp>
      <p:sp>
        <p:nvSpPr>
          <p:cNvPr id="38919" name="Rectangle 3">
            <a:extLst>
              <a:ext uri="{FF2B5EF4-FFF2-40B4-BE49-F238E27FC236}">
                <a16:creationId xmlns:a16="http://schemas.microsoft.com/office/drawing/2014/main" id="{303281BF-7516-414C-82F3-F797DA29A24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Arial Narrow" panose="020B0604020202020204" pitchFamily="34"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8550DCC6-5C86-1F42-9D28-15F19C9446E9}"/>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30000"/>
              </a:spcBef>
              <a:defRPr kumimoji="1" sz="1200">
                <a:solidFill>
                  <a:schemeClr val="tx1"/>
                </a:solidFill>
                <a:latin typeface="Arial Narrow" panose="020B0604020202020204" pitchFamily="34" charset="0"/>
                <a:ea typeface="ＭＳ Ｐゴシック" panose="020B0600070205080204" pitchFamily="34" charset="-128"/>
              </a:defRPr>
            </a:lvl2pPr>
            <a:lvl3pPr marL="11430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3pPr>
            <a:lvl4pPr marL="16002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4pPr>
            <a:lvl5pPr marL="20574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9pPr>
          </a:lstStyle>
          <a:p>
            <a:pPr>
              <a:spcBef>
                <a:spcPct val="0"/>
              </a:spcBef>
            </a:pPr>
            <a:r>
              <a:rPr kumimoji="0" lang="it-IT" altLang="it-IT">
                <a:latin typeface="Times New Roman" panose="02020603050405020304" pitchFamily="18" charset="0"/>
              </a:rPr>
              <a:t>L'infinito</a:t>
            </a:r>
          </a:p>
        </p:txBody>
      </p:sp>
      <p:sp>
        <p:nvSpPr>
          <p:cNvPr id="16386" name="Rectangle 3">
            <a:extLst>
              <a:ext uri="{FF2B5EF4-FFF2-40B4-BE49-F238E27FC236}">
                <a16:creationId xmlns:a16="http://schemas.microsoft.com/office/drawing/2014/main" id="{0AF8CB9A-F218-4740-B6E1-029212C58CCD}"/>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30000"/>
              </a:spcBef>
              <a:defRPr kumimoji="1" sz="1200">
                <a:solidFill>
                  <a:schemeClr val="tx1"/>
                </a:solidFill>
                <a:latin typeface="Arial Narrow" panose="020B0604020202020204" pitchFamily="34" charset="0"/>
                <a:ea typeface="ＭＳ Ｐゴシック" panose="020B0600070205080204" pitchFamily="34" charset="-128"/>
              </a:defRPr>
            </a:lvl2pPr>
            <a:lvl3pPr marL="11430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3pPr>
            <a:lvl4pPr marL="16002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4pPr>
            <a:lvl5pPr marL="20574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9pPr>
          </a:lstStyle>
          <a:p>
            <a:pPr>
              <a:spcBef>
                <a:spcPct val="0"/>
              </a:spcBef>
            </a:pPr>
            <a:r>
              <a:rPr kumimoji="0" lang="it-IT" altLang="it-IT">
                <a:latin typeface="Times New Roman" panose="02020603050405020304" pitchFamily="18" charset="0"/>
              </a:rPr>
              <a:t>20/09/02</a:t>
            </a:r>
          </a:p>
        </p:txBody>
      </p:sp>
      <p:sp>
        <p:nvSpPr>
          <p:cNvPr id="16387" name="Rectangle 6">
            <a:extLst>
              <a:ext uri="{FF2B5EF4-FFF2-40B4-BE49-F238E27FC236}">
                <a16:creationId xmlns:a16="http://schemas.microsoft.com/office/drawing/2014/main" id="{1AD3CB57-B473-534C-BC61-5DE893FEE21E}"/>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30000"/>
              </a:spcBef>
              <a:defRPr kumimoji="1" sz="1200">
                <a:solidFill>
                  <a:schemeClr val="tx1"/>
                </a:solidFill>
                <a:latin typeface="Arial Narrow" panose="020B0604020202020204" pitchFamily="34" charset="0"/>
                <a:ea typeface="ＭＳ Ｐゴシック" panose="020B0600070205080204" pitchFamily="34" charset="-128"/>
              </a:defRPr>
            </a:lvl2pPr>
            <a:lvl3pPr marL="11430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3pPr>
            <a:lvl4pPr marL="16002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4pPr>
            <a:lvl5pPr marL="20574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9pPr>
          </a:lstStyle>
          <a:p>
            <a:pPr>
              <a:spcBef>
                <a:spcPct val="0"/>
              </a:spcBef>
            </a:pPr>
            <a:r>
              <a:rPr kumimoji="0" lang="it-IT" altLang="it-IT">
                <a:latin typeface="Times New Roman" panose="02020603050405020304" pitchFamily="18" charset="0"/>
              </a:rPr>
              <a:t>Liceo Scientifico "Laurana" - Urbino</a:t>
            </a:r>
          </a:p>
        </p:txBody>
      </p:sp>
      <p:sp>
        <p:nvSpPr>
          <p:cNvPr id="16388" name="Rectangle 7">
            <a:extLst>
              <a:ext uri="{FF2B5EF4-FFF2-40B4-BE49-F238E27FC236}">
                <a16:creationId xmlns:a16="http://schemas.microsoft.com/office/drawing/2014/main" id="{89FD5AF1-0A99-8147-8671-693A87AD5AA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30000"/>
              </a:spcBef>
              <a:defRPr kumimoji="1" sz="1200">
                <a:solidFill>
                  <a:schemeClr val="tx1"/>
                </a:solidFill>
                <a:latin typeface="Arial Narrow" panose="020B0604020202020204" pitchFamily="34" charset="0"/>
                <a:ea typeface="ＭＳ Ｐゴシック" panose="020B0600070205080204" pitchFamily="34" charset="-128"/>
              </a:defRPr>
            </a:lvl2pPr>
            <a:lvl3pPr marL="11430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3pPr>
            <a:lvl4pPr marL="16002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4pPr>
            <a:lvl5pPr marL="20574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9pPr>
          </a:lstStyle>
          <a:p>
            <a:pPr>
              <a:spcBef>
                <a:spcPct val="0"/>
              </a:spcBef>
            </a:pPr>
            <a:fld id="{E603D83E-A726-6949-87B2-973562BC5FBB}" type="slidenum">
              <a:rPr kumimoji="0" lang="it-IT" altLang="it-IT">
                <a:latin typeface="Times New Roman" panose="02020603050405020304" pitchFamily="18" charset="0"/>
              </a:rPr>
              <a:pPr>
                <a:spcBef>
                  <a:spcPct val="0"/>
                </a:spcBef>
              </a:pPr>
              <a:t>14</a:t>
            </a:fld>
            <a:endParaRPr kumimoji="0" lang="it-IT" altLang="it-IT">
              <a:latin typeface="Times New Roman" panose="02020603050405020304" pitchFamily="18" charset="0"/>
            </a:endParaRPr>
          </a:p>
        </p:txBody>
      </p:sp>
      <p:sp>
        <p:nvSpPr>
          <p:cNvPr id="16389" name="Rectangle 2">
            <a:extLst>
              <a:ext uri="{FF2B5EF4-FFF2-40B4-BE49-F238E27FC236}">
                <a16:creationId xmlns:a16="http://schemas.microsoft.com/office/drawing/2014/main" id="{ADCDAF0C-2B73-8B4A-AB3B-FDC0873C32F9}"/>
              </a:ext>
            </a:extLst>
          </p:cNvPr>
          <p:cNvSpPr>
            <a:spLocks noGrp="1" noRot="1" noChangeAspect="1" noChangeArrowheads="1" noTextEdit="1"/>
          </p:cNvSpPr>
          <p:nvPr>
            <p:ph type="sldImg"/>
          </p:nvPr>
        </p:nvSpPr>
        <p:spPr>
          <a:ln/>
        </p:spPr>
      </p:sp>
      <p:sp>
        <p:nvSpPr>
          <p:cNvPr id="16390" name="Rectangle 3">
            <a:extLst>
              <a:ext uri="{FF2B5EF4-FFF2-40B4-BE49-F238E27FC236}">
                <a16:creationId xmlns:a16="http://schemas.microsoft.com/office/drawing/2014/main" id="{4D69EDEF-1EFC-724B-85CF-735C7015699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Arial Narrow"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4923028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a:extLst>
              <a:ext uri="{FF2B5EF4-FFF2-40B4-BE49-F238E27FC236}">
                <a16:creationId xmlns:a16="http://schemas.microsoft.com/office/drawing/2014/main" id="{9CA9C7AB-DA99-FA40-9CAF-3B74D1C05996}"/>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30000"/>
              </a:spcBef>
              <a:defRPr kumimoji="1" sz="1200">
                <a:solidFill>
                  <a:schemeClr val="tx1"/>
                </a:solidFill>
                <a:latin typeface="Arial Narrow" panose="020B0604020202020204" pitchFamily="34" charset="0"/>
                <a:ea typeface="ＭＳ Ｐゴシック" panose="020B0600070205080204" pitchFamily="34" charset="-128"/>
              </a:defRPr>
            </a:lvl2pPr>
            <a:lvl3pPr marL="11430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3pPr>
            <a:lvl4pPr marL="16002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4pPr>
            <a:lvl5pPr marL="20574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9pPr>
          </a:lstStyle>
          <a:p>
            <a:pPr>
              <a:spcBef>
                <a:spcPct val="0"/>
              </a:spcBef>
            </a:pPr>
            <a:r>
              <a:rPr kumimoji="0" lang="it-IT" altLang="it-IT">
                <a:latin typeface="Times New Roman" panose="02020603050405020304" pitchFamily="18" charset="0"/>
              </a:rPr>
              <a:t>L'infinito</a:t>
            </a:r>
          </a:p>
        </p:txBody>
      </p:sp>
      <p:sp>
        <p:nvSpPr>
          <p:cNvPr id="18434" name="Rectangle 3">
            <a:extLst>
              <a:ext uri="{FF2B5EF4-FFF2-40B4-BE49-F238E27FC236}">
                <a16:creationId xmlns:a16="http://schemas.microsoft.com/office/drawing/2014/main" id="{3BC34275-CE22-554E-B277-D9750FB111B6}"/>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30000"/>
              </a:spcBef>
              <a:defRPr kumimoji="1" sz="1200">
                <a:solidFill>
                  <a:schemeClr val="tx1"/>
                </a:solidFill>
                <a:latin typeface="Arial Narrow" panose="020B0604020202020204" pitchFamily="34" charset="0"/>
                <a:ea typeface="ＭＳ Ｐゴシック" panose="020B0600070205080204" pitchFamily="34" charset="-128"/>
              </a:defRPr>
            </a:lvl2pPr>
            <a:lvl3pPr marL="11430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3pPr>
            <a:lvl4pPr marL="16002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4pPr>
            <a:lvl5pPr marL="20574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9pPr>
          </a:lstStyle>
          <a:p>
            <a:pPr>
              <a:spcBef>
                <a:spcPct val="0"/>
              </a:spcBef>
            </a:pPr>
            <a:r>
              <a:rPr kumimoji="0" lang="it-IT" altLang="it-IT">
                <a:latin typeface="Times New Roman" panose="02020603050405020304" pitchFamily="18" charset="0"/>
              </a:rPr>
              <a:t>20/09/02</a:t>
            </a:r>
          </a:p>
        </p:txBody>
      </p:sp>
      <p:sp>
        <p:nvSpPr>
          <p:cNvPr id="18435" name="Rectangle 6">
            <a:extLst>
              <a:ext uri="{FF2B5EF4-FFF2-40B4-BE49-F238E27FC236}">
                <a16:creationId xmlns:a16="http://schemas.microsoft.com/office/drawing/2014/main" id="{9ECEBCE6-0F75-AE44-A30D-3A3D278B17E4}"/>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30000"/>
              </a:spcBef>
              <a:defRPr kumimoji="1" sz="1200">
                <a:solidFill>
                  <a:schemeClr val="tx1"/>
                </a:solidFill>
                <a:latin typeface="Arial Narrow" panose="020B0604020202020204" pitchFamily="34" charset="0"/>
                <a:ea typeface="ＭＳ Ｐゴシック" panose="020B0600070205080204" pitchFamily="34" charset="-128"/>
              </a:defRPr>
            </a:lvl2pPr>
            <a:lvl3pPr marL="11430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3pPr>
            <a:lvl4pPr marL="16002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4pPr>
            <a:lvl5pPr marL="20574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9pPr>
          </a:lstStyle>
          <a:p>
            <a:pPr>
              <a:spcBef>
                <a:spcPct val="0"/>
              </a:spcBef>
            </a:pPr>
            <a:r>
              <a:rPr kumimoji="0" lang="it-IT" altLang="it-IT">
                <a:latin typeface="Times New Roman" panose="02020603050405020304" pitchFamily="18" charset="0"/>
              </a:rPr>
              <a:t>Liceo Scientifico "Laurana" - Urbino</a:t>
            </a:r>
          </a:p>
        </p:txBody>
      </p:sp>
      <p:sp>
        <p:nvSpPr>
          <p:cNvPr id="18436" name="Rectangle 7">
            <a:extLst>
              <a:ext uri="{FF2B5EF4-FFF2-40B4-BE49-F238E27FC236}">
                <a16:creationId xmlns:a16="http://schemas.microsoft.com/office/drawing/2014/main" id="{8F45E4F7-E929-D240-95C8-F686356FDF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30000"/>
              </a:spcBef>
              <a:defRPr kumimoji="1" sz="1200">
                <a:solidFill>
                  <a:schemeClr val="tx1"/>
                </a:solidFill>
                <a:latin typeface="Arial Narrow" panose="020B0604020202020204" pitchFamily="34" charset="0"/>
                <a:ea typeface="ＭＳ Ｐゴシック" panose="020B0600070205080204" pitchFamily="34" charset="-128"/>
              </a:defRPr>
            </a:lvl2pPr>
            <a:lvl3pPr marL="11430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3pPr>
            <a:lvl4pPr marL="16002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4pPr>
            <a:lvl5pPr marL="20574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9pPr>
          </a:lstStyle>
          <a:p>
            <a:pPr>
              <a:spcBef>
                <a:spcPct val="0"/>
              </a:spcBef>
            </a:pPr>
            <a:fld id="{BEA33247-5231-804E-A165-0A906DDB6FFC}" type="slidenum">
              <a:rPr kumimoji="0" lang="it-IT" altLang="it-IT">
                <a:latin typeface="Times New Roman" panose="02020603050405020304" pitchFamily="18" charset="0"/>
              </a:rPr>
              <a:pPr>
                <a:spcBef>
                  <a:spcPct val="0"/>
                </a:spcBef>
              </a:pPr>
              <a:t>15</a:t>
            </a:fld>
            <a:endParaRPr kumimoji="0" lang="it-IT" altLang="it-IT">
              <a:latin typeface="Times New Roman" panose="02020603050405020304" pitchFamily="18" charset="0"/>
            </a:endParaRPr>
          </a:p>
        </p:txBody>
      </p:sp>
      <p:sp>
        <p:nvSpPr>
          <p:cNvPr id="18437" name="Rectangle 2">
            <a:extLst>
              <a:ext uri="{FF2B5EF4-FFF2-40B4-BE49-F238E27FC236}">
                <a16:creationId xmlns:a16="http://schemas.microsoft.com/office/drawing/2014/main" id="{E859878A-FB81-7044-BD3B-218C807E39D8}"/>
              </a:ext>
            </a:extLst>
          </p:cNvPr>
          <p:cNvSpPr>
            <a:spLocks noGrp="1" noRot="1" noChangeAspect="1" noChangeArrowheads="1" noTextEdit="1"/>
          </p:cNvSpPr>
          <p:nvPr>
            <p:ph type="sldImg"/>
          </p:nvPr>
        </p:nvSpPr>
        <p:spPr>
          <a:ln/>
        </p:spPr>
      </p:sp>
      <p:sp>
        <p:nvSpPr>
          <p:cNvPr id="18438" name="Rectangle 3">
            <a:extLst>
              <a:ext uri="{FF2B5EF4-FFF2-40B4-BE49-F238E27FC236}">
                <a16:creationId xmlns:a16="http://schemas.microsoft.com/office/drawing/2014/main" id="{D67AD178-BE26-4149-B899-0B6550B7D93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Arial Narrow"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2567288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a16="http://schemas.microsoft.com/office/drawing/2014/main" id="{1CAC6AC7-966C-9146-9BB0-FF9624C71B4C}"/>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30000"/>
              </a:spcBef>
              <a:defRPr kumimoji="1" sz="1200">
                <a:solidFill>
                  <a:schemeClr val="tx1"/>
                </a:solidFill>
                <a:latin typeface="Arial Narrow" panose="020B0604020202020204" pitchFamily="34" charset="0"/>
                <a:ea typeface="ＭＳ Ｐゴシック" panose="020B0600070205080204" pitchFamily="34" charset="-128"/>
              </a:defRPr>
            </a:lvl2pPr>
            <a:lvl3pPr marL="11430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3pPr>
            <a:lvl4pPr marL="16002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4pPr>
            <a:lvl5pPr marL="20574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9pPr>
          </a:lstStyle>
          <a:p>
            <a:pPr>
              <a:spcBef>
                <a:spcPct val="0"/>
              </a:spcBef>
            </a:pPr>
            <a:r>
              <a:rPr kumimoji="0" lang="it-IT" altLang="it-IT">
                <a:latin typeface="Times New Roman" panose="02020603050405020304" pitchFamily="18" charset="0"/>
              </a:rPr>
              <a:t>L'infinito</a:t>
            </a:r>
          </a:p>
        </p:txBody>
      </p:sp>
      <p:sp>
        <p:nvSpPr>
          <p:cNvPr id="20482" name="Rectangle 3">
            <a:extLst>
              <a:ext uri="{FF2B5EF4-FFF2-40B4-BE49-F238E27FC236}">
                <a16:creationId xmlns:a16="http://schemas.microsoft.com/office/drawing/2014/main" id="{F29EF3EF-B480-0446-9B30-2B4078C20D86}"/>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30000"/>
              </a:spcBef>
              <a:defRPr kumimoji="1" sz="1200">
                <a:solidFill>
                  <a:schemeClr val="tx1"/>
                </a:solidFill>
                <a:latin typeface="Arial Narrow" panose="020B0604020202020204" pitchFamily="34" charset="0"/>
                <a:ea typeface="ＭＳ Ｐゴシック" panose="020B0600070205080204" pitchFamily="34" charset="-128"/>
              </a:defRPr>
            </a:lvl2pPr>
            <a:lvl3pPr marL="11430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3pPr>
            <a:lvl4pPr marL="16002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4pPr>
            <a:lvl5pPr marL="20574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9pPr>
          </a:lstStyle>
          <a:p>
            <a:pPr>
              <a:spcBef>
                <a:spcPct val="0"/>
              </a:spcBef>
            </a:pPr>
            <a:r>
              <a:rPr kumimoji="0" lang="it-IT" altLang="it-IT">
                <a:latin typeface="Times New Roman" panose="02020603050405020304" pitchFamily="18" charset="0"/>
              </a:rPr>
              <a:t>20/09/02</a:t>
            </a:r>
          </a:p>
        </p:txBody>
      </p:sp>
      <p:sp>
        <p:nvSpPr>
          <p:cNvPr id="20483" name="Rectangle 6">
            <a:extLst>
              <a:ext uri="{FF2B5EF4-FFF2-40B4-BE49-F238E27FC236}">
                <a16:creationId xmlns:a16="http://schemas.microsoft.com/office/drawing/2014/main" id="{0F5EF6D9-0B7B-1144-80A8-A3027C734142}"/>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30000"/>
              </a:spcBef>
              <a:defRPr kumimoji="1" sz="1200">
                <a:solidFill>
                  <a:schemeClr val="tx1"/>
                </a:solidFill>
                <a:latin typeface="Arial Narrow" panose="020B0604020202020204" pitchFamily="34" charset="0"/>
                <a:ea typeface="ＭＳ Ｐゴシック" panose="020B0600070205080204" pitchFamily="34" charset="-128"/>
              </a:defRPr>
            </a:lvl2pPr>
            <a:lvl3pPr marL="11430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3pPr>
            <a:lvl4pPr marL="16002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4pPr>
            <a:lvl5pPr marL="20574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9pPr>
          </a:lstStyle>
          <a:p>
            <a:pPr>
              <a:spcBef>
                <a:spcPct val="0"/>
              </a:spcBef>
            </a:pPr>
            <a:r>
              <a:rPr kumimoji="0" lang="it-IT" altLang="it-IT">
                <a:latin typeface="Times New Roman" panose="02020603050405020304" pitchFamily="18" charset="0"/>
              </a:rPr>
              <a:t>Liceo Scientifico "Laurana" - Urbino</a:t>
            </a:r>
          </a:p>
        </p:txBody>
      </p:sp>
      <p:sp>
        <p:nvSpPr>
          <p:cNvPr id="20484" name="Rectangle 7">
            <a:extLst>
              <a:ext uri="{FF2B5EF4-FFF2-40B4-BE49-F238E27FC236}">
                <a16:creationId xmlns:a16="http://schemas.microsoft.com/office/drawing/2014/main" id="{1179BA2F-F447-7941-9FE2-5E92C782A7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30000"/>
              </a:spcBef>
              <a:defRPr kumimoji="1" sz="1200">
                <a:solidFill>
                  <a:schemeClr val="tx1"/>
                </a:solidFill>
                <a:latin typeface="Arial Narrow" panose="020B0604020202020204" pitchFamily="34" charset="0"/>
                <a:ea typeface="ＭＳ Ｐゴシック" panose="020B0600070205080204" pitchFamily="34" charset="-128"/>
              </a:defRPr>
            </a:lvl2pPr>
            <a:lvl3pPr marL="11430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3pPr>
            <a:lvl4pPr marL="16002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4pPr>
            <a:lvl5pPr marL="20574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9pPr>
          </a:lstStyle>
          <a:p>
            <a:pPr>
              <a:spcBef>
                <a:spcPct val="0"/>
              </a:spcBef>
            </a:pPr>
            <a:fld id="{6B7F4476-B512-A648-AC8C-7E5F16DBDA10}" type="slidenum">
              <a:rPr kumimoji="0" lang="it-IT" altLang="it-IT">
                <a:latin typeface="Times New Roman" panose="02020603050405020304" pitchFamily="18" charset="0"/>
              </a:rPr>
              <a:pPr>
                <a:spcBef>
                  <a:spcPct val="0"/>
                </a:spcBef>
              </a:pPr>
              <a:t>16</a:t>
            </a:fld>
            <a:endParaRPr kumimoji="0" lang="it-IT" altLang="it-IT">
              <a:latin typeface="Times New Roman" panose="02020603050405020304" pitchFamily="18" charset="0"/>
            </a:endParaRPr>
          </a:p>
        </p:txBody>
      </p:sp>
      <p:sp>
        <p:nvSpPr>
          <p:cNvPr id="20485" name="Rectangle 2">
            <a:extLst>
              <a:ext uri="{FF2B5EF4-FFF2-40B4-BE49-F238E27FC236}">
                <a16:creationId xmlns:a16="http://schemas.microsoft.com/office/drawing/2014/main" id="{22F80554-62A3-E840-9DFA-E6B2BA3CB9EC}"/>
              </a:ext>
            </a:extLst>
          </p:cNvPr>
          <p:cNvSpPr>
            <a:spLocks noGrp="1" noRot="1" noChangeAspect="1" noChangeArrowheads="1" noTextEdit="1"/>
          </p:cNvSpPr>
          <p:nvPr>
            <p:ph type="sldImg"/>
          </p:nvPr>
        </p:nvSpPr>
        <p:spPr>
          <a:ln/>
        </p:spPr>
      </p:sp>
      <p:sp>
        <p:nvSpPr>
          <p:cNvPr id="20486" name="Rectangle 3">
            <a:extLst>
              <a:ext uri="{FF2B5EF4-FFF2-40B4-BE49-F238E27FC236}">
                <a16:creationId xmlns:a16="http://schemas.microsoft.com/office/drawing/2014/main" id="{25478C12-ADBE-7D4D-86E3-19EDB5826E8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Arial Narrow"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90118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B724D572-96D0-FC4D-9CC5-8A88C6665F08}"/>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30000"/>
              </a:spcBef>
              <a:defRPr kumimoji="1" sz="1200">
                <a:solidFill>
                  <a:schemeClr val="tx1"/>
                </a:solidFill>
                <a:latin typeface="Arial Narrow" panose="020B0604020202020204" pitchFamily="34" charset="0"/>
                <a:ea typeface="ＭＳ Ｐゴシック" panose="020B0600070205080204" pitchFamily="34" charset="-128"/>
              </a:defRPr>
            </a:lvl2pPr>
            <a:lvl3pPr marL="11430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3pPr>
            <a:lvl4pPr marL="16002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4pPr>
            <a:lvl5pPr marL="20574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9pPr>
          </a:lstStyle>
          <a:p>
            <a:pPr>
              <a:spcBef>
                <a:spcPct val="0"/>
              </a:spcBef>
            </a:pPr>
            <a:r>
              <a:rPr kumimoji="0" lang="it-IT" altLang="it-IT">
                <a:latin typeface="Times New Roman" panose="02020603050405020304" pitchFamily="18" charset="0"/>
              </a:rPr>
              <a:t>L'infinito</a:t>
            </a:r>
          </a:p>
        </p:txBody>
      </p:sp>
      <p:sp>
        <p:nvSpPr>
          <p:cNvPr id="22530" name="Rectangle 3">
            <a:extLst>
              <a:ext uri="{FF2B5EF4-FFF2-40B4-BE49-F238E27FC236}">
                <a16:creationId xmlns:a16="http://schemas.microsoft.com/office/drawing/2014/main" id="{AF07901D-39FB-6B4B-9B2E-F58E5DEBB26B}"/>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30000"/>
              </a:spcBef>
              <a:defRPr kumimoji="1" sz="1200">
                <a:solidFill>
                  <a:schemeClr val="tx1"/>
                </a:solidFill>
                <a:latin typeface="Arial Narrow" panose="020B0604020202020204" pitchFamily="34" charset="0"/>
                <a:ea typeface="ＭＳ Ｐゴシック" panose="020B0600070205080204" pitchFamily="34" charset="-128"/>
              </a:defRPr>
            </a:lvl2pPr>
            <a:lvl3pPr marL="11430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3pPr>
            <a:lvl4pPr marL="16002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4pPr>
            <a:lvl5pPr marL="20574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9pPr>
          </a:lstStyle>
          <a:p>
            <a:pPr>
              <a:spcBef>
                <a:spcPct val="0"/>
              </a:spcBef>
            </a:pPr>
            <a:r>
              <a:rPr kumimoji="0" lang="it-IT" altLang="it-IT">
                <a:latin typeface="Times New Roman" panose="02020603050405020304" pitchFamily="18" charset="0"/>
              </a:rPr>
              <a:t>20/09/02</a:t>
            </a:r>
          </a:p>
        </p:txBody>
      </p:sp>
      <p:sp>
        <p:nvSpPr>
          <p:cNvPr id="22531" name="Rectangle 6">
            <a:extLst>
              <a:ext uri="{FF2B5EF4-FFF2-40B4-BE49-F238E27FC236}">
                <a16:creationId xmlns:a16="http://schemas.microsoft.com/office/drawing/2014/main" id="{D5A98337-4830-1740-8EB2-A3859651B944}"/>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30000"/>
              </a:spcBef>
              <a:defRPr kumimoji="1" sz="1200">
                <a:solidFill>
                  <a:schemeClr val="tx1"/>
                </a:solidFill>
                <a:latin typeface="Arial Narrow" panose="020B0604020202020204" pitchFamily="34" charset="0"/>
                <a:ea typeface="ＭＳ Ｐゴシック" panose="020B0600070205080204" pitchFamily="34" charset="-128"/>
              </a:defRPr>
            </a:lvl2pPr>
            <a:lvl3pPr marL="11430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3pPr>
            <a:lvl4pPr marL="16002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4pPr>
            <a:lvl5pPr marL="20574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9pPr>
          </a:lstStyle>
          <a:p>
            <a:pPr>
              <a:spcBef>
                <a:spcPct val="0"/>
              </a:spcBef>
            </a:pPr>
            <a:r>
              <a:rPr kumimoji="0" lang="it-IT" altLang="it-IT">
                <a:latin typeface="Times New Roman" panose="02020603050405020304" pitchFamily="18" charset="0"/>
              </a:rPr>
              <a:t>Liceo Scientifico "Laurana" - Urbino</a:t>
            </a:r>
          </a:p>
        </p:txBody>
      </p:sp>
      <p:sp>
        <p:nvSpPr>
          <p:cNvPr id="22532" name="Rectangle 7">
            <a:extLst>
              <a:ext uri="{FF2B5EF4-FFF2-40B4-BE49-F238E27FC236}">
                <a16:creationId xmlns:a16="http://schemas.microsoft.com/office/drawing/2014/main" id="{59889C65-76F6-E44F-AC76-CADCBA97917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30000"/>
              </a:spcBef>
              <a:defRPr kumimoji="1" sz="1200">
                <a:solidFill>
                  <a:schemeClr val="tx1"/>
                </a:solidFill>
                <a:latin typeface="Arial Narrow" panose="020B0604020202020204" pitchFamily="34" charset="0"/>
                <a:ea typeface="ＭＳ Ｐゴシック" panose="020B0600070205080204" pitchFamily="34" charset="-128"/>
              </a:defRPr>
            </a:lvl2pPr>
            <a:lvl3pPr marL="11430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3pPr>
            <a:lvl4pPr marL="16002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4pPr>
            <a:lvl5pPr marL="20574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9pPr>
          </a:lstStyle>
          <a:p>
            <a:pPr>
              <a:spcBef>
                <a:spcPct val="0"/>
              </a:spcBef>
            </a:pPr>
            <a:fld id="{89DD1620-367C-2E4B-8FAC-A2FC59DAF08E}" type="slidenum">
              <a:rPr kumimoji="0" lang="it-IT" altLang="it-IT">
                <a:latin typeface="Times New Roman" panose="02020603050405020304" pitchFamily="18" charset="0"/>
              </a:rPr>
              <a:pPr>
                <a:spcBef>
                  <a:spcPct val="0"/>
                </a:spcBef>
              </a:pPr>
              <a:t>17</a:t>
            </a:fld>
            <a:endParaRPr kumimoji="0" lang="it-IT" altLang="it-IT">
              <a:latin typeface="Times New Roman" panose="02020603050405020304" pitchFamily="18" charset="0"/>
            </a:endParaRPr>
          </a:p>
        </p:txBody>
      </p:sp>
      <p:sp>
        <p:nvSpPr>
          <p:cNvPr id="22533" name="Rectangle 2">
            <a:extLst>
              <a:ext uri="{FF2B5EF4-FFF2-40B4-BE49-F238E27FC236}">
                <a16:creationId xmlns:a16="http://schemas.microsoft.com/office/drawing/2014/main" id="{635F1BD7-A35A-9742-AB43-024B041721EA}"/>
              </a:ext>
            </a:extLst>
          </p:cNvPr>
          <p:cNvSpPr>
            <a:spLocks noGrp="1" noRot="1" noChangeAspect="1" noChangeArrowheads="1" noTextEdit="1"/>
          </p:cNvSpPr>
          <p:nvPr>
            <p:ph type="sldImg"/>
          </p:nvPr>
        </p:nvSpPr>
        <p:spPr>
          <a:ln/>
        </p:spPr>
      </p:sp>
      <p:sp>
        <p:nvSpPr>
          <p:cNvPr id="22534" name="Rectangle 3">
            <a:extLst>
              <a:ext uri="{FF2B5EF4-FFF2-40B4-BE49-F238E27FC236}">
                <a16:creationId xmlns:a16="http://schemas.microsoft.com/office/drawing/2014/main" id="{5FED4BA4-082D-9542-AB9A-CD4E028BF7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Arial Narrow"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8777324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a:extLst>
              <a:ext uri="{FF2B5EF4-FFF2-40B4-BE49-F238E27FC236}">
                <a16:creationId xmlns:a16="http://schemas.microsoft.com/office/drawing/2014/main" id="{0D7C1833-EF7C-1F43-A59B-44A86CB96D9A}"/>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30000"/>
              </a:spcBef>
              <a:defRPr kumimoji="1" sz="1200">
                <a:solidFill>
                  <a:schemeClr val="tx1"/>
                </a:solidFill>
                <a:latin typeface="Arial Narrow" panose="020B0604020202020204" pitchFamily="34" charset="0"/>
                <a:ea typeface="ＭＳ Ｐゴシック" panose="020B0600070205080204" pitchFamily="34" charset="-128"/>
              </a:defRPr>
            </a:lvl2pPr>
            <a:lvl3pPr marL="11430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3pPr>
            <a:lvl4pPr marL="16002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4pPr>
            <a:lvl5pPr marL="20574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9pPr>
          </a:lstStyle>
          <a:p>
            <a:pPr>
              <a:spcBef>
                <a:spcPct val="0"/>
              </a:spcBef>
            </a:pPr>
            <a:r>
              <a:rPr kumimoji="0" lang="it-IT" altLang="it-IT">
                <a:latin typeface="Times New Roman" panose="02020603050405020304" pitchFamily="18" charset="0"/>
              </a:rPr>
              <a:t>L'infinito</a:t>
            </a:r>
          </a:p>
        </p:txBody>
      </p:sp>
      <p:sp>
        <p:nvSpPr>
          <p:cNvPr id="24578" name="Rectangle 3">
            <a:extLst>
              <a:ext uri="{FF2B5EF4-FFF2-40B4-BE49-F238E27FC236}">
                <a16:creationId xmlns:a16="http://schemas.microsoft.com/office/drawing/2014/main" id="{43D8061B-233F-034A-AE74-BFCFCF4297E4}"/>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30000"/>
              </a:spcBef>
              <a:defRPr kumimoji="1" sz="1200">
                <a:solidFill>
                  <a:schemeClr val="tx1"/>
                </a:solidFill>
                <a:latin typeface="Arial Narrow" panose="020B0604020202020204" pitchFamily="34" charset="0"/>
                <a:ea typeface="ＭＳ Ｐゴシック" panose="020B0600070205080204" pitchFamily="34" charset="-128"/>
              </a:defRPr>
            </a:lvl2pPr>
            <a:lvl3pPr marL="11430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3pPr>
            <a:lvl4pPr marL="16002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4pPr>
            <a:lvl5pPr marL="20574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9pPr>
          </a:lstStyle>
          <a:p>
            <a:pPr>
              <a:spcBef>
                <a:spcPct val="0"/>
              </a:spcBef>
            </a:pPr>
            <a:r>
              <a:rPr kumimoji="0" lang="it-IT" altLang="it-IT">
                <a:latin typeface="Times New Roman" panose="02020603050405020304" pitchFamily="18" charset="0"/>
              </a:rPr>
              <a:t>20/09/02</a:t>
            </a:r>
          </a:p>
        </p:txBody>
      </p:sp>
      <p:sp>
        <p:nvSpPr>
          <p:cNvPr id="24579" name="Rectangle 6">
            <a:extLst>
              <a:ext uri="{FF2B5EF4-FFF2-40B4-BE49-F238E27FC236}">
                <a16:creationId xmlns:a16="http://schemas.microsoft.com/office/drawing/2014/main" id="{70B9BA5C-3B4F-DF41-B239-AE7293C86446}"/>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30000"/>
              </a:spcBef>
              <a:defRPr kumimoji="1" sz="1200">
                <a:solidFill>
                  <a:schemeClr val="tx1"/>
                </a:solidFill>
                <a:latin typeface="Arial Narrow" panose="020B0604020202020204" pitchFamily="34" charset="0"/>
                <a:ea typeface="ＭＳ Ｐゴシック" panose="020B0600070205080204" pitchFamily="34" charset="-128"/>
              </a:defRPr>
            </a:lvl2pPr>
            <a:lvl3pPr marL="11430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3pPr>
            <a:lvl4pPr marL="16002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4pPr>
            <a:lvl5pPr marL="20574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9pPr>
          </a:lstStyle>
          <a:p>
            <a:pPr>
              <a:spcBef>
                <a:spcPct val="0"/>
              </a:spcBef>
            </a:pPr>
            <a:r>
              <a:rPr kumimoji="0" lang="it-IT" altLang="it-IT">
                <a:latin typeface="Times New Roman" panose="02020603050405020304" pitchFamily="18" charset="0"/>
              </a:rPr>
              <a:t>Liceo Scientifico "Laurana" - Urbino</a:t>
            </a:r>
          </a:p>
        </p:txBody>
      </p:sp>
      <p:sp>
        <p:nvSpPr>
          <p:cNvPr id="24580" name="Rectangle 7">
            <a:extLst>
              <a:ext uri="{FF2B5EF4-FFF2-40B4-BE49-F238E27FC236}">
                <a16:creationId xmlns:a16="http://schemas.microsoft.com/office/drawing/2014/main" id="{4D6DBC28-DB19-2C43-A3DE-FAD009D4E3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30000"/>
              </a:spcBef>
              <a:defRPr kumimoji="1" sz="1200">
                <a:solidFill>
                  <a:schemeClr val="tx1"/>
                </a:solidFill>
                <a:latin typeface="Arial Narrow" panose="020B0604020202020204" pitchFamily="34" charset="0"/>
                <a:ea typeface="ＭＳ Ｐゴシック" panose="020B0600070205080204" pitchFamily="34" charset="-128"/>
              </a:defRPr>
            </a:lvl2pPr>
            <a:lvl3pPr marL="11430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3pPr>
            <a:lvl4pPr marL="16002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4pPr>
            <a:lvl5pPr marL="20574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9pPr>
          </a:lstStyle>
          <a:p>
            <a:pPr>
              <a:spcBef>
                <a:spcPct val="0"/>
              </a:spcBef>
            </a:pPr>
            <a:fld id="{CAD1522E-7DD8-F843-8D22-FB177C66B81A}" type="slidenum">
              <a:rPr kumimoji="0" lang="it-IT" altLang="it-IT">
                <a:latin typeface="Times New Roman" panose="02020603050405020304" pitchFamily="18" charset="0"/>
              </a:rPr>
              <a:pPr>
                <a:spcBef>
                  <a:spcPct val="0"/>
                </a:spcBef>
              </a:pPr>
              <a:t>18</a:t>
            </a:fld>
            <a:endParaRPr kumimoji="0" lang="it-IT" altLang="it-IT">
              <a:latin typeface="Times New Roman" panose="02020603050405020304" pitchFamily="18" charset="0"/>
            </a:endParaRPr>
          </a:p>
        </p:txBody>
      </p:sp>
      <p:sp>
        <p:nvSpPr>
          <p:cNvPr id="24581" name="Rectangle 2">
            <a:extLst>
              <a:ext uri="{FF2B5EF4-FFF2-40B4-BE49-F238E27FC236}">
                <a16:creationId xmlns:a16="http://schemas.microsoft.com/office/drawing/2014/main" id="{CA8729A1-64E7-5540-8642-CB9C3B665CEE}"/>
              </a:ext>
            </a:extLst>
          </p:cNvPr>
          <p:cNvSpPr>
            <a:spLocks noGrp="1" noRot="1" noChangeAspect="1" noChangeArrowheads="1" noTextEdit="1"/>
          </p:cNvSpPr>
          <p:nvPr>
            <p:ph type="sldImg"/>
          </p:nvPr>
        </p:nvSpPr>
        <p:spPr>
          <a:ln/>
        </p:spPr>
      </p:sp>
      <p:sp>
        <p:nvSpPr>
          <p:cNvPr id="24582" name="Rectangle 3">
            <a:extLst>
              <a:ext uri="{FF2B5EF4-FFF2-40B4-BE49-F238E27FC236}">
                <a16:creationId xmlns:a16="http://schemas.microsoft.com/office/drawing/2014/main" id="{EAE97F13-90B5-DF4E-BD8E-F80F7BD34F9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Arial Narrow"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4235689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3DF9C065-BAD3-344A-B3F3-0D5FE9087A36}"/>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30000"/>
              </a:spcBef>
              <a:defRPr kumimoji="1" sz="1200">
                <a:solidFill>
                  <a:schemeClr val="tx1"/>
                </a:solidFill>
                <a:latin typeface="Arial Narrow" panose="020B0604020202020204" pitchFamily="34" charset="0"/>
                <a:ea typeface="ＭＳ Ｐゴシック" panose="020B0600070205080204" pitchFamily="34" charset="-128"/>
              </a:defRPr>
            </a:lvl2pPr>
            <a:lvl3pPr marL="11430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3pPr>
            <a:lvl4pPr marL="16002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4pPr>
            <a:lvl5pPr marL="20574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9pPr>
          </a:lstStyle>
          <a:p>
            <a:pPr>
              <a:spcBef>
                <a:spcPct val="0"/>
              </a:spcBef>
            </a:pPr>
            <a:r>
              <a:rPr kumimoji="0" lang="it-IT" altLang="it-IT">
                <a:latin typeface="Times New Roman" panose="02020603050405020304" pitchFamily="18" charset="0"/>
              </a:rPr>
              <a:t>L'infinito</a:t>
            </a:r>
          </a:p>
        </p:txBody>
      </p:sp>
      <p:sp>
        <p:nvSpPr>
          <p:cNvPr id="26626" name="Rectangle 3">
            <a:extLst>
              <a:ext uri="{FF2B5EF4-FFF2-40B4-BE49-F238E27FC236}">
                <a16:creationId xmlns:a16="http://schemas.microsoft.com/office/drawing/2014/main" id="{15594BEB-12F2-AE4A-B00E-A4C00192F3FE}"/>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30000"/>
              </a:spcBef>
              <a:defRPr kumimoji="1" sz="1200">
                <a:solidFill>
                  <a:schemeClr val="tx1"/>
                </a:solidFill>
                <a:latin typeface="Arial Narrow" panose="020B0604020202020204" pitchFamily="34" charset="0"/>
                <a:ea typeface="ＭＳ Ｐゴシック" panose="020B0600070205080204" pitchFamily="34" charset="-128"/>
              </a:defRPr>
            </a:lvl2pPr>
            <a:lvl3pPr marL="11430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3pPr>
            <a:lvl4pPr marL="16002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4pPr>
            <a:lvl5pPr marL="20574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9pPr>
          </a:lstStyle>
          <a:p>
            <a:pPr>
              <a:spcBef>
                <a:spcPct val="0"/>
              </a:spcBef>
            </a:pPr>
            <a:r>
              <a:rPr kumimoji="0" lang="it-IT" altLang="it-IT">
                <a:latin typeface="Times New Roman" panose="02020603050405020304" pitchFamily="18" charset="0"/>
              </a:rPr>
              <a:t>20/09/02</a:t>
            </a:r>
          </a:p>
        </p:txBody>
      </p:sp>
      <p:sp>
        <p:nvSpPr>
          <p:cNvPr id="26627" name="Rectangle 6">
            <a:extLst>
              <a:ext uri="{FF2B5EF4-FFF2-40B4-BE49-F238E27FC236}">
                <a16:creationId xmlns:a16="http://schemas.microsoft.com/office/drawing/2014/main" id="{5A8D328B-1C16-9541-B7E2-4DE7C6F0DFC9}"/>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30000"/>
              </a:spcBef>
              <a:defRPr kumimoji="1" sz="1200">
                <a:solidFill>
                  <a:schemeClr val="tx1"/>
                </a:solidFill>
                <a:latin typeface="Arial Narrow" panose="020B0604020202020204" pitchFamily="34" charset="0"/>
                <a:ea typeface="ＭＳ Ｐゴシック" panose="020B0600070205080204" pitchFamily="34" charset="-128"/>
              </a:defRPr>
            </a:lvl2pPr>
            <a:lvl3pPr marL="11430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3pPr>
            <a:lvl4pPr marL="16002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4pPr>
            <a:lvl5pPr marL="20574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9pPr>
          </a:lstStyle>
          <a:p>
            <a:pPr>
              <a:spcBef>
                <a:spcPct val="0"/>
              </a:spcBef>
            </a:pPr>
            <a:r>
              <a:rPr kumimoji="0" lang="it-IT" altLang="it-IT">
                <a:latin typeface="Times New Roman" panose="02020603050405020304" pitchFamily="18" charset="0"/>
              </a:rPr>
              <a:t>Liceo Scientifico "Laurana" - Urbino</a:t>
            </a:r>
          </a:p>
        </p:txBody>
      </p:sp>
      <p:sp>
        <p:nvSpPr>
          <p:cNvPr id="26628" name="Rectangle 7">
            <a:extLst>
              <a:ext uri="{FF2B5EF4-FFF2-40B4-BE49-F238E27FC236}">
                <a16:creationId xmlns:a16="http://schemas.microsoft.com/office/drawing/2014/main" id="{2BB7D5AC-3CE8-E443-A42D-E3A727095C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30000"/>
              </a:spcBef>
              <a:defRPr kumimoji="1" sz="1200">
                <a:solidFill>
                  <a:schemeClr val="tx1"/>
                </a:solidFill>
                <a:latin typeface="Arial Narrow" panose="020B0604020202020204" pitchFamily="34" charset="0"/>
                <a:ea typeface="ＭＳ Ｐゴシック" panose="020B0600070205080204" pitchFamily="34" charset="-128"/>
              </a:defRPr>
            </a:lvl2pPr>
            <a:lvl3pPr marL="11430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3pPr>
            <a:lvl4pPr marL="16002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4pPr>
            <a:lvl5pPr marL="20574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9pPr>
          </a:lstStyle>
          <a:p>
            <a:pPr>
              <a:spcBef>
                <a:spcPct val="0"/>
              </a:spcBef>
            </a:pPr>
            <a:fld id="{70570FD8-ED98-1542-9FED-A0E8F37359FA}" type="slidenum">
              <a:rPr kumimoji="0" lang="it-IT" altLang="it-IT">
                <a:latin typeface="Times New Roman" panose="02020603050405020304" pitchFamily="18" charset="0"/>
              </a:rPr>
              <a:pPr>
                <a:spcBef>
                  <a:spcPct val="0"/>
                </a:spcBef>
              </a:pPr>
              <a:t>19</a:t>
            </a:fld>
            <a:endParaRPr kumimoji="0" lang="it-IT" altLang="it-IT">
              <a:latin typeface="Times New Roman" panose="02020603050405020304" pitchFamily="18" charset="0"/>
            </a:endParaRPr>
          </a:p>
        </p:txBody>
      </p:sp>
      <p:sp>
        <p:nvSpPr>
          <p:cNvPr id="26629" name="Rectangle 2">
            <a:extLst>
              <a:ext uri="{FF2B5EF4-FFF2-40B4-BE49-F238E27FC236}">
                <a16:creationId xmlns:a16="http://schemas.microsoft.com/office/drawing/2014/main" id="{1927B2C4-AD18-A141-A023-26ECE91F809B}"/>
              </a:ext>
            </a:extLst>
          </p:cNvPr>
          <p:cNvSpPr>
            <a:spLocks noGrp="1" noRot="1" noChangeAspect="1" noChangeArrowheads="1" noTextEdit="1"/>
          </p:cNvSpPr>
          <p:nvPr>
            <p:ph type="sldImg"/>
          </p:nvPr>
        </p:nvSpPr>
        <p:spPr>
          <a:ln/>
        </p:spPr>
      </p:sp>
      <p:sp>
        <p:nvSpPr>
          <p:cNvPr id="26630" name="Rectangle 3">
            <a:extLst>
              <a:ext uri="{FF2B5EF4-FFF2-40B4-BE49-F238E27FC236}">
                <a16:creationId xmlns:a16="http://schemas.microsoft.com/office/drawing/2014/main" id="{2ECE21C8-47C9-CF40-B8CB-B32A87C189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Arial Narrow"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367754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EB1230B2-5BAB-B64E-BD13-C2627A97CEC3}"/>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it-IT" altLang="it-IT" sz="1200"/>
              <a:t>L'infinito</a:t>
            </a:r>
          </a:p>
        </p:txBody>
      </p:sp>
      <p:sp>
        <p:nvSpPr>
          <p:cNvPr id="18435" name="Rectangle 3">
            <a:extLst>
              <a:ext uri="{FF2B5EF4-FFF2-40B4-BE49-F238E27FC236}">
                <a16:creationId xmlns:a16="http://schemas.microsoft.com/office/drawing/2014/main" id="{A94BB9AA-064E-0E46-A311-7CECF22DE2A2}"/>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it-IT" altLang="it-IT" sz="1200"/>
              <a:t>20/09/02</a:t>
            </a:r>
          </a:p>
        </p:txBody>
      </p:sp>
      <p:sp>
        <p:nvSpPr>
          <p:cNvPr id="18436" name="Rectangle 6">
            <a:extLst>
              <a:ext uri="{FF2B5EF4-FFF2-40B4-BE49-F238E27FC236}">
                <a16:creationId xmlns:a16="http://schemas.microsoft.com/office/drawing/2014/main" id="{2506FC16-073E-A34D-B276-47868482733A}"/>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it-IT" altLang="it-IT" sz="1200"/>
              <a:t>Liceo Scientifico "Laurana" - Urbino</a:t>
            </a:r>
          </a:p>
        </p:txBody>
      </p:sp>
      <p:sp>
        <p:nvSpPr>
          <p:cNvPr id="18437" name="Rectangle 7">
            <a:extLst>
              <a:ext uri="{FF2B5EF4-FFF2-40B4-BE49-F238E27FC236}">
                <a16:creationId xmlns:a16="http://schemas.microsoft.com/office/drawing/2014/main" id="{CD2EE961-78AA-A74C-8A38-5976D72B23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fld id="{4D04331C-78D2-2748-9760-A2B8642665F0}" type="slidenum">
              <a:rPr lang="it-IT" altLang="it-IT" sz="1200"/>
              <a:pPr eaLnBrk="1" hangingPunct="1"/>
              <a:t>2</a:t>
            </a:fld>
            <a:endParaRPr lang="it-IT" altLang="it-IT" sz="1200"/>
          </a:p>
        </p:txBody>
      </p:sp>
      <p:sp>
        <p:nvSpPr>
          <p:cNvPr id="18438" name="Rectangle 2">
            <a:extLst>
              <a:ext uri="{FF2B5EF4-FFF2-40B4-BE49-F238E27FC236}">
                <a16:creationId xmlns:a16="http://schemas.microsoft.com/office/drawing/2014/main" id="{A39DF77D-275C-9E45-B44E-DE0632D9E4D8}"/>
              </a:ext>
            </a:extLst>
          </p:cNvPr>
          <p:cNvSpPr>
            <a:spLocks noGrp="1" noRot="1" noChangeAspect="1" noChangeArrowheads="1" noTextEdit="1"/>
          </p:cNvSpPr>
          <p:nvPr>
            <p:ph type="sldImg"/>
          </p:nvPr>
        </p:nvSpPr>
        <p:spPr>
          <a:ln/>
        </p:spPr>
      </p:sp>
      <p:sp>
        <p:nvSpPr>
          <p:cNvPr id="18439" name="Rectangle 3">
            <a:extLst>
              <a:ext uri="{FF2B5EF4-FFF2-40B4-BE49-F238E27FC236}">
                <a16:creationId xmlns:a16="http://schemas.microsoft.com/office/drawing/2014/main" id="{286061BE-D463-5B45-9951-297054E8EA6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Arial Narrow" panose="020B0604020202020204" pitchFamily="34"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a:extLst>
              <a:ext uri="{FF2B5EF4-FFF2-40B4-BE49-F238E27FC236}">
                <a16:creationId xmlns:a16="http://schemas.microsoft.com/office/drawing/2014/main" id="{26B62B55-934C-4C42-B52E-E4A1260FB558}"/>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30000"/>
              </a:spcBef>
              <a:defRPr kumimoji="1" sz="1200">
                <a:solidFill>
                  <a:schemeClr val="tx1"/>
                </a:solidFill>
                <a:latin typeface="Arial Narrow" panose="020B0604020202020204" pitchFamily="34" charset="0"/>
                <a:ea typeface="ＭＳ Ｐゴシック" panose="020B0600070205080204" pitchFamily="34" charset="-128"/>
              </a:defRPr>
            </a:lvl2pPr>
            <a:lvl3pPr marL="11430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3pPr>
            <a:lvl4pPr marL="16002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4pPr>
            <a:lvl5pPr marL="20574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9pPr>
          </a:lstStyle>
          <a:p>
            <a:pPr>
              <a:spcBef>
                <a:spcPct val="0"/>
              </a:spcBef>
            </a:pPr>
            <a:r>
              <a:rPr kumimoji="0" lang="it-IT" altLang="it-IT">
                <a:latin typeface="Times New Roman" panose="02020603050405020304" pitchFamily="18" charset="0"/>
              </a:rPr>
              <a:t>L'infinito</a:t>
            </a:r>
          </a:p>
        </p:txBody>
      </p:sp>
      <p:sp>
        <p:nvSpPr>
          <p:cNvPr id="28674" name="Rectangle 3">
            <a:extLst>
              <a:ext uri="{FF2B5EF4-FFF2-40B4-BE49-F238E27FC236}">
                <a16:creationId xmlns:a16="http://schemas.microsoft.com/office/drawing/2014/main" id="{D7D7A82C-D669-B043-96DB-8924FB9F8DFE}"/>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30000"/>
              </a:spcBef>
              <a:defRPr kumimoji="1" sz="1200">
                <a:solidFill>
                  <a:schemeClr val="tx1"/>
                </a:solidFill>
                <a:latin typeface="Arial Narrow" panose="020B0604020202020204" pitchFamily="34" charset="0"/>
                <a:ea typeface="ＭＳ Ｐゴシック" panose="020B0600070205080204" pitchFamily="34" charset="-128"/>
              </a:defRPr>
            </a:lvl2pPr>
            <a:lvl3pPr marL="11430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3pPr>
            <a:lvl4pPr marL="16002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4pPr>
            <a:lvl5pPr marL="20574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9pPr>
          </a:lstStyle>
          <a:p>
            <a:pPr>
              <a:spcBef>
                <a:spcPct val="0"/>
              </a:spcBef>
            </a:pPr>
            <a:r>
              <a:rPr kumimoji="0" lang="it-IT" altLang="it-IT">
                <a:latin typeface="Times New Roman" panose="02020603050405020304" pitchFamily="18" charset="0"/>
              </a:rPr>
              <a:t>20/09/02</a:t>
            </a:r>
          </a:p>
        </p:txBody>
      </p:sp>
      <p:sp>
        <p:nvSpPr>
          <p:cNvPr id="28675" name="Rectangle 6">
            <a:extLst>
              <a:ext uri="{FF2B5EF4-FFF2-40B4-BE49-F238E27FC236}">
                <a16:creationId xmlns:a16="http://schemas.microsoft.com/office/drawing/2014/main" id="{002D1166-2BE9-284A-B735-581831FD1DE5}"/>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30000"/>
              </a:spcBef>
              <a:defRPr kumimoji="1" sz="1200">
                <a:solidFill>
                  <a:schemeClr val="tx1"/>
                </a:solidFill>
                <a:latin typeface="Arial Narrow" panose="020B0604020202020204" pitchFamily="34" charset="0"/>
                <a:ea typeface="ＭＳ Ｐゴシック" panose="020B0600070205080204" pitchFamily="34" charset="-128"/>
              </a:defRPr>
            </a:lvl2pPr>
            <a:lvl3pPr marL="11430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3pPr>
            <a:lvl4pPr marL="16002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4pPr>
            <a:lvl5pPr marL="20574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9pPr>
          </a:lstStyle>
          <a:p>
            <a:pPr>
              <a:spcBef>
                <a:spcPct val="0"/>
              </a:spcBef>
            </a:pPr>
            <a:r>
              <a:rPr kumimoji="0" lang="it-IT" altLang="it-IT">
                <a:latin typeface="Times New Roman" panose="02020603050405020304" pitchFamily="18" charset="0"/>
              </a:rPr>
              <a:t>Liceo Scientifico "Laurana" - Urbino</a:t>
            </a:r>
          </a:p>
        </p:txBody>
      </p:sp>
      <p:sp>
        <p:nvSpPr>
          <p:cNvPr id="28676" name="Rectangle 7">
            <a:extLst>
              <a:ext uri="{FF2B5EF4-FFF2-40B4-BE49-F238E27FC236}">
                <a16:creationId xmlns:a16="http://schemas.microsoft.com/office/drawing/2014/main" id="{E26AC86A-698B-514B-9ED1-611B5AA69C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30000"/>
              </a:spcBef>
              <a:defRPr kumimoji="1" sz="1200">
                <a:solidFill>
                  <a:schemeClr val="tx1"/>
                </a:solidFill>
                <a:latin typeface="Arial Narrow" panose="020B0604020202020204" pitchFamily="34" charset="0"/>
                <a:ea typeface="ＭＳ Ｐゴシック" panose="020B0600070205080204" pitchFamily="34" charset="-128"/>
              </a:defRPr>
            </a:lvl2pPr>
            <a:lvl3pPr marL="11430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3pPr>
            <a:lvl4pPr marL="16002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4pPr>
            <a:lvl5pPr marL="20574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9pPr>
          </a:lstStyle>
          <a:p>
            <a:pPr>
              <a:spcBef>
                <a:spcPct val="0"/>
              </a:spcBef>
            </a:pPr>
            <a:fld id="{FAF8BF33-98FC-8949-8E3D-0A52DF9A5D46}" type="slidenum">
              <a:rPr kumimoji="0" lang="it-IT" altLang="it-IT">
                <a:latin typeface="Times New Roman" panose="02020603050405020304" pitchFamily="18" charset="0"/>
              </a:rPr>
              <a:pPr>
                <a:spcBef>
                  <a:spcPct val="0"/>
                </a:spcBef>
              </a:pPr>
              <a:t>20</a:t>
            </a:fld>
            <a:endParaRPr kumimoji="0" lang="it-IT" altLang="it-IT">
              <a:latin typeface="Times New Roman" panose="02020603050405020304" pitchFamily="18" charset="0"/>
            </a:endParaRPr>
          </a:p>
        </p:txBody>
      </p:sp>
      <p:sp>
        <p:nvSpPr>
          <p:cNvPr id="28677" name="Rectangle 2">
            <a:extLst>
              <a:ext uri="{FF2B5EF4-FFF2-40B4-BE49-F238E27FC236}">
                <a16:creationId xmlns:a16="http://schemas.microsoft.com/office/drawing/2014/main" id="{ABDABC0A-41FC-BA45-BE30-F2C5CDA3AA79}"/>
              </a:ext>
            </a:extLst>
          </p:cNvPr>
          <p:cNvSpPr>
            <a:spLocks noGrp="1" noRot="1" noChangeAspect="1" noChangeArrowheads="1" noTextEdit="1"/>
          </p:cNvSpPr>
          <p:nvPr>
            <p:ph type="sldImg"/>
          </p:nvPr>
        </p:nvSpPr>
        <p:spPr>
          <a:ln/>
        </p:spPr>
      </p:sp>
      <p:sp>
        <p:nvSpPr>
          <p:cNvPr id="28678" name="Rectangle 3">
            <a:extLst>
              <a:ext uri="{FF2B5EF4-FFF2-40B4-BE49-F238E27FC236}">
                <a16:creationId xmlns:a16="http://schemas.microsoft.com/office/drawing/2014/main" id="{6203531F-02CC-ED43-B227-506E121C98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Arial Narrow"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2769833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B5E2C158-285A-D24D-9A8D-C4DD192305D1}"/>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30000"/>
              </a:spcBef>
              <a:defRPr kumimoji="1" sz="1200">
                <a:solidFill>
                  <a:schemeClr val="tx1"/>
                </a:solidFill>
                <a:latin typeface="Arial Narrow" panose="020B0604020202020204" pitchFamily="34" charset="0"/>
                <a:ea typeface="ＭＳ Ｐゴシック" panose="020B0600070205080204" pitchFamily="34" charset="-128"/>
              </a:defRPr>
            </a:lvl2pPr>
            <a:lvl3pPr marL="11430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3pPr>
            <a:lvl4pPr marL="16002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4pPr>
            <a:lvl5pPr marL="20574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9pPr>
          </a:lstStyle>
          <a:p>
            <a:pPr>
              <a:spcBef>
                <a:spcPct val="0"/>
              </a:spcBef>
            </a:pPr>
            <a:r>
              <a:rPr kumimoji="0" lang="it-IT" altLang="it-IT">
                <a:latin typeface="Times New Roman" panose="02020603050405020304" pitchFamily="18" charset="0"/>
              </a:rPr>
              <a:t>L'infinito</a:t>
            </a:r>
          </a:p>
        </p:txBody>
      </p:sp>
      <p:sp>
        <p:nvSpPr>
          <p:cNvPr id="30722" name="Rectangle 3">
            <a:extLst>
              <a:ext uri="{FF2B5EF4-FFF2-40B4-BE49-F238E27FC236}">
                <a16:creationId xmlns:a16="http://schemas.microsoft.com/office/drawing/2014/main" id="{84C741C7-F372-6845-9E2D-5D660DA72CC7}"/>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30000"/>
              </a:spcBef>
              <a:defRPr kumimoji="1" sz="1200">
                <a:solidFill>
                  <a:schemeClr val="tx1"/>
                </a:solidFill>
                <a:latin typeface="Arial Narrow" panose="020B0604020202020204" pitchFamily="34" charset="0"/>
                <a:ea typeface="ＭＳ Ｐゴシック" panose="020B0600070205080204" pitchFamily="34" charset="-128"/>
              </a:defRPr>
            </a:lvl2pPr>
            <a:lvl3pPr marL="11430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3pPr>
            <a:lvl4pPr marL="16002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4pPr>
            <a:lvl5pPr marL="20574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9pPr>
          </a:lstStyle>
          <a:p>
            <a:pPr>
              <a:spcBef>
                <a:spcPct val="0"/>
              </a:spcBef>
            </a:pPr>
            <a:r>
              <a:rPr kumimoji="0" lang="it-IT" altLang="it-IT">
                <a:latin typeface="Times New Roman" panose="02020603050405020304" pitchFamily="18" charset="0"/>
              </a:rPr>
              <a:t>20/09/02</a:t>
            </a:r>
          </a:p>
        </p:txBody>
      </p:sp>
      <p:sp>
        <p:nvSpPr>
          <p:cNvPr id="30723" name="Rectangle 6">
            <a:extLst>
              <a:ext uri="{FF2B5EF4-FFF2-40B4-BE49-F238E27FC236}">
                <a16:creationId xmlns:a16="http://schemas.microsoft.com/office/drawing/2014/main" id="{C9060AA9-7256-694D-A5A2-41FEE3DDEB51}"/>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30000"/>
              </a:spcBef>
              <a:defRPr kumimoji="1" sz="1200">
                <a:solidFill>
                  <a:schemeClr val="tx1"/>
                </a:solidFill>
                <a:latin typeface="Arial Narrow" panose="020B0604020202020204" pitchFamily="34" charset="0"/>
                <a:ea typeface="ＭＳ Ｐゴシック" panose="020B0600070205080204" pitchFamily="34" charset="-128"/>
              </a:defRPr>
            </a:lvl2pPr>
            <a:lvl3pPr marL="11430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3pPr>
            <a:lvl4pPr marL="16002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4pPr>
            <a:lvl5pPr marL="20574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9pPr>
          </a:lstStyle>
          <a:p>
            <a:pPr>
              <a:spcBef>
                <a:spcPct val="0"/>
              </a:spcBef>
            </a:pPr>
            <a:r>
              <a:rPr kumimoji="0" lang="it-IT" altLang="it-IT">
                <a:latin typeface="Times New Roman" panose="02020603050405020304" pitchFamily="18" charset="0"/>
              </a:rPr>
              <a:t>Liceo Scientifico "Laurana" - Urbino</a:t>
            </a:r>
          </a:p>
        </p:txBody>
      </p:sp>
      <p:sp>
        <p:nvSpPr>
          <p:cNvPr id="30724" name="Rectangle 7">
            <a:extLst>
              <a:ext uri="{FF2B5EF4-FFF2-40B4-BE49-F238E27FC236}">
                <a16:creationId xmlns:a16="http://schemas.microsoft.com/office/drawing/2014/main" id="{FCA0B3EF-9EF0-064E-AAF4-8EFEBA90007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30000"/>
              </a:spcBef>
              <a:defRPr kumimoji="1" sz="1200">
                <a:solidFill>
                  <a:schemeClr val="tx1"/>
                </a:solidFill>
                <a:latin typeface="Arial Narrow" panose="020B0604020202020204" pitchFamily="34" charset="0"/>
                <a:ea typeface="ＭＳ Ｐゴシック" panose="020B0600070205080204" pitchFamily="34" charset="-128"/>
              </a:defRPr>
            </a:lvl2pPr>
            <a:lvl3pPr marL="11430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3pPr>
            <a:lvl4pPr marL="16002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4pPr>
            <a:lvl5pPr marL="20574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9pPr>
          </a:lstStyle>
          <a:p>
            <a:pPr>
              <a:spcBef>
                <a:spcPct val="0"/>
              </a:spcBef>
            </a:pPr>
            <a:fld id="{F8BD3111-B343-9249-8CB0-5666B89B2D8B}" type="slidenum">
              <a:rPr kumimoji="0" lang="it-IT" altLang="it-IT">
                <a:latin typeface="Times New Roman" panose="02020603050405020304" pitchFamily="18" charset="0"/>
              </a:rPr>
              <a:pPr>
                <a:spcBef>
                  <a:spcPct val="0"/>
                </a:spcBef>
              </a:pPr>
              <a:t>21</a:t>
            </a:fld>
            <a:endParaRPr kumimoji="0" lang="it-IT" altLang="it-IT">
              <a:latin typeface="Times New Roman" panose="02020603050405020304" pitchFamily="18" charset="0"/>
            </a:endParaRPr>
          </a:p>
        </p:txBody>
      </p:sp>
      <p:sp>
        <p:nvSpPr>
          <p:cNvPr id="30725" name="Rectangle 2">
            <a:extLst>
              <a:ext uri="{FF2B5EF4-FFF2-40B4-BE49-F238E27FC236}">
                <a16:creationId xmlns:a16="http://schemas.microsoft.com/office/drawing/2014/main" id="{2EEF68B3-F403-294A-98A4-4CD493176D81}"/>
              </a:ext>
            </a:extLst>
          </p:cNvPr>
          <p:cNvSpPr>
            <a:spLocks noGrp="1" noRot="1" noChangeAspect="1" noChangeArrowheads="1" noTextEdit="1"/>
          </p:cNvSpPr>
          <p:nvPr>
            <p:ph type="sldImg"/>
          </p:nvPr>
        </p:nvSpPr>
        <p:spPr>
          <a:ln/>
        </p:spPr>
      </p:sp>
      <p:sp>
        <p:nvSpPr>
          <p:cNvPr id="30726" name="Rectangle 3">
            <a:extLst>
              <a:ext uri="{FF2B5EF4-FFF2-40B4-BE49-F238E27FC236}">
                <a16:creationId xmlns:a16="http://schemas.microsoft.com/office/drawing/2014/main" id="{170F45BD-1644-C644-82BC-3DE5C954E0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Arial Narrow"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9240718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8B710331-5EE2-E04E-AA7F-C585F59F0CDF}"/>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30000"/>
              </a:spcBef>
              <a:defRPr kumimoji="1" sz="1200">
                <a:solidFill>
                  <a:schemeClr val="tx1"/>
                </a:solidFill>
                <a:latin typeface="Arial Narrow" panose="020B0604020202020204" pitchFamily="34" charset="0"/>
                <a:ea typeface="ＭＳ Ｐゴシック" panose="020B0600070205080204" pitchFamily="34" charset="-128"/>
              </a:defRPr>
            </a:lvl2pPr>
            <a:lvl3pPr marL="11430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3pPr>
            <a:lvl4pPr marL="16002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4pPr>
            <a:lvl5pPr marL="20574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9pPr>
          </a:lstStyle>
          <a:p>
            <a:pPr>
              <a:spcBef>
                <a:spcPct val="0"/>
              </a:spcBef>
            </a:pPr>
            <a:r>
              <a:rPr kumimoji="0" lang="it-IT" altLang="it-IT">
                <a:latin typeface="Times New Roman" panose="02020603050405020304" pitchFamily="18" charset="0"/>
              </a:rPr>
              <a:t>L'infinito</a:t>
            </a:r>
          </a:p>
        </p:txBody>
      </p:sp>
      <p:sp>
        <p:nvSpPr>
          <p:cNvPr id="32770" name="Rectangle 3">
            <a:extLst>
              <a:ext uri="{FF2B5EF4-FFF2-40B4-BE49-F238E27FC236}">
                <a16:creationId xmlns:a16="http://schemas.microsoft.com/office/drawing/2014/main" id="{6CEFF368-BC19-FC49-97AB-C34A41376727}"/>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30000"/>
              </a:spcBef>
              <a:defRPr kumimoji="1" sz="1200">
                <a:solidFill>
                  <a:schemeClr val="tx1"/>
                </a:solidFill>
                <a:latin typeface="Arial Narrow" panose="020B0604020202020204" pitchFamily="34" charset="0"/>
                <a:ea typeface="ＭＳ Ｐゴシック" panose="020B0600070205080204" pitchFamily="34" charset="-128"/>
              </a:defRPr>
            </a:lvl2pPr>
            <a:lvl3pPr marL="11430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3pPr>
            <a:lvl4pPr marL="16002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4pPr>
            <a:lvl5pPr marL="20574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9pPr>
          </a:lstStyle>
          <a:p>
            <a:pPr>
              <a:spcBef>
                <a:spcPct val="0"/>
              </a:spcBef>
            </a:pPr>
            <a:r>
              <a:rPr kumimoji="0" lang="it-IT" altLang="it-IT">
                <a:latin typeface="Times New Roman" panose="02020603050405020304" pitchFamily="18" charset="0"/>
              </a:rPr>
              <a:t>20/09/02</a:t>
            </a:r>
          </a:p>
        </p:txBody>
      </p:sp>
      <p:sp>
        <p:nvSpPr>
          <p:cNvPr id="32771" name="Rectangle 6">
            <a:extLst>
              <a:ext uri="{FF2B5EF4-FFF2-40B4-BE49-F238E27FC236}">
                <a16:creationId xmlns:a16="http://schemas.microsoft.com/office/drawing/2014/main" id="{A92A6C25-8F88-B144-8C88-73BA3FBB41AA}"/>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30000"/>
              </a:spcBef>
              <a:defRPr kumimoji="1" sz="1200">
                <a:solidFill>
                  <a:schemeClr val="tx1"/>
                </a:solidFill>
                <a:latin typeface="Arial Narrow" panose="020B0604020202020204" pitchFamily="34" charset="0"/>
                <a:ea typeface="ＭＳ Ｐゴシック" panose="020B0600070205080204" pitchFamily="34" charset="-128"/>
              </a:defRPr>
            </a:lvl2pPr>
            <a:lvl3pPr marL="11430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3pPr>
            <a:lvl4pPr marL="16002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4pPr>
            <a:lvl5pPr marL="20574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9pPr>
          </a:lstStyle>
          <a:p>
            <a:pPr>
              <a:spcBef>
                <a:spcPct val="0"/>
              </a:spcBef>
            </a:pPr>
            <a:r>
              <a:rPr kumimoji="0" lang="it-IT" altLang="it-IT">
                <a:latin typeface="Times New Roman" panose="02020603050405020304" pitchFamily="18" charset="0"/>
              </a:rPr>
              <a:t>Liceo Scientifico "Laurana" - Urbino</a:t>
            </a:r>
          </a:p>
        </p:txBody>
      </p:sp>
      <p:sp>
        <p:nvSpPr>
          <p:cNvPr id="32772" name="Rectangle 7">
            <a:extLst>
              <a:ext uri="{FF2B5EF4-FFF2-40B4-BE49-F238E27FC236}">
                <a16:creationId xmlns:a16="http://schemas.microsoft.com/office/drawing/2014/main" id="{D1C1626A-5179-824A-8AF7-8A231F1A853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30000"/>
              </a:spcBef>
              <a:defRPr kumimoji="1" sz="1200">
                <a:solidFill>
                  <a:schemeClr val="tx1"/>
                </a:solidFill>
                <a:latin typeface="Arial Narrow" panose="020B0604020202020204" pitchFamily="34" charset="0"/>
                <a:ea typeface="ＭＳ Ｐゴシック" panose="020B0600070205080204" pitchFamily="34" charset="-128"/>
              </a:defRPr>
            </a:lvl2pPr>
            <a:lvl3pPr marL="11430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3pPr>
            <a:lvl4pPr marL="16002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4pPr>
            <a:lvl5pPr marL="20574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9pPr>
          </a:lstStyle>
          <a:p>
            <a:pPr>
              <a:spcBef>
                <a:spcPct val="0"/>
              </a:spcBef>
            </a:pPr>
            <a:fld id="{F9A9F63A-7660-0042-B3EC-5BF9926CE6D9}" type="slidenum">
              <a:rPr kumimoji="0" lang="it-IT" altLang="it-IT">
                <a:latin typeface="Times New Roman" panose="02020603050405020304" pitchFamily="18" charset="0"/>
              </a:rPr>
              <a:pPr>
                <a:spcBef>
                  <a:spcPct val="0"/>
                </a:spcBef>
              </a:pPr>
              <a:t>22</a:t>
            </a:fld>
            <a:endParaRPr kumimoji="0" lang="it-IT" altLang="it-IT">
              <a:latin typeface="Times New Roman" panose="02020603050405020304" pitchFamily="18" charset="0"/>
            </a:endParaRPr>
          </a:p>
        </p:txBody>
      </p:sp>
      <p:sp>
        <p:nvSpPr>
          <p:cNvPr id="32773" name="Rectangle 2">
            <a:extLst>
              <a:ext uri="{FF2B5EF4-FFF2-40B4-BE49-F238E27FC236}">
                <a16:creationId xmlns:a16="http://schemas.microsoft.com/office/drawing/2014/main" id="{2B5B2A8B-CA66-BB4F-A126-08E808C7E2DA}"/>
              </a:ext>
            </a:extLst>
          </p:cNvPr>
          <p:cNvSpPr>
            <a:spLocks noGrp="1" noRot="1" noChangeAspect="1" noChangeArrowheads="1" noTextEdit="1"/>
          </p:cNvSpPr>
          <p:nvPr>
            <p:ph type="sldImg"/>
          </p:nvPr>
        </p:nvSpPr>
        <p:spPr>
          <a:ln/>
        </p:spPr>
      </p:sp>
      <p:sp>
        <p:nvSpPr>
          <p:cNvPr id="32774" name="Rectangle 3">
            <a:extLst>
              <a:ext uri="{FF2B5EF4-FFF2-40B4-BE49-F238E27FC236}">
                <a16:creationId xmlns:a16="http://schemas.microsoft.com/office/drawing/2014/main" id="{723AE0D5-7122-B54D-9310-F39934A1260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Arial Narrow"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6876098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8B710331-5EE2-E04E-AA7F-C585F59F0CDF}"/>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30000"/>
              </a:spcBef>
              <a:defRPr kumimoji="1" sz="1200">
                <a:solidFill>
                  <a:schemeClr val="tx1"/>
                </a:solidFill>
                <a:latin typeface="Arial Narrow" panose="020B0604020202020204" pitchFamily="34" charset="0"/>
                <a:ea typeface="ＭＳ Ｐゴシック" panose="020B0600070205080204" pitchFamily="34" charset="-128"/>
              </a:defRPr>
            </a:lvl2pPr>
            <a:lvl3pPr marL="11430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3pPr>
            <a:lvl4pPr marL="16002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4pPr>
            <a:lvl5pPr marL="20574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9pPr>
          </a:lstStyle>
          <a:p>
            <a:pPr>
              <a:spcBef>
                <a:spcPct val="0"/>
              </a:spcBef>
            </a:pPr>
            <a:r>
              <a:rPr kumimoji="0" lang="it-IT" altLang="it-IT">
                <a:latin typeface="Times New Roman" panose="02020603050405020304" pitchFamily="18" charset="0"/>
              </a:rPr>
              <a:t>L'infinito</a:t>
            </a:r>
          </a:p>
        </p:txBody>
      </p:sp>
      <p:sp>
        <p:nvSpPr>
          <p:cNvPr id="32770" name="Rectangle 3">
            <a:extLst>
              <a:ext uri="{FF2B5EF4-FFF2-40B4-BE49-F238E27FC236}">
                <a16:creationId xmlns:a16="http://schemas.microsoft.com/office/drawing/2014/main" id="{6CEFF368-BC19-FC49-97AB-C34A41376727}"/>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30000"/>
              </a:spcBef>
              <a:defRPr kumimoji="1" sz="1200">
                <a:solidFill>
                  <a:schemeClr val="tx1"/>
                </a:solidFill>
                <a:latin typeface="Arial Narrow" panose="020B0604020202020204" pitchFamily="34" charset="0"/>
                <a:ea typeface="ＭＳ Ｐゴシック" panose="020B0600070205080204" pitchFamily="34" charset="-128"/>
              </a:defRPr>
            </a:lvl2pPr>
            <a:lvl3pPr marL="11430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3pPr>
            <a:lvl4pPr marL="16002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4pPr>
            <a:lvl5pPr marL="20574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9pPr>
          </a:lstStyle>
          <a:p>
            <a:pPr>
              <a:spcBef>
                <a:spcPct val="0"/>
              </a:spcBef>
            </a:pPr>
            <a:r>
              <a:rPr kumimoji="0" lang="it-IT" altLang="it-IT">
                <a:latin typeface="Times New Roman" panose="02020603050405020304" pitchFamily="18" charset="0"/>
              </a:rPr>
              <a:t>20/09/02</a:t>
            </a:r>
          </a:p>
        </p:txBody>
      </p:sp>
      <p:sp>
        <p:nvSpPr>
          <p:cNvPr id="32771" name="Rectangle 6">
            <a:extLst>
              <a:ext uri="{FF2B5EF4-FFF2-40B4-BE49-F238E27FC236}">
                <a16:creationId xmlns:a16="http://schemas.microsoft.com/office/drawing/2014/main" id="{A92A6C25-8F88-B144-8C88-73BA3FBB41AA}"/>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30000"/>
              </a:spcBef>
              <a:defRPr kumimoji="1" sz="1200">
                <a:solidFill>
                  <a:schemeClr val="tx1"/>
                </a:solidFill>
                <a:latin typeface="Arial Narrow" panose="020B0604020202020204" pitchFamily="34" charset="0"/>
                <a:ea typeface="ＭＳ Ｐゴシック" panose="020B0600070205080204" pitchFamily="34" charset="-128"/>
              </a:defRPr>
            </a:lvl2pPr>
            <a:lvl3pPr marL="11430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3pPr>
            <a:lvl4pPr marL="16002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4pPr>
            <a:lvl5pPr marL="20574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9pPr>
          </a:lstStyle>
          <a:p>
            <a:pPr>
              <a:spcBef>
                <a:spcPct val="0"/>
              </a:spcBef>
            </a:pPr>
            <a:r>
              <a:rPr kumimoji="0" lang="it-IT" altLang="it-IT">
                <a:latin typeface="Times New Roman" panose="02020603050405020304" pitchFamily="18" charset="0"/>
              </a:rPr>
              <a:t>Liceo Scientifico "Laurana" - Urbino</a:t>
            </a:r>
          </a:p>
        </p:txBody>
      </p:sp>
      <p:sp>
        <p:nvSpPr>
          <p:cNvPr id="32772" name="Rectangle 7">
            <a:extLst>
              <a:ext uri="{FF2B5EF4-FFF2-40B4-BE49-F238E27FC236}">
                <a16:creationId xmlns:a16="http://schemas.microsoft.com/office/drawing/2014/main" id="{D1C1626A-5179-824A-8AF7-8A231F1A853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30000"/>
              </a:spcBef>
              <a:defRPr kumimoji="1" sz="1200">
                <a:solidFill>
                  <a:schemeClr val="tx1"/>
                </a:solidFill>
                <a:latin typeface="Arial Narrow" panose="020B0604020202020204" pitchFamily="34" charset="0"/>
                <a:ea typeface="ＭＳ Ｐゴシック" panose="020B0600070205080204" pitchFamily="34" charset="-128"/>
              </a:defRPr>
            </a:lvl2pPr>
            <a:lvl3pPr marL="11430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3pPr>
            <a:lvl4pPr marL="16002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4pPr>
            <a:lvl5pPr marL="20574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9pPr>
          </a:lstStyle>
          <a:p>
            <a:pPr>
              <a:spcBef>
                <a:spcPct val="0"/>
              </a:spcBef>
            </a:pPr>
            <a:fld id="{F9A9F63A-7660-0042-B3EC-5BF9926CE6D9}" type="slidenum">
              <a:rPr kumimoji="0" lang="it-IT" altLang="it-IT">
                <a:latin typeface="Times New Roman" panose="02020603050405020304" pitchFamily="18" charset="0"/>
              </a:rPr>
              <a:pPr>
                <a:spcBef>
                  <a:spcPct val="0"/>
                </a:spcBef>
              </a:pPr>
              <a:t>23</a:t>
            </a:fld>
            <a:endParaRPr kumimoji="0" lang="it-IT" altLang="it-IT">
              <a:latin typeface="Times New Roman" panose="02020603050405020304" pitchFamily="18" charset="0"/>
            </a:endParaRPr>
          </a:p>
        </p:txBody>
      </p:sp>
      <p:sp>
        <p:nvSpPr>
          <p:cNvPr id="32773" name="Rectangle 2">
            <a:extLst>
              <a:ext uri="{FF2B5EF4-FFF2-40B4-BE49-F238E27FC236}">
                <a16:creationId xmlns:a16="http://schemas.microsoft.com/office/drawing/2014/main" id="{2B5B2A8B-CA66-BB4F-A126-08E808C7E2DA}"/>
              </a:ext>
            </a:extLst>
          </p:cNvPr>
          <p:cNvSpPr>
            <a:spLocks noGrp="1" noRot="1" noChangeAspect="1" noChangeArrowheads="1" noTextEdit="1"/>
          </p:cNvSpPr>
          <p:nvPr>
            <p:ph type="sldImg"/>
          </p:nvPr>
        </p:nvSpPr>
        <p:spPr>
          <a:ln/>
        </p:spPr>
      </p:sp>
      <p:sp>
        <p:nvSpPr>
          <p:cNvPr id="32774" name="Rectangle 3">
            <a:extLst>
              <a:ext uri="{FF2B5EF4-FFF2-40B4-BE49-F238E27FC236}">
                <a16:creationId xmlns:a16="http://schemas.microsoft.com/office/drawing/2014/main" id="{723AE0D5-7122-B54D-9310-F39934A1260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Arial Narrow"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7846880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8B710331-5EE2-E04E-AA7F-C585F59F0CDF}"/>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30000"/>
              </a:spcBef>
              <a:defRPr kumimoji="1" sz="1200">
                <a:solidFill>
                  <a:schemeClr val="tx1"/>
                </a:solidFill>
                <a:latin typeface="Arial Narrow" panose="020B0604020202020204" pitchFamily="34" charset="0"/>
                <a:ea typeface="ＭＳ Ｐゴシック" panose="020B0600070205080204" pitchFamily="34" charset="-128"/>
              </a:defRPr>
            </a:lvl2pPr>
            <a:lvl3pPr marL="11430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3pPr>
            <a:lvl4pPr marL="16002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4pPr>
            <a:lvl5pPr marL="20574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9pPr>
          </a:lstStyle>
          <a:p>
            <a:pPr>
              <a:spcBef>
                <a:spcPct val="0"/>
              </a:spcBef>
            </a:pPr>
            <a:r>
              <a:rPr kumimoji="0" lang="it-IT" altLang="it-IT">
                <a:latin typeface="Times New Roman" panose="02020603050405020304" pitchFamily="18" charset="0"/>
              </a:rPr>
              <a:t>L'infinito</a:t>
            </a:r>
          </a:p>
        </p:txBody>
      </p:sp>
      <p:sp>
        <p:nvSpPr>
          <p:cNvPr id="32770" name="Rectangle 3">
            <a:extLst>
              <a:ext uri="{FF2B5EF4-FFF2-40B4-BE49-F238E27FC236}">
                <a16:creationId xmlns:a16="http://schemas.microsoft.com/office/drawing/2014/main" id="{6CEFF368-BC19-FC49-97AB-C34A41376727}"/>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30000"/>
              </a:spcBef>
              <a:defRPr kumimoji="1" sz="1200">
                <a:solidFill>
                  <a:schemeClr val="tx1"/>
                </a:solidFill>
                <a:latin typeface="Arial Narrow" panose="020B0604020202020204" pitchFamily="34" charset="0"/>
                <a:ea typeface="ＭＳ Ｐゴシック" panose="020B0600070205080204" pitchFamily="34" charset="-128"/>
              </a:defRPr>
            </a:lvl2pPr>
            <a:lvl3pPr marL="11430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3pPr>
            <a:lvl4pPr marL="16002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4pPr>
            <a:lvl5pPr marL="20574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9pPr>
          </a:lstStyle>
          <a:p>
            <a:pPr>
              <a:spcBef>
                <a:spcPct val="0"/>
              </a:spcBef>
            </a:pPr>
            <a:r>
              <a:rPr kumimoji="0" lang="it-IT" altLang="it-IT">
                <a:latin typeface="Times New Roman" panose="02020603050405020304" pitchFamily="18" charset="0"/>
              </a:rPr>
              <a:t>20/09/02</a:t>
            </a:r>
          </a:p>
        </p:txBody>
      </p:sp>
      <p:sp>
        <p:nvSpPr>
          <p:cNvPr id="32771" name="Rectangle 6">
            <a:extLst>
              <a:ext uri="{FF2B5EF4-FFF2-40B4-BE49-F238E27FC236}">
                <a16:creationId xmlns:a16="http://schemas.microsoft.com/office/drawing/2014/main" id="{A92A6C25-8F88-B144-8C88-73BA3FBB41AA}"/>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30000"/>
              </a:spcBef>
              <a:defRPr kumimoji="1" sz="1200">
                <a:solidFill>
                  <a:schemeClr val="tx1"/>
                </a:solidFill>
                <a:latin typeface="Arial Narrow" panose="020B0604020202020204" pitchFamily="34" charset="0"/>
                <a:ea typeface="ＭＳ Ｐゴシック" panose="020B0600070205080204" pitchFamily="34" charset="-128"/>
              </a:defRPr>
            </a:lvl2pPr>
            <a:lvl3pPr marL="11430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3pPr>
            <a:lvl4pPr marL="16002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4pPr>
            <a:lvl5pPr marL="20574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9pPr>
          </a:lstStyle>
          <a:p>
            <a:pPr>
              <a:spcBef>
                <a:spcPct val="0"/>
              </a:spcBef>
            </a:pPr>
            <a:r>
              <a:rPr kumimoji="0" lang="it-IT" altLang="it-IT">
                <a:latin typeface="Times New Roman" panose="02020603050405020304" pitchFamily="18" charset="0"/>
              </a:rPr>
              <a:t>Liceo Scientifico "Laurana" - Urbino</a:t>
            </a:r>
          </a:p>
        </p:txBody>
      </p:sp>
      <p:sp>
        <p:nvSpPr>
          <p:cNvPr id="32772" name="Rectangle 7">
            <a:extLst>
              <a:ext uri="{FF2B5EF4-FFF2-40B4-BE49-F238E27FC236}">
                <a16:creationId xmlns:a16="http://schemas.microsoft.com/office/drawing/2014/main" id="{D1C1626A-5179-824A-8AF7-8A231F1A853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30000"/>
              </a:spcBef>
              <a:defRPr kumimoji="1" sz="1200">
                <a:solidFill>
                  <a:schemeClr val="tx1"/>
                </a:solidFill>
                <a:latin typeface="Arial Narrow" panose="020B0604020202020204" pitchFamily="34" charset="0"/>
                <a:ea typeface="ＭＳ Ｐゴシック" panose="020B0600070205080204" pitchFamily="34" charset="-128"/>
              </a:defRPr>
            </a:lvl2pPr>
            <a:lvl3pPr marL="11430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3pPr>
            <a:lvl4pPr marL="16002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4pPr>
            <a:lvl5pPr marL="20574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9pPr>
          </a:lstStyle>
          <a:p>
            <a:pPr>
              <a:spcBef>
                <a:spcPct val="0"/>
              </a:spcBef>
            </a:pPr>
            <a:fld id="{F9A9F63A-7660-0042-B3EC-5BF9926CE6D9}" type="slidenum">
              <a:rPr kumimoji="0" lang="it-IT" altLang="it-IT">
                <a:latin typeface="Times New Roman" panose="02020603050405020304" pitchFamily="18" charset="0"/>
              </a:rPr>
              <a:pPr>
                <a:spcBef>
                  <a:spcPct val="0"/>
                </a:spcBef>
              </a:pPr>
              <a:t>24</a:t>
            </a:fld>
            <a:endParaRPr kumimoji="0" lang="it-IT" altLang="it-IT">
              <a:latin typeface="Times New Roman" panose="02020603050405020304" pitchFamily="18" charset="0"/>
            </a:endParaRPr>
          </a:p>
        </p:txBody>
      </p:sp>
      <p:sp>
        <p:nvSpPr>
          <p:cNvPr id="32773" name="Rectangle 2">
            <a:extLst>
              <a:ext uri="{FF2B5EF4-FFF2-40B4-BE49-F238E27FC236}">
                <a16:creationId xmlns:a16="http://schemas.microsoft.com/office/drawing/2014/main" id="{2B5B2A8B-CA66-BB4F-A126-08E808C7E2DA}"/>
              </a:ext>
            </a:extLst>
          </p:cNvPr>
          <p:cNvSpPr>
            <a:spLocks noGrp="1" noRot="1" noChangeAspect="1" noChangeArrowheads="1" noTextEdit="1"/>
          </p:cNvSpPr>
          <p:nvPr>
            <p:ph type="sldImg"/>
          </p:nvPr>
        </p:nvSpPr>
        <p:spPr>
          <a:ln/>
        </p:spPr>
      </p:sp>
      <p:sp>
        <p:nvSpPr>
          <p:cNvPr id="32774" name="Rectangle 3">
            <a:extLst>
              <a:ext uri="{FF2B5EF4-FFF2-40B4-BE49-F238E27FC236}">
                <a16:creationId xmlns:a16="http://schemas.microsoft.com/office/drawing/2014/main" id="{723AE0D5-7122-B54D-9310-F39934A1260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Arial Narrow"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5330889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a:extLst>
              <a:ext uri="{FF2B5EF4-FFF2-40B4-BE49-F238E27FC236}">
                <a16:creationId xmlns:a16="http://schemas.microsoft.com/office/drawing/2014/main" id="{DCFBA8B1-BDCC-D042-B65E-001A721A674E}"/>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30000"/>
              </a:spcBef>
              <a:defRPr kumimoji="1" sz="1200">
                <a:solidFill>
                  <a:schemeClr val="tx1"/>
                </a:solidFill>
                <a:latin typeface="Arial Narrow" panose="020B0604020202020204" pitchFamily="34" charset="0"/>
                <a:ea typeface="ＭＳ Ｐゴシック" panose="020B0600070205080204" pitchFamily="34" charset="-128"/>
              </a:defRPr>
            </a:lvl2pPr>
            <a:lvl3pPr marL="11430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3pPr>
            <a:lvl4pPr marL="16002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4pPr>
            <a:lvl5pPr marL="20574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9pPr>
          </a:lstStyle>
          <a:p>
            <a:pPr>
              <a:spcBef>
                <a:spcPct val="0"/>
              </a:spcBef>
            </a:pPr>
            <a:r>
              <a:rPr kumimoji="0" lang="it-IT" altLang="it-IT">
                <a:latin typeface="Times New Roman" panose="02020603050405020304" pitchFamily="18" charset="0"/>
              </a:rPr>
              <a:t>L'infinito</a:t>
            </a:r>
          </a:p>
        </p:txBody>
      </p:sp>
      <p:sp>
        <p:nvSpPr>
          <p:cNvPr id="34818" name="Rectangle 3">
            <a:extLst>
              <a:ext uri="{FF2B5EF4-FFF2-40B4-BE49-F238E27FC236}">
                <a16:creationId xmlns:a16="http://schemas.microsoft.com/office/drawing/2014/main" id="{B5086B45-39F8-9F4B-8E38-AA7596FF92DA}"/>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30000"/>
              </a:spcBef>
              <a:defRPr kumimoji="1" sz="1200">
                <a:solidFill>
                  <a:schemeClr val="tx1"/>
                </a:solidFill>
                <a:latin typeface="Arial Narrow" panose="020B0604020202020204" pitchFamily="34" charset="0"/>
                <a:ea typeface="ＭＳ Ｐゴシック" panose="020B0600070205080204" pitchFamily="34" charset="-128"/>
              </a:defRPr>
            </a:lvl2pPr>
            <a:lvl3pPr marL="11430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3pPr>
            <a:lvl4pPr marL="16002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4pPr>
            <a:lvl5pPr marL="20574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9pPr>
          </a:lstStyle>
          <a:p>
            <a:pPr>
              <a:spcBef>
                <a:spcPct val="0"/>
              </a:spcBef>
            </a:pPr>
            <a:r>
              <a:rPr kumimoji="0" lang="it-IT" altLang="it-IT">
                <a:latin typeface="Times New Roman" panose="02020603050405020304" pitchFamily="18" charset="0"/>
              </a:rPr>
              <a:t>20/09/02</a:t>
            </a:r>
          </a:p>
        </p:txBody>
      </p:sp>
      <p:sp>
        <p:nvSpPr>
          <p:cNvPr id="34819" name="Rectangle 6">
            <a:extLst>
              <a:ext uri="{FF2B5EF4-FFF2-40B4-BE49-F238E27FC236}">
                <a16:creationId xmlns:a16="http://schemas.microsoft.com/office/drawing/2014/main" id="{F0079B64-E48C-EE45-AF19-D77854B510B4}"/>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30000"/>
              </a:spcBef>
              <a:defRPr kumimoji="1" sz="1200">
                <a:solidFill>
                  <a:schemeClr val="tx1"/>
                </a:solidFill>
                <a:latin typeface="Arial Narrow" panose="020B0604020202020204" pitchFamily="34" charset="0"/>
                <a:ea typeface="ＭＳ Ｐゴシック" panose="020B0600070205080204" pitchFamily="34" charset="-128"/>
              </a:defRPr>
            </a:lvl2pPr>
            <a:lvl3pPr marL="11430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3pPr>
            <a:lvl4pPr marL="16002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4pPr>
            <a:lvl5pPr marL="20574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9pPr>
          </a:lstStyle>
          <a:p>
            <a:pPr>
              <a:spcBef>
                <a:spcPct val="0"/>
              </a:spcBef>
            </a:pPr>
            <a:r>
              <a:rPr kumimoji="0" lang="it-IT" altLang="it-IT">
                <a:latin typeface="Times New Roman" panose="02020603050405020304" pitchFamily="18" charset="0"/>
              </a:rPr>
              <a:t>Liceo Scientifico "Laurana" - Urbino</a:t>
            </a:r>
          </a:p>
        </p:txBody>
      </p:sp>
      <p:sp>
        <p:nvSpPr>
          <p:cNvPr id="34820" name="Rectangle 7">
            <a:extLst>
              <a:ext uri="{FF2B5EF4-FFF2-40B4-BE49-F238E27FC236}">
                <a16:creationId xmlns:a16="http://schemas.microsoft.com/office/drawing/2014/main" id="{E3B4C06E-101C-5F4E-8438-59E87F3C6C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30000"/>
              </a:spcBef>
              <a:defRPr kumimoji="1" sz="1200">
                <a:solidFill>
                  <a:schemeClr val="tx1"/>
                </a:solidFill>
                <a:latin typeface="Arial Narrow" panose="020B0604020202020204" pitchFamily="34" charset="0"/>
                <a:ea typeface="ＭＳ Ｐゴシック" panose="020B0600070205080204" pitchFamily="34" charset="-128"/>
              </a:defRPr>
            </a:lvl2pPr>
            <a:lvl3pPr marL="11430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3pPr>
            <a:lvl4pPr marL="16002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4pPr>
            <a:lvl5pPr marL="20574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9pPr>
          </a:lstStyle>
          <a:p>
            <a:pPr>
              <a:spcBef>
                <a:spcPct val="0"/>
              </a:spcBef>
            </a:pPr>
            <a:fld id="{09372A81-A4B7-B742-A9B9-2F8F7F61BFD2}" type="slidenum">
              <a:rPr kumimoji="0" lang="it-IT" altLang="it-IT">
                <a:latin typeface="Times New Roman" panose="02020603050405020304" pitchFamily="18" charset="0"/>
              </a:rPr>
              <a:pPr>
                <a:spcBef>
                  <a:spcPct val="0"/>
                </a:spcBef>
              </a:pPr>
              <a:t>25</a:t>
            </a:fld>
            <a:endParaRPr kumimoji="0" lang="it-IT" altLang="it-IT">
              <a:latin typeface="Times New Roman" panose="02020603050405020304" pitchFamily="18" charset="0"/>
            </a:endParaRPr>
          </a:p>
        </p:txBody>
      </p:sp>
      <p:sp>
        <p:nvSpPr>
          <p:cNvPr id="34821" name="Rectangle 2">
            <a:extLst>
              <a:ext uri="{FF2B5EF4-FFF2-40B4-BE49-F238E27FC236}">
                <a16:creationId xmlns:a16="http://schemas.microsoft.com/office/drawing/2014/main" id="{AF99B08C-7D33-FF45-B546-0C13F11E21EB}"/>
              </a:ext>
            </a:extLst>
          </p:cNvPr>
          <p:cNvSpPr>
            <a:spLocks noGrp="1" noRot="1" noChangeAspect="1" noChangeArrowheads="1" noTextEdit="1"/>
          </p:cNvSpPr>
          <p:nvPr>
            <p:ph type="sldImg"/>
          </p:nvPr>
        </p:nvSpPr>
        <p:spPr>
          <a:ln/>
        </p:spPr>
      </p:sp>
      <p:sp>
        <p:nvSpPr>
          <p:cNvPr id="34822" name="Rectangle 3">
            <a:extLst>
              <a:ext uri="{FF2B5EF4-FFF2-40B4-BE49-F238E27FC236}">
                <a16:creationId xmlns:a16="http://schemas.microsoft.com/office/drawing/2014/main" id="{B7B5D9BA-4B4C-0C40-AB65-76B486827F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Arial Narrow"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5555186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a:extLst>
              <a:ext uri="{FF2B5EF4-FFF2-40B4-BE49-F238E27FC236}">
                <a16:creationId xmlns:a16="http://schemas.microsoft.com/office/drawing/2014/main" id="{A22C0CEF-FAC9-E14A-966C-054AE4DFB5D4}"/>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30000"/>
              </a:spcBef>
              <a:defRPr kumimoji="1" sz="1200">
                <a:solidFill>
                  <a:schemeClr val="tx1"/>
                </a:solidFill>
                <a:latin typeface="Arial Narrow" panose="020B0604020202020204" pitchFamily="34" charset="0"/>
                <a:ea typeface="ＭＳ Ｐゴシック" panose="020B0600070205080204" pitchFamily="34" charset="-128"/>
              </a:defRPr>
            </a:lvl2pPr>
            <a:lvl3pPr marL="11430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3pPr>
            <a:lvl4pPr marL="16002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4pPr>
            <a:lvl5pPr marL="20574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9pPr>
          </a:lstStyle>
          <a:p>
            <a:pPr>
              <a:spcBef>
                <a:spcPct val="0"/>
              </a:spcBef>
            </a:pPr>
            <a:r>
              <a:rPr kumimoji="0" lang="it-IT" altLang="it-IT">
                <a:latin typeface="Times New Roman" panose="02020603050405020304" pitchFamily="18" charset="0"/>
              </a:rPr>
              <a:t>L'infinito</a:t>
            </a:r>
          </a:p>
        </p:txBody>
      </p:sp>
      <p:sp>
        <p:nvSpPr>
          <p:cNvPr id="36866" name="Rectangle 3">
            <a:extLst>
              <a:ext uri="{FF2B5EF4-FFF2-40B4-BE49-F238E27FC236}">
                <a16:creationId xmlns:a16="http://schemas.microsoft.com/office/drawing/2014/main" id="{B24D4C91-9A9C-F541-8FDD-5D29E8AF0ECD}"/>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30000"/>
              </a:spcBef>
              <a:defRPr kumimoji="1" sz="1200">
                <a:solidFill>
                  <a:schemeClr val="tx1"/>
                </a:solidFill>
                <a:latin typeface="Arial Narrow" panose="020B0604020202020204" pitchFamily="34" charset="0"/>
                <a:ea typeface="ＭＳ Ｐゴシック" panose="020B0600070205080204" pitchFamily="34" charset="-128"/>
              </a:defRPr>
            </a:lvl2pPr>
            <a:lvl3pPr marL="11430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3pPr>
            <a:lvl4pPr marL="16002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4pPr>
            <a:lvl5pPr marL="20574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9pPr>
          </a:lstStyle>
          <a:p>
            <a:pPr>
              <a:spcBef>
                <a:spcPct val="0"/>
              </a:spcBef>
            </a:pPr>
            <a:r>
              <a:rPr kumimoji="0" lang="it-IT" altLang="it-IT">
                <a:latin typeface="Times New Roman" panose="02020603050405020304" pitchFamily="18" charset="0"/>
              </a:rPr>
              <a:t>20/09/02</a:t>
            </a:r>
          </a:p>
        </p:txBody>
      </p:sp>
      <p:sp>
        <p:nvSpPr>
          <p:cNvPr id="36867" name="Rectangle 6">
            <a:extLst>
              <a:ext uri="{FF2B5EF4-FFF2-40B4-BE49-F238E27FC236}">
                <a16:creationId xmlns:a16="http://schemas.microsoft.com/office/drawing/2014/main" id="{B414D321-2510-8743-9B3E-0B903ED31CD2}"/>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30000"/>
              </a:spcBef>
              <a:defRPr kumimoji="1" sz="1200">
                <a:solidFill>
                  <a:schemeClr val="tx1"/>
                </a:solidFill>
                <a:latin typeface="Arial Narrow" panose="020B0604020202020204" pitchFamily="34" charset="0"/>
                <a:ea typeface="ＭＳ Ｐゴシック" panose="020B0600070205080204" pitchFamily="34" charset="-128"/>
              </a:defRPr>
            </a:lvl2pPr>
            <a:lvl3pPr marL="11430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3pPr>
            <a:lvl4pPr marL="16002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4pPr>
            <a:lvl5pPr marL="20574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9pPr>
          </a:lstStyle>
          <a:p>
            <a:pPr>
              <a:spcBef>
                <a:spcPct val="0"/>
              </a:spcBef>
            </a:pPr>
            <a:r>
              <a:rPr kumimoji="0" lang="it-IT" altLang="it-IT">
                <a:latin typeface="Times New Roman" panose="02020603050405020304" pitchFamily="18" charset="0"/>
              </a:rPr>
              <a:t>Liceo Scientifico "Laurana" - Urbino</a:t>
            </a:r>
          </a:p>
        </p:txBody>
      </p:sp>
      <p:sp>
        <p:nvSpPr>
          <p:cNvPr id="36868" name="Rectangle 7">
            <a:extLst>
              <a:ext uri="{FF2B5EF4-FFF2-40B4-BE49-F238E27FC236}">
                <a16:creationId xmlns:a16="http://schemas.microsoft.com/office/drawing/2014/main" id="{692B9940-1791-684C-B535-1811737B38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30000"/>
              </a:spcBef>
              <a:defRPr kumimoji="1" sz="1200">
                <a:solidFill>
                  <a:schemeClr val="tx1"/>
                </a:solidFill>
                <a:latin typeface="Arial Narrow" panose="020B0604020202020204" pitchFamily="34" charset="0"/>
                <a:ea typeface="ＭＳ Ｐゴシック" panose="020B0600070205080204" pitchFamily="34" charset="-128"/>
              </a:defRPr>
            </a:lvl2pPr>
            <a:lvl3pPr marL="11430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3pPr>
            <a:lvl4pPr marL="16002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4pPr>
            <a:lvl5pPr marL="20574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9pPr>
          </a:lstStyle>
          <a:p>
            <a:pPr>
              <a:spcBef>
                <a:spcPct val="0"/>
              </a:spcBef>
            </a:pPr>
            <a:fld id="{CAB1AB80-5DFC-5A4A-B038-CC34CB6355A7}" type="slidenum">
              <a:rPr kumimoji="0" lang="it-IT" altLang="it-IT">
                <a:latin typeface="Times New Roman" panose="02020603050405020304" pitchFamily="18" charset="0"/>
              </a:rPr>
              <a:pPr>
                <a:spcBef>
                  <a:spcPct val="0"/>
                </a:spcBef>
              </a:pPr>
              <a:t>26</a:t>
            </a:fld>
            <a:endParaRPr kumimoji="0" lang="it-IT" altLang="it-IT">
              <a:latin typeface="Times New Roman" panose="02020603050405020304" pitchFamily="18" charset="0"/>
            </a:endParaRPr>
          </a:p>
        </p:txBody>
      </p:sp>
      <p:sp>
        <p:nvSpPr>
          <p:cNvPr id="36869" name="Rectangle 2">
            <a:extLst>
              <a:ext uri="{FF2B5EF4-FFF2-40B4-BE49-F238E27FC236}">
                <a16:creationId xmlns:a16="http://schemas.microsoft.com/office/drawing/2014/main" id="{2B1AB363-E6DD-7741-8525-A929A73363C6}"/>
              </a:ext>
            </a:extLst>
          </p:cNvPr>
          <p:cNvSpPr>
            <a:spLocks noGrp="1" noRot="1" noChangeAspect="1" noChangeArrowheads="1" noTextEdit="1"/>
          </p:cNvSpPr>
          <p:nvPr>
            <p:ph type="sldImg"/>
          </p:nvPr>
        </p:nvSpPr>
        <p:spPr>
          <a:ln/>
        </p:spPr>
      </p:sp>
      <p:sp>
        <p:nvSpPr>
          <p:cNvPr id="36870" name="Rectangle 3">
            <a:extLst>
              <a:ext uri="{FF2B5EF4-FFF2-40B4-BE49-F238E27FC236}">
                <a16:creationId xmlns:a16="http://schemas.microsoft.com/office/drawing/2014/main" id="{FA722F15-A9D7-6940-8B4F-5DE0BE74221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Arial Narrow"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1727289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a:extLst>
              <a:ext uri="{FF2B5EF4-FFF2-40B4-BE49-F238E27FC236}">
                <a16:creationId xmlns:a16="http://schemas.microsoft.com/office/drawing/2014/main" id="{4D45CCB7-8F4C-7E4D-B39D-309006638080}"/>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30000"/>
              </a:spcBef>
              <a:defRPr kumimoji="1" sz="1200">
                <a:solidFill>
                  <a:schemeClr val="tx1"/>
                </a:solidFill>
                <a:latin typeface="Arial Narrow" panose="020B0604020202020204" pitchFamily="34" charset="0"/>
                <a:ea typeface="ＭＳ Ｐゴシック" panose="020B0600070205080204" pitchFamily="34" charset="-128"/>
              </a:defRPr>
            </a:lvl2pPr>
            <a:lvl3pPr marL="11430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3pPr>
            <a:lvl4pPr marL="16002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4pPr>
            <a:lvl5pPr marL="20574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9pPr>
          </a:lstStyle>
          <a:p>
            <a:pPr>
              <a:spcBef>
                <a:spcPct val="0"/>
              </a:spcBef>
            </a:pPr>
            <a:r>
              <a:rPr kumimoji="0" lang="it-IT" altLang="it-IT">
                <a:latin typeface="Times New Roman" panose="02020603050405020304" pitchFamily="18" charset="0"/>
              </a:rPr>
              <a:t>L'infinito</a:t>
            </a:r>
          </a:p>
        </p:txBody>
      </p:sp>
      <p:sp>
        <p:nvSpPr>
          <p:cNvPr id="38914" name="Rectangle 3">
            <a:extLst>
              <a:ext uri="{FF2B5EF4-FFF2-40B4-BE49-F238E27FC236}">
                <a16:creationId xmlns:a16="http://schemas.microsoft.com/office/drawing/2014/main" id="{EE7F2D9C-1EEB-4841-AFCE-0250514DB37F}"/>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30000"/>
              </a:spcBef>
              <a:defRPr kumimoji="1" sz="1200">
                <a:solidFill>
                  <a:schemeClr val="tx1"/>
                </a:solidFill>
                <a:latin typeface="Arial Narrow" panose="020B0604020202020204" pitchFamily="34" charset="0"/>
                <a:ea typeface="ＭＳ Ｐゴシック" panose="020B0600070205080204" pitchFamily="34" charset="-128"/>
              </a:defRPr>
            </a:lvl2pPr>
            <a:lvl3pPr marL="11430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3pPr>
            <a:lvl4pPr marL="16002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4pPr>
            <a:lvl5pPr marL="20574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9pPr>
          </a:lstStyle>
          <a:p>
            <a:pPr>
              <a:spcBef>
                <a:spcPct val="0"/>
              </a:spcBef>
            </a:pPr>
            <a:r>
              <a:rPr kumimoji="0" lang="it-IT" altLang="it-IT">
                <a:latin typeface="Times New Roman" panose="02020603050405020304" pitchFamily="18" charset="0"/>
              </a:rPr>
              <a:t>20/09/02</a:t>
            </a:r>
          </a:p>
        </p:txBody>
      </p:sp>
      <p:sp>
        <p:nvSpPr>
          <p:cNvPr id="38915" name="Rectangle 6">
            <a:extLst>
              <a:ext uri="{FF2B5EF4-FFF2-40B4-BE49-F238E27FC236}">
                <a16:creationId xmlns:a16="http://schemas.microsoft.com/office/drawing/2014/main" id="{C5BA6BD4-E31C-D941-B1F6-847298CA4AE5}"/>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30000"/>
              </a:spcBef>
              <a:defRPr kumimoji="1" sz="1200">
                <a:solidFill>
                  <a:schemeClr val="tx1"/>
                </a:solidFill>
                <a:latin typeface="Arial Narrow" panose="020B0604020202020204" pitchFamily="34" charset="0"/>
                <a:ea typeface="ＭＳ Ｐゴシック" panose="020B0600070205080204" pitchFamily="34" charset="-128"/>
              </a:defRPr>
            </a:lvl2pPr>
            <a:lvl3pPr marL="11430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3pPr>
            <a:lvl4pPr marL="16002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4pPr>
            <a:lvl5pPr marL="20574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9pPr>
          </a:lstStyle>
          <a:p>
            <a:pPr>
              <a:spcBef>
                <a:spcPct val="0"/>
              </a:spcBef>
            </a:pPr>
            <a:r>
              <a:rPr kumimoji="0" lang="it-IT" altLang="it-IT">
                <a:latin typeface="Times New Roman" panose="02020603050405020304" pitchFamily="18" charset="0"/>
              </a:rPr>
              <a:t>Liceo Scientifico "Laurana" - Urbino</a:t>
            </a:r>
          </a:p>
        </p:txBody>
      </p:sp>
      <p:sp>
        <p:nvSpPr>
          <p:cNvPr id="38916" name="Rectangle 7">
            <a:extLst>
              <a:ext uri="{FF2B5EF4-FFF2-40B4-BE49-F238E27FC236}">
                <a16:creationId xmlns:a16="http://schemas.microsoft.com/office/drawing/2014/main" id="{53075480-DFC0-884B-9ADA-3595E88FB8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30000"/>
              </a:spcBef>
              <a:defRPr kumimoji="1" sz="1200">
                <a:solidFill>
                  <a:schemeClr val="tx1"/>
                </a:solidFill>
                <a:latin typeface="Arial Narrow" panose="020B0604020202020204" pitchFamily="34" charset="0"/>
                <a:ea typeface="ＭＳ Ｐゴシック" panose="020B0600070205080204" pitchFamily="34" charset="-128"/>
              </a:defRPr>
            </a:lvl2pPr>
            <a:lvl3pPr marL="11430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3pPr>
            <a:lvl4pPr marL="16002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4pPr>
            <a:lvl5pPr marL="2057400" indent="-228600">
              <a:spcBef>
                <a:spcPct val="30000"/>
              </a:spcBef>
              <a:defRPr kumimoji="1" sz="12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Arial Narrow" panose="020B0604020202020204" pitchFamily="34" charset="0"/>
                <a:ea typeface="ＭＳ Ｐゴシック" panose="020B0600070205080204" pitchFamily="34" charset="-128"/>
              </a:defRPr>
            </a:lvl9pPr>
          </a:lstStyle>
          <a:p>
            <a:pPr>
              <a:spcBef>
                <a:spcPct val="0"/>
              </a:spcBef>
            </a:pPr>
            <a:fld id="{A6F28B2D-4569-194A-BD52-EC2B89E20F5E}" type="slidenum">
              <a:rPr kumimoji="0" lang="it-IT" altLang="it-IT">
                <a:latin typeface="Times New Roman" panose="02020603050405020304" pitchFamily="18" charset="0"/>
              </a:rPr>
              <a:pPr>
                <a:spcBef>
                  <a:spcPct val="0"/>
                </a:spcBef>
              </a:pPr>
              <a:t>27</a:t>
            </a:fld>
            <a:endParaRPr kumimoji="0" lang="it-IT" altLang="it-IT">
              <a:latin typeface="Times New Roman" panose="02020603050405020304" pitchFamily="18" charset="0"/>
            </a:endParaRPr>
          </a:p>
        </p:txBody>
      </p:sp>
      <p:sp>
        <p:nvSpPr>
          <p:cNvPr id="38917" name="Rectangle 2">
            <a:extLst>
              <a:ext uri="{FF2B5EF4-FFF2-40B4-BE49-F238E27FC236}">
                <a16:creationId xmlns:a16="http://schemas.microsoft.com/office/drawing/2014/main" id="{84042AA2-885F-0B42-A341-B7B95B925E7C}"/>
              </a:ext>
            </a:extLst>
          </p:cNvPr>
          <p:cNvSpPr>
            <a:spLocks noGrp="1" noRot="1" noChangeAspect="1" noChangeArrowheads="1" noTextEdit="1"/>
          </p:cNvSpPr>
          <p:nvPr>
            <p:ph type="sldImg"/>
          </p:nvPr>
        </p:nvSpPr>
        <p:spPr>
          <a:ln/>
        </p:spPr>
      </p:sp>
      <p:sp>
        <p:nvSpPr>
          <p:cNvPr id="38918" name="Rectangle 3">
            <a:extLst>
              <a:ext uri="{FF2B5EF4-FFF2-40B4-BE49-F238E27FC236}">
                <a16:creationId xmlns:a16="http://schemas.microsoft.com/office/drawing/2014/main" id="{7930BB56-D442-2942-9D5E-F08988B7E87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Arial Narrow"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75203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4F1E6667-90A5-8448-B067-81FCE8CCCC8C}"/>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it-IT" altLang="it-IT" sz="1200"/>
              <a:t>L'infinito</a:t>
            </a:r>
          </a:p>
        </p:txBody>
      </p:sp>
      <p:sp>
        <p:nvSpPr>
          <p:cNvPr id="20483" name="Rectangle 3">
            <a:extLst>
              <a:ext uri="{FF2B5EF4-FFF2-40B4-BE49-F238E27FC236}">
                <a16:creationId xmlns:a16="http://schemas.microsoft.com/office/drawing/2014/main" id="{2D0C2AD9-2EAE-164E-AA48-F760996FA8E7}"/>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it-IT" altLang="it-IT" sz="1200"/>
              <a:t>20/09/02</a:t>
            </a:r>
          </a:p>
        </p:txBody>
      </p:sp>
      <p:sp>
        <p:nvSpPr>
          <p:cNvPr id="20484" name="Rectangle 6">
            <a:extLst>
              <a:ext uri="{FF2B5EF4-FFF2-40B4-BE49-F238E27FC236}">
                <a16:creationId xmlns:a16="http://schemas.microsoft.com/office/drawing/2014/main" id="{B35799A1-68FE-D54A-96FD-B1C952318DF7}"/>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it-IT" altLang="it-IT" sz="1200"/>
              <a:t>Liceo Scientifico "Laurana" - Urbino</a:t>
            </a:r>
          </a:p>
        </p:txBody>
      </p:sp>
      <p:sp>
        <p:nvSpPr>
          <p:cNvPr id="20485" name="Rectangle 7">
            <a:extLst>
              <a:ext uri="{FF2B5EF4-FFF2-40B4-BE49-F238E27FC236}">
                <a16:creationId xmlns:a16="http://schemas.microsoft.com/office/drawing/2014/main" id="{B854F0FF-D0B8-884A-B93C-9B9939AC7CB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fld id="{C5828846-B81D-CF48-B356-0659B0CA3E76}" type="slidenum">
              <a:rPr lang="it-IT" altLang="it-IT" sz="1200"/>
              <a:pPr eaLnBrk="1" hangingPunct="1"/>
              <a:t>3</a:t>
            </a:fld>
            <a:endParaRPr lang="it-IT" altLang="it-IT" sz="1200"/>
          </a:p>
        </p:txBody>
      </p:sp>
      <p:sp>
        <p:nvSpPr>
          <p:cNvPr id="20486" name="Rectangle 2">
            <a:extLst>
              <a:ext uri="{FF2B5EF4-FFF2-40B4-BE49-F238E27FC236}">
                <a16:creationId xmlns:a16="http://schemas.microsoft.com/office/drawing/2014/main" id="{0BE0D323-9CD7-D846-8BC1-71362145C632}"/>
              </a:ext>
            </a:extLst>
          </p:cNvPr>
          <p:cNvSpPr>
            <a:spLocks noGrp="1" noRot="1" noChangeAspect="1" noChangeArrowheads="1" noTextEdit="1"/>
          </p:cNvSpPr>
          <p:nvPr>
            <p:ph type="sldImg"/>
          </p:nvPr>
        </p:nvSpPr>
        <p:spPr>
          <a:ln/>
        </p:spPr>
      </p:sp>
      <p:sp>
        <p:nvSpPr>
          <p:cNvPr id="20487" name="Rectangle 3">
            <a:extLst>
              <a:ext uri="{FF2B5EF4-FFF2-40B4-BE49-F238E27FC236}">
                <a16:creationId xmlns:a16="http://schemas.microsoft.com/office/drawing/2014/main" id="{43F5876D-4807-FD4F-BFD9-B44D5444E8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Arial Narrow" panose="020B0604020202020204" pitchFamily="34"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6EDFA5E8-C4B7-FC45-A224-ECAA3367013D}"/>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it-IT" altLang="it-IT" sz="1200"/>
              <a:t>L'infinito</a:t>
            </a:r>
          </a:p>
        </p:txBody>
      </p:sp>
      <p:sp>
        <p:nvSpPr>
          <p:cNvPr id="22531" name="Rectangle 3">
            <a:extLst>
              <a:ext uri="{FF2B5EF4-FFF2-40B4-BE49-F238E27FC236}">
                <a16:creationId xmlns:a16="http://schemas.microsoft.com/office/drawing/2014/main" id="{8A4E3638-A969-1B47-987A-144897E11B31}"/>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it-IT" altLang="it-IT" sz="1200"/>
              <a:t>20/09/02</a:t>
            </a:r>
          </a:p>
        </p:txBody>
      </p:sp>
      <p:sp>
        <p:nvSpPr>
          <p:cNvPr id="22532" name="Rectangle 6">
            <a:extLst>
              <a:ext uri="{FF2B5EF4-FFF2-40B4-BE49-F238E27FC236}">
                <a16:creationId xmlns:a16="http://schemas.microsoft.com/office/drawing/2014/main" id="{255471C1-64F6-684A-BF56-28EEFF7067E5}"/>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it-IT" altLang="it-IT" sz="1200"/>
              <a:t>Liceo Scientifico "Laurana" - Urbino</a:t>
            </a:r>
          </a:p>
        </p:txBody>
      </p:sp>
      <p:sp>
        <p:nvSpPr>
          <p:cNvPr id="22533" name="Rectangle 7">
            <a:extLst>
              <a:ext uri="{FF2B5EF4-FFF2-40B4-BE49-F238E27FC236}">
                <a16:creationId xmlns:a16="http://schemas.microsoft.com/office/drawing/2014/main" id="{DF2F0318-0AB6-BC42-9323-8E29439D99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fld id="{1000F7CC-38DF-A74A-A837-BF00522EA789}" type="slidenum">
              <a:rPr lang="it-IT" altLang="it-IT" sz="1200"/>
              <a:pPr eaLnBrk="1" hangingPunct="1"/>
              <a:t>4</a:t>
            </a:fld>
            <a:endParaRPr lang="it-IT" altLang="it-IT" sz="1200"/>
          </a:p>
        </p:txBody>
      </p:sp>
      <p:sp>
        <p:nvSpPr>
          <p:cNvPr id="22534" name="Rectangle 2">
            <a:extLst>
              <a:ext uri="{FF2B5EF4-FFF2-40B4-BE49-F238E27FC236}">
                <a16:creationId xmlns:a16="http://schemas.microsoft.com/office/drawing/2014/main" id="{1061944D-F8ED-9C47-AED2-5F5FC1009C4E}"/>
              </a:ext>
            </a:extLst>
          </p:cNvPr>
          <p:cNvSpPr>
            <a:spLocks noGrp="1" noRot="1" noChangeAspect="1" noChangeArrowheads="1" noTextEdit="1"/>
          </p:cNvSpPr>
          <p:nvPr>
            <p:ph type="sldImg"/>
          </p:nvPr>
        </p:nvSpPr>
        <p:spPr>
          <a:ln/>
        </p:spPr>
      </p:sp>
      <p:sp>
        <p:nvSpPr>
          <p:cNvPr id="22535" name="Rectangle 3">
            <a:extLst>
              <a:ext uri="{FF2B5EF4-FFF2-40B4-BE49-F238E27FC236}">
                <a16:creationId xmlns:a16="http://schemas.microsoft.com/office/drawing/2014/main" id="{3F90139A-3A9E-684D-A039-7A23F8F35C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Arial Narrow" panose="020B0604020202020204" pitchFamily="34"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AF2E5EF5-6BCB-D04F-87D8-C48A49505104}"/>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it-IT" altLang="it-IT" sz="1200"/>
              <a:t>L'infinito</a:t>
            </a:r>
          </a:p>
        </p:txBody>
      </p:sp>
      <p:sp>
        <p:nvSpPr>
          <p:cNvPr id="24579" name="Rectangle 3">
            <a:extLst>
              <a:ext uri="{FF2B5EF4-FFF2-40B4-BE49-F238E27FC236}">
                <a16:creationId xmlns:a16="http://schemas.microsoft.com/office/drawing/2014/main" id="{0F81BB2F-D213-0E47-96D2-55E6E836DEB3}"/>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it-IT" altLang="it-IT" sz="1200"/>
              <a:t>20/09/02</a:t>
            </a:r>
          </a:p>
        </p:txBody>
      </p:sp>
      <p:sp>
        <p:nvSpPr>
          <p:cNvPr id="24580" name="Rectangle 6">
            <a:extLst>
              <a:ext uri="{FF2B5EF4-FFF2-40B4-BE49-F238E27FC236}">
                <a16:creationId xmlns:a16="http://schemas.microsoft.com/office/drawing/2014/main" id="{5FC8943F-E960-A14A-A438-F4D037F23F3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it-IT" altLang="it-IT" sz="1200"/>
              <a:t>Liceo Scientifico "Laurana" - Urbino</a:t>
            </a:r>
          </a:p>
        </p:txBody>
      </p:sp>
      <p:sp>
        <p:nvSpPr>
          <p:cNvPr id="24581" name="Rectangle 7">
            <a:extLst>
              <a:ext uri="{FF2B5EF4-FFF2-40B4-BE49-F238E27FC236}">
                <a16:creationId xmlns:a16="http://schemas.microsoft.com/office/drawing/2014/main" id="{05EEFCC1-1EC0-1847-8A60-1873BA82EF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fld id="{D40A6584-FA53-DB46-B580-F2784C136BB0}" type="slidenum">
              <a:rPr lang="it-IT" altLang="it-IT" sz="1200"/>
              <a:pPr eaLnBrk="1" hangingPunct="1"/>
              <a:t>5</a:t>
            </a:fld>
            <a:endParaRPr lang="it-IT" altLang="it-IT" sz="1200"/>
          </a:p>
        </p:txBody>
      </p:sp>
      <p:sp>
        <p:nvSpPr>
          <p:cNvPr id="24582" name="Rectangle 2">
            <a:extLst>
              <a:ext uri="{FF2B5EF4-FFF2-40B4-BE49-F238E27FC236}">
                <a16:creationId xmlns:a16="http://schemas.microsoft.com/office/drawing/2014/main" id="{D3A87A50-3872-C140-9D3C-F80E5EA43ADE}"/>
              </a:ext>
            </a:extLst>
          </p:cNvPr>
          <p:cNvSpPr>
            <a:spLocks noGrp="1" noRot="1" noChangeAspect="1" noChangeArrowheads="1" noTextEdit="1"/>
          </p:cNvSpPr>
          <p:nvPr>
            <p:ph type="sldImg"/>
          </p:nvPr>
        </p:nvSpPr>
        <p:spPr>
          <a:ln/>
        </p:spPr>
      </p:sp>
      <p:sp>
        <p:nvSpPr>
          <p:cNvPr id="24583" name="Rectangle 3">
            <a:extLst>
              <a:ext uri="{FF2B5EF4-FFF2-40B4-BE49-F238E27FC236}">
                <a16:creationId xmlns:a16="http://schemas.microsoft.com/office/drawing/2014/main" id="{6DDDA56E-9EC2-6D44-8882-1B79CE19CEA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Arial Narrow" panose="020B0604020202020204" pitchFamily="34"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3604FB6D-85BC-4B43-B67D-EE910954EE29}"/>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it-IT" altLang="it-IT" sz="1200"/>
              <a:t>L'infinito</a:t>
            </a:r>
          </a:p>
        </p:txBody>
      </p:sp>
      <p:sp>
        <p:nvSpPr>
          <p:cNvPr id="26627" name="Rectangle 3">
            <a:extLst>
              <a:ext uri="{FF2B5EF4-FFF2-40B4-BE49-F238E27FC236}">
                <a16:creationId xmlns:a16="http://schemas.microsoft.com/office/drawing/2014/main" id="{2DBDDDCC-D57A-3B45-8302-88B285C8D454}"/>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it-IT" altLang="it-IT" sz="1200"/>
              <a:t>20/09/02</a:t>
            </a:r>
          </a:p>
        </p:txBody>
      </p:sp>
      <p:sp>
        <p:nvSpPr>
          <p:cNvPr id="26628" name="Rectangle 6">
            <a:extLst>
              <a:ext uri="{FF2B5EF4-FFF2-40B4-BE49-F238E27FC236}">
                <a16:creationId xmlns:a16="http://schemas.microsoft.com/office/drawing/2014/main" id="{F0411158-B851-F144-B908-2B738C543F56}"/>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it-IT" altLang="it-IT" sz="1200"/>
              <a:t>Liceo Scientifico "Laurana" - Urbino</a:t>
            </a:r>
          </a:p>
        </p:txBody>
      </p:sp>
      <p:sp>
        <p:nvSpPr>
          <p:cNvPr id="26629" name="Rectangle 7">
            <a:extLst>
              <a:ext uri="{FF2B5EF4-FFF2-40B4-BE49-F238E27FC236}">
                <a16:creationId xmlns:a16="http://schemas.microsoft.com/office/drawing/2014/main" id="{9DC18080-16B7-C749-9E5B-F579125BA1B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fld id="{E69A8F77-9369-9F4C-90D8-C1E954AFF8A6}" type="slidenum">
              <a:rPr lang="it-IT" altLang="it-IT" sz="1200"/>
              <a:pPr eaLnBrk="1" hangingPunct="1"/>
              <a:t>6</a:t>
            </a:fld>
            <a:endParaRPr lang="it-IT" altLang="it-IT" sz="1200"/>
          </a:p>
        </p:txBody>
      </p:sp>
      <p:sp>
        <p:nvSpPr>
          <p:cNvPr id="26630" name="Rectangle 1026">
            <a:extLst>
              <a:ext uri="{FF2B5EF4-FFF2-40B4-BE49-F238E27FC236}">
                <a16:creationId xmlns:a16="http://schemas.microsoft.com/office/drawing/2014/main" id="{1F024F02-1F10-ED45-B001-1D32480680C2}"/>
              </a:ext>
            </a:extLst>
          </p:cNvPr>
          <p:cNvSpPr>
            <a:spLocks noGrp="1" noRot="1" noChangeAspect="1" noChangeArrowheads="1" noTextEdit="1"/>
          </p:cNvSpPr>
          <p:nvPr>
            <p:ph type="sldImg"/>
          </p:nvPr>
        </p:nvSpPr>
        <p:spPr>
          <a:ln/>
        </p:spPr>
      </p:sp>
      <p:sp>
        <p:nvSpPr>
          <p:cNvPr id="26631" name="Rectangle 1027">
            <a:extLst>
              <a:ext uri="{FF2B5EF4-FFF2-40B4-BE49-F238E27FC236}">
                <a16:creationId xmlns:a16="http://schemas.microsoft.com/office/drawing/2014/main" id="{D854C3CF-03E1-5743-B5EF-170BB41DD8E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Arial Narrow" panose="020B0604020202020204" pitchFamily="34"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15FBA849-107B-2F4E-AE64-EC82ABF671E7}"/>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it-IT" altLang="it-IT" sz="1200"/>
              <a:t>L'infinito</a:t>
            </a:r>
          </a:p>
        </p:txBody>
      </p:sp>
      <p:sp>
        <p:nvSpPr>
          <p:cNvPr id="28675" name="Rectangle 3">
            <a:extLst>
              <a:ext uri="{FF2B5EF4-FFF2-40B4-BE49-F238E27FC236}">
                <a16:creationId xmlns:a16="http://schemas.microsoft.com/office/drawing/2014/main" id="{6FB0962F-AE21-0445-8224-FFA1576660F4}"/>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it-IT" altLang="it-IT" sz="1200"/>
              <a:t>20/09/02</a:t>
            </a:r>
          </a:p>
        </p:txBody>
      </p:sp>
      <p:sp>
        <p:nvSpPr>
          <p:cNvPr id="28676" name="Rectangle 6">
            <a:extLst>
              <a:ext uri="{FF2B5EF4-FFF2-40B4-BE49-F238E27FC236}">
                <a16:creationId xmlns:a16="http://schemas.microsoft.com/office/drawing/2014/main" id="{DAD738DC-7A0C-8343-806A-24D34E19DECE}"/>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it-IT" altLang="it-IT" sz="1200"/>
              <a:t>Liceo Scientifico "Laurana" - Urbino</a:t>
            </a:r>
          </a:p>
        </p:txBody>
      </p:sp>
      <p:sp>
        <p:nvSpPr>
          <p:cNvPr id="28677" name="Rectangle 7">
            <a:extLst>
              <a:ext uri="{FF2B5EF4-FFF2-40B4-BE49-F238E27FC236}">
                <a16:creationId xmlns:a16="http://schemas.microsoft.com/office/drawing/2014/main" id="{A070AFA5-8F29-FB46-A71F-DB96FC4D17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fld id="{4F61F9DB-804E-4149-922E-363E485A6CE5}" type="slidenum">
              <a:rPr lang="it-IT" altLang="it-IT" sz="1200"/>
              <a:pPr eaLnBrk="1" hangingPunct="1"/>
              <a:t>7</a:t>
            </a:fld>
            <a:endParaRPr lang="it-IT" altLang="it-IT" sz="1200"/>
          </a:p>
        </p:txBody>
      </p:sp>
      <p:sp>
        <p:nvSpPr>
          <p:cNvPr id="28678" name="Rectangle 2">
            <a:extLst>
              <a:ext uri="{FF2B5EF4-FFF2-40B4-BE49-F238E27FC236}">
                <a16:creationId xmlns:a16="http://schemas.microsoft.com/office/drawing/2014/main" id="{760F9C54-8E2D-2240-9661-D81AB7C617B5}"/>
              </a:ext>
            </a:extLst>
          </p:cNvPr>
          <p:cNvSpPr>
            <a:spLocks noGrp="1" noRot="1" noChangeAspect="1" noChangeArrowheads="1" noTextEdit="1"/>
          </p:cNvSpPr>
          <p:nvPr>
            <p:ph type="sldImg"/>
          </p:nvPr>
        </p:nvSpPr>
        <p:spPr>
          <a:ln/>
        </p:spPr>
      </p:sp>
      <p:sp>
        <p:nvSpPr>
          <p:cNvPr id="28679" name="Rectangle 3">
            <a:extLst>
              <a:ext uri="{FF2B5EF4-FFF2-40B4-BE49-F238E27FC236}">
                <a16:creationId xmlns:a16="http://schemas.microsoft.com/office/drawing/2014/main" id="{2FBC8F93-7AC8-5D47-8C4A-5CB457989FA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Arial Narrow" panose="020B0604020202020204" pitchFamily="34"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505FB481-CA5C-2842-91E2-34B4F9F88907}"/>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it-IT" altLang="it-IT" sz="1200"/>
              <a:t>L'infinito</a:t>
            </a:r>
          </a:p>
        </p:txBody>
      </p:sp>
      <p:sp>
        <p:nvSpPr>
          <p:cNvPr id="30723" name="Rectangle 3">
            <a:extLst>
              <a:ext uri="{FF2B5EF4-FFF2-40B4-BE49-F238E27FC236}">
                <a16:creationId xmlns:a16="http://schemas.microsoft.com/office/drawing/2014/main" id="{D2DECFD2-3886-004A-B837-F442A698A43F}"/>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it-IT" altLang="it-IT" sz="1200"/>
              <a:t>20/09/02</a:t>
            </a:r>
          </a:p>
        </p:txBody>
      </p:sp>
      <p:sp>
        <p:nvSpPr>
          <p:cNvPr id="30724" name="Rectangle 6">
            <a:extLst>
              <a:ext uri="{FF2B5EF4-FFF2-40B4-BE49-F238E27FC236}">
                <a16:creationId xmlns:a16="http://schemas.microsoft.com/office/drawing/2014/main" id="{645F1DE9-077B-424E-AF68-C302BC67A7F6}"/>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it-IT" altLang="it-IT" sz="1200"/>
              <a:t>Liceo Scientifico "Laurana" - Urbino</a:t>
            </a:r>
          </a:p>
        </p:txBody>
      </p:sp>
      <p:sp>
        <p:nvSpPr>
          <p:cNvPr id="30725" name="Rectangle 7">
            <a:extLst>
              <a:ext uri="{FF2B5EF4-FFF2-40B4-BE49-F238E27FC236}">
                <a16:creationId xmlns:a16="http://schemas.microsoft.com/office/drawing/2014/main" id="{A411FD01-3BAB-C74E-9ED4-2670B437AC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fld id="{2153D52E-42D4-AF47-A505-CD3B903172D9}" type="slidenum">
              <a:rPr lang="it-IT" altLang="it-IT" sz="1200"/>
              <a:pPr eaLnBrk="1" hangingPunct="1"/>
              <a:t>8</a:t>
            </a:fld>
            <a:endParaRPr lang="it-IT" altLang="it-IT" sz="1200"/>
          </a:p>
        </p:txBody>
      </p:sp>
      <p:sp>
        <p:nvSpPr>
          <p:cNvPr id="30726" name="Rectangle 2">
            <a:extLst>
              <a:ext uri="{FF2B5EF4-FFF2-40B4-BE49-F238E27FC236}">
                <a16:creationId xmlns:a16="http://schemas.microsoft.com/office/drawing/2014/main" id="{1ACB9797-464E-D148-9FDC-2BF53AE93B2B}"/>
              </a:ext>
            </a:extLst>
          </p:cNvPr>
          <p:cNvSpPr>
            <a:spLocks noGrp="1" noRot="1" noChangeAspect="1" noChangeArrowheads="1" noTextEdit="1"/>
          </p:cNvSpPr>
          <p:nvPr>
            <p:ph type="sldImg"/>
          </p:nvPr>
        </p:nvSpPr>
        <p:spPr>
          <a:ln/>
        </p:spPr>
      </p:sp>
      <p:sp>
        <p:nvSpPr>
          <p:cNvPr id="30727" name="Rectangle 3">
            <a:extLst>
              <a:ext uri="{FF2B5EF4-FFF2-40B4-BE49-F238E27FC236}">
                <a16:creationId xmlns:a16="http://schemas.microsoft.com/office/drawing/2014/main" id="{EF3DC7BC-17AC-F540-8B1C-0D6B1BBB67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Arial Narrow" panose="020B0604020202020204" pitchFamily="34"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C6249B8C-9F75-624B-89AE-39ADD642AD8A}"/>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it-IT" altLang="it-IT" sz="1200"/>
              <a:t>L'infinito</a:t>
            </a:r>
          </a:p>
        </p:txBody>
      </p:sp>
      <p:sp>
        <p:nvSpPr>
          <p:cNvPr id="32771" name="Rectangle 3">
            <a:extLst>
              <a:ext uri="{FF2B5EF4-FFF2-40B4-BE49-F238E27FC236}">
                <a16:creationId xmlns:a16="http://schemas.microsoft.com/office/drawing/2014/main" id="{F6F78460-DB9C-B642-8C23-CD5FC7D32CB3}"/>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it-IT" altLang="it-IT" sz="1200"/>
              <a:t>20/09/02</a:t>
            </a:r>
          </a:p>
        </p:txBody>
      </p:sp>
      <p:sp>
        <p:nvSpPr>
          <p:cNvPr id="32772" name="Rectangle 6">
            <a:extLst>
              <a:ext uri="{FF2B5EF4-FFF2-40B4-BE49-F238E27FC236}">
                <a16:creationId xmlns:a16="http://schemas.microsoft.com/office/drawing/2014/main" id="{7C3FF095-5688-3E44-9284-8F95E6441516}"/>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it-IT" altLang="it-IT" sz="1200"/>
              <a:t>Liceo Scientifico "Laurana" - Urbino</a:t>
            </a:r>
          </a:p>
        </p:txBody>
      </p:sp>
      <p:sp>
        <p:nvSpPr>
          <p:cNvPr id="32773" name="Rectangle 7">
            <a:extLst>
              <a:ext uri="{FF2B5EF4-FFF2-40B4-BE49-F238E27FC236}">
                <a16:creationId xmlns:a16="http://schemas.microsoft.com/office/drawing/2014/main" id="{1B96CF41-E47C-6D4A-B6CB-4CC0B158F35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fld id="{5758DAF8-6DF8-3E48-BB8C-C6AB0137BA23}" type="slidenum">
              <a:rPr lang="it-IT" altLang="it-IT" sz="1200"/>
              <a:pPr eaLnBrk="1" hangingPunct="1"/>
              <a:t>9</a:t>
            </a:fld>
            <a:endParaRPr lang="it-IT" altLang="it-IT" sz="1200"/>
          </a:p>
        </p:txBody>
      </p:sp>
      <p:sp>
        <p:nvSpPr>
          <p:cNvPr id="32774" name="Rectangle 2">
            <a:extLst>
              <a:ext uri="{FF2B5EF4-FFF2-40B4-BE49-F238E27FC236}">
                <a16:creationId xmlns:a16="http://schemas.microsoft.com/office/drawing/2014/main" id="{B6D15C53-C292-0045-BA78-D87A52D4F26B}"/>
              </a:ext>
            </a:extLst>
          </p:cNvPr>
          <p:cNvSpPr>
            <a:spLocks noGrp="1" noRot="1" noChangeAspect="1" noChangeArrowheads="1" noTextEdit="1"/>
          </p:cNvSpPr>
          <p:nvPr>
            <p:ph type="sldImg"/>
          </p:nvPr>
        </p:nvSpPr>
        <p:spPr>
          <a:ln/>
        </p:spPr>
      </p:sp>
      <p:sp>
        <p:nvSpPr>
          <p:cNvPr id="32775" name="Rectangle 3">
            <a:extLst>
              <a:ext uri="{FF2B5EF4-FFF2-40B4-BE49-F238E27FC236}">
                <a16:creationId xmlns:a16="http://schemas.microsoft.com/office/drawing/2014/main" id="{664DD32F-C601-734B-99B7-3C2446FDB42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Arial Narrow" panose="020B0604020202020204" pitchFamily="34"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10">
            <a:extLst>
              <a:ext uri="{FF2B5EF4-FFF2-40B4-BE49-F238E27FC236}">
                <a16:creationId xmlns:a16="http://schemas.microsoft.com/office/drawing/2014/main" id="{E8F72918-FBA3-9842-95B5-903EAE047A3F}"/>
              </a:ext>
            </a:extLst>
          </p:cNvPr>
          <p:cNvGrpSpPr>
            <a:grpSpLocks/>
          </p:cNvGrpSpPr>
          <p:nvPr/>
        </p:nvGrpSpPr>
        <p:grpSpPr bwMode="auto">
          <a:xfrm>
            <a:off x="-257175" y="-23813"/>
            <a:ext cx="9518650" cy="7229476"/>
            <a:chOff x="-162" y="-15"/>
            <a:chExt cx="5996" cy="4554"/>
          </a:xfrm>
        </p:grpSpPr>
        <p:grpSp>
          <p:nvGrpSpPr>
            <p:cNvPr id="5" name="Group 109">
              <a:extLst>
                <a:ext uri="{FF2B5EF4-FFF2-40B4-BE49-F238E27FC236}">
                  <a16:creationId xmlns:a16="http://schemas.microsoft.com/office/drawing/2014/main" id="{FC17ADE8-3E74-EF45-A5D2-F96B50237B78}"/>
                </a:ext>
              </a:extLst>
            </p:cNvPr>
            <p:cNvGrpSpPr>
              <a:grpSpLocks/>
            </p:cNvGrpSpPr>
            <p:nvPr userDrawn="1"/>
          </p:nvGrpSpPr>
          <p:grpSpPr bwMode="auto">
            <a:xfrm>
              <a:off x="-162" y="-14"/>
              <a:ext cx="5996" cy="4553"/>
              <a:chOff x="-162" y="-14"/>
              <a:chExt cx="5996" cy="4553"/>
            </a:xfrm>
          </p:grpSpPr>
          <p:sp>
            <p:nvSpPr>
              <p:cNvPr id="20" name="Freeform 4">
                <a:extLst>
                  <a:ext uri="{FF2B5EF4-FFF2-40B4-BE49-F238E27FC236}">
                    <a16:creationId xmlns:a16="http://schemas.microsoft.com/office/drawing/2014/main" id="{A69B5648-3522-2846-9520-0824F7DC8C86}"/>
                  </a:ext>
                </a:extLst>
              </p:cNvPr>
              <p:cNvSpPr>
                <a:spLocks/>
              </p:cNvSpPr>
              <p:nvPr userDrawn="1"/>
            </p:nvSpPr>
            <p:spPr bwMode="hidden">
              <a:xfrm>
                <a:off x="3314" y="2990"/>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21" name="Freeform 5">
                <a:extLst>
                  <a:ext uri="{FF2B5EF4-FFF2-40B4-BE49-F238E27FC236}">
                    <a16:creationId xmlns:a16="http://schemas.microsoft.com/office/drawing/2014/main" id="{FFD46FA5-C5FD-FF4B-9342-D669957EFAD1}"/>
                  </a:ext>
                </a:extLst>
              </p:cNvPr>
              <p:cNvSpPr>
                <a:spLocks/>
              </p:cNvSpPr>
              <p:nvPr userDrawn="1"/>
            </p:nvSpPr>
            <p:spPr bwMode="hidden">
              <a:xfrm>
                <a:off x="2200" y="2586"/>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22" name="Freeform 6">
                <a:extLst>
                  <a:ext uri="{FF2B5EF4-FFF2-40B4-BE49-F238E27FC236}">
                    <a16:creationId xmlns:a16="http://schemas.microsoft.com/office/drawing/2014/main" id="{E44D482B-A6A9-D243-BC93-D5B086B6812E}"/>
                  </a:ext>
                </a:extLst>
              </p:cNvPr>
              <p:cNvSpPr>
                <a:spLocks/>
              </p:cNvSpPr>
              <p:nvPr userDrawn="1"/>
            </p:nvSpPr>
            <p:spPr bwMode="hidden">
              <a:xfrm>
                <a:off x="2288" y="3047"/>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23" name="Freeform 7">
                <a:extLst>
                  <a:ext uri="{FF2B5EF4-FFF2-40B4-BE49-F238E27FC236}">
                    <a16:creationId xmlns:a16="http://schemas.microsoft.com/office/drawing/2014/main" id="{5B7F44F2-566D-9E40-9C90-726A594CA3AE}"/>
                  </a:ext>
                </a:extLst>
              </p:cNvPr>
              <p:cNvSpPr>
                <a:spLocks/>
              </p:cNvSpPr>
              <p:nvPr userDrawn="1"/>
            </p:nvSpPr>
            <p:spPr bwMode="hidden">
              <a:xfrm>
                <a:off x="2609" y="3558"/>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24" name="Freeform 8">
                <a:extLst>
                  <a:ext uri="{FF2B5EF4-FFF2-40B4-BE49-F238E27FC236}">
                    <a16:creationId xmlns:a16="http://schemas.microsoft.com/office/drawing/2014/main" id="{14C9ACF9-4BA5-D444-9929-9949E7B8EC65}"/>
                  </a:ext>
                </a:extLst>
              </p:cNvPr>
              <p:cNvSpPr>
                <a:spLocks/>
              </p:cNvSpPr>
              <p:nvPr userDrawn="1"/>
            </p:nvSpPr>
            <p:spPr bwMode="hidden">
              <a:xfrm>
                <a:off x="3980" y="1830"/>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25" name="Freeform 9">
                <a:extLst>
                  <a:ext uri="{FF2B5EF4-FFF2-40B4-BE49-F238E27FC236}">
                    <a16:creationId xmlns:a16="http://schemas.microsoft.com/office/drawing/2014/main" id="{F8B454DA-107B-7D47-81BD-4E4508A64E5C}"/>
                  </a:ext>
                </a:extLst>
              </p:cNvPr>
              <p:cNvSpPr>
                <a:spLocks/>
              </p:cNvSpPr>
              <p:nvPr userDrawn="1"/>
            </p:nvSpPr>
            <p:spPr bwMode="hidden">
              <a:xfrm>
                <a:off x="3089" y="2063"/>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26" name="Freeform 10">
                <a:extLst>
                  <a:ext uri="{FF2B5EF4-FFF2-40B4-BE49-F238E27FC236}">
                    <a16:creationId xmlns:a16="http://schemas.microsoft.com/office/drawing/2014/main" id="{AF2C905B-45BE-4042-BF67-71094783AF2C}"/>
                  </a:ext>
                </a:extLst>
              </p:cNvPr>
              <p:cNvSpPr>
                <a:spLocks/>
              </p:cNvSpPr>
              <p:nvPr userDrawn="1"/>
            </p:nvSpPr>
            <p:spPr bwMode="hidden">
              <a:xfrm rot="3318475">
                <a:off x="2254" y="189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27" name="Freeform 11">
                <a:extLst>
                  <a:ext uri="{FF2B5EF4-FFF2-40B4-BE49-F238E27FC236}">
                    <a16:creationId xmlns:a16="http://schemas.microsoft.com/office/drawing/2014/main" id="{E41C7C77-9087-FF41-A5DA-43B52CF2EEA2}"/>
                  </a:ext>
                </a:extLst>
              </p:cNvPr>
              <p:cNvSpPr>
                <a:spLocks/>
              </p:cNvSpPr>
              <p:nvPr userDrawn="1"/>
            </p:nvSpPr>
            <p:spPr bwMode="hidden">
              <a:xfrm rot="20976686" flipH="1">
                <a:off x="2956" y="338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28" name="Freeform 12">
                <a:extLst>
                  <a:ext uri="{FF2B5EF4-FFF2-40B4-BE49-F238E27FC236}">
                    <a16:creationId xmlns:a16="http://schemas.microsoft.com/office/drawing/2014/main" id="{358A16E8-2CAE-DA4B-9792-7EEB777929A6}"/>
                  </a:ext>
                </a:extLst>
              </p:cNvPr>
              <p:cNvSpPr>
                <a:spLocks/>
              </p:cNvSpPr>
              <p:nvPr userDrawn="1"/>
            </p:nvSpPr>
            <p:spPr bwMode="hidden">
              <a:xfrm>
                <a:off x="1821" y="3000"/>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29" name="Freeform 13">
                <a:extLst>
                  <a:ext uri="{FF2B5EF4-FFF2-40B4-BE49-F238E27FC236}">
                    <a16:creationId xmlns:a16="http://schemas.microsoft.com/office/drawing/2014/main" id="{F9AF9583-8080-1A4A-B1CA-A9FB25D69EC0}"/>
                  </a:ext>
                </a:extLst>
              </p:cNvPr>
              <p:cNvSpPr>
                <a:spLocks/>
              </p:cNvSpPr>
              <p:nvPr userDrawn="1"/>
            </p:nvSpPr>
            <p:spPr bwMode="hidden">
              <a:xfrm rot="16244410" flipH="1">
                <a:off x="3615" y="3751"/>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30" name="Freeform 14">
                <a:extLst>
                  <a:ext uri="{FF2B5EF4-FFF2-40B4-BE49-F238E27FC236}">
                    <a16:creationId xmlns:a16="http://schemas.microsoft.com/office/drawing/2014/main" id="{F902188B-AB91-274C-947E-E2D43D4D05C1}"/>
                  </a:ext>
                </a:extLst>
              </p:cNvPr>
              <p:cNvSpPr>
                <a:spLocks/>
              </p:cNvSpPr>
              <p:nvPr userDrawn="1"/>
            </p:nvSpPr>
            <p:spPr bwMode="hidden">
              <a:xfrm rot="6018034">
                <a:off x="1966" y="3575"/>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31" name="Freeform 15">
                <a:extLst>
                  <a:ext uri="{FF2B5EF4-FFF2-40B4-BE49-F238E27FC236}">
                    <a16:creationId xmlns:a16="http://schemas.microsoft.com/office/drawing/2014/main" id="{46506EBF-D954-0548-B5BB-8BDF9FCCF3C8}"/>
                  </a:ext>
                </a:extLst>
              </p:cNvPr>
              <p:cNvSpPr>
                <a:spLocks/>
              </p:cNvSpPr>
              <p:nvPr userDrawn="1"/>
            </p:nvSpPr>
            <p:spPr bwMode="hidden">
              <a:xfrm rot="6284068">
                <a:off x="3400" y="3066"/>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32" name="Freeform 16">
                <a:extLst>
                  <a:ext uri="{FF2B5EF4-FFF2-40B4-BE49-F238E27FC236}">
                    <a16:creationId xmlns:a16="http://schemas.microsoft.com/office/drawing/2014/main" id="{C1CC06C8-D746-CA49-BB22-14AB7D705326}"/>
                  </a:ext>
                </a:extLst>
              </p:cNvPr>
              <p:cNvSpPr>
                <a:spLocks/>
              </p:cNvSpPr>
              <p:nvPr userDrawn="1"/>
            </p:nvSpPr>
            <p:spPr bwMode="hidden">
              <a:xfrm rot="19272242" flipV="1">
                <a:off x="3188" y="2264"/>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33" name="Freeform 17">
                <a:extLst>
                  <a:ext uri="{FF2B5EF4-FFF2-40B4-BE49-F238E27FC236}">
                    <a16:creationId xmlns:a16="http://schemas.microsoft.com/office/drawing/2014/main" id="{1A876CA2-8DEA-3449-9D9E-2C2647EA395A}"/>
                  </a:ext>
                </a:extLst>
              </p:cNvPr>
              <p:cNvSpPr>
                <a:spLocks/>
              </p:cNvSpPr>
              <p:nvPr userDrawn="1"/>
            </p:nvSpPr>
            <p:spPr bwMode="hidden">
              <a:xfrm rot="563450" flipH="1">
                <a:off x="1796" y="2358"/>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34" name="Freeform 18">
                <a:extLst>
                  <a:ext uri="{FF2B5EF4-FFF2-40B4-BE49-F238E27FC236}">
                    <a16:creationId xmlns:a16="http://schemas.microsoft.com/office/drawing/2014/main" id="{29679FA1-D6D8-5E4D-AF92-DA2B0CB4CD7C}"/>
                  </a:ext>
                </a:extLst>
              </p:cNvPr>
              <p:cNvSpPr>
                <a:spLocks/>
              </p:cNvSpPr>
              <p:nvPr userDrawn="1"/>
            </p:nvSpPr>
            <p:spPr bwMode="hidden">
              <a:xfrm>
                <a:off x="1227" y="2730"/>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35" name="Freeform 19">
                <a:extLst>
                  <a:ext uri="{FF2B5EF4-FFF2-40B4-BE49-F238E27FC236}">
                    <a16:creationId xmlns:a16="http://schemas.microsoft.com/office/drawing/2014/main" id="{AF370288-D688-4B41-A734-AD6020A0A166}"/>
                  </a:ext>
                </a:extLst>
              </p:cNvPr>
              <p:cNvSpPr>
                <a:spLocks/>
              </p:cNvSpPr>
              <p:nvPr userDrawn="1"/>
            </p:nvSpPr>
            <p:spPr bwMode="hidden">
              <a:xfrm>
                <a:off x="113" y="2578"/>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36" name="Freeform 20">
                <a:extLst>
                  <a:ext uri="{FF2B5EF4-FFF2-40B4-BE49-F238E27FC236}">
                    <a16:creationId xmlns:a16="http://schemas.microsoft.com/office/drawing/2014/main" id="{65C76203-48AA-E142-BA5D-7EEE34F00283}"/>
                  </a:ext>
                </a:extLst>
              </p:cNvPr>
              <p:cNvSpPr>
                <a:spLocks/>
              </p:cNvSpPr>
              <p:nvPr userDrawn="1"/>
            </p:nvSpPr>
            <p:spPr bwMode="hidden">
              <a:xfrm>
                <a:off x="153" y="3003"/>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37" name="Freeform 21">
                <a:extLst>
                  <a:ext uri="{FF2B5EF4-FFF2-40B4-BE49-F238E27FC236}">
                    <a16:creationId xmlns:a16="http://schemas.microsoft.com/office/drawing/2014/main" id="{BC827BB9-706A-B845-BC78-DA9D878BB9AC}"/>
                  </a:ext>
                </a:extLst>
              </p:cNvPr>
              <p:cNvSpPr>
                <a:spLocks/>
              </p:cNvSpPr>
              <p:nvPr userDrawn="1"/>
            </p:nvSpPr>
            <p:spPr bwMode="hidden">
              <a:xfrm rot="-2130091">
                <a:off x="738" y="3742"/>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38" name="Freeform 22">
                <a:extLst>
                  <a:ext uri="{FF2B5EF4-FFF2-40B4-BE49-F238E27FC236}">
                    <a16:creationId xmlns:a16="http://schemas.microsoft.com/office/drawing/2014/main" id="{86C5A316-B6E2-524B-BE8D-B2298C6C5791}"/>
                  </a:ext>
                </a:extLst>
              </p:cNvPr>
              <p:cNvSpPr>
                <a:spLocks/>
              </p:cNvSpPr>
              <p:nvPr userDrawn="1"/>
            </p:nvSpPr>
            <p:spPr bwMode="hidden">
              <a:xfrm>
                <a:off x="1821" y="1954"/>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39" name="Freeform 23">
                <a:extLst>
                  <a:ext uri="{FF2B5EF4-FFF2-40B4-BE49-F238E27FC236}">
                    <a16:creationId xmlns:a16="http://schemas.microsoft.com/office/drawing/2014/main" id="{C6631528-F96C-A34A-851C-E1DD351C9CE9}"/>
                  </a:ext>
                </a:extLst>
              </p:cNvPr>
              <p:cNvSpPr>
                <a:spLocks/>
              </p:cNvSpPr>
              <p:nvPr userDrawn="1"/>
            </p:nvSpPr>
            <p:spPr bwMode="hidden">
              <a:xfrm>
                <a:off x="1002" y="2055"/>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40" name="Freeform 24">
                <a:extLst>
                  <a:ext uri="{FF2B5EF4-FFF2-40B4-BE49-F238E27FC236}">
                    <a16:creationId xmlns:a16="http://schemas.microsoft.com/office/drawing/2014/main" id="{B5AE26E3-82A2-EC42-9600-870DE8D72730}"/>
                  </a:ext>
                </a:extLst>
              </p:cNvPr>
              <p:cNvSpPr>
                <a:spLocks/>
              </p:cNvSpPr>
              <p:nvPr userDrawn="1"/>
            </p:nvSpPr>
            <p:spPr bwMode="hidden">
              <a:xfrm rot="3318475">
                <a:off x="-73" y="200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41" name="Freeform 25">
                <a:extLst>
                  <a:ext uri="{FF2B5EF4-FFF2-40B4-BE49-F238E27FC236}">
                    <a16:creationId xmlns:a16="http://schemas.microsoft.com/office/drawing/2014/main" id="{709AC42C-8DD5-4F4F-BE8F-19839B48B965}"/>
                  </a:ext>
                </a:extLst>
              </p:cNvPr>
              <p:cNvSpPr>
                <a:spLocks/>
              </p:cNvSpPr>
              <p:nvPr userDrawn="1"/>
            </p:nvSpPr>
            <p:spPr bwMode="hidden">
              <a:xfrm rot="20976686" flipH="1">
                <a:off x="869" y="3374"/>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42" name="Freeform 26">
                <a:extLst>
                  <a:ext uri="{FF2B5EF4-FFF2-40B4-BE49-F238E27FC236}">
                    <a16:creationId xmlns:a16="http://schemas.microsoft.com/office/drawing/2014/main" id="{943F3A8D-4CBE-BD4D-8086-44FA2828ADC1}"/>
                  </a:ext>
                </a:extLst>
              </p:cNvPr>
              <p:cNvSpPr>
                <a:spLocks/>
              </p:cNvSpPr>
              <p:nvPr userDrawn="1"/>
            </p:nvSpPr>
            <p:spPr bwMode="hidden">
              <a:xfrm>
                <a:off x="-14" y="2956"/>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43" name="Freeform 27">
                <a:extLst>
                  <a:ext uri="{FF2B5EF4-FFF2-40B4-BE49-F238E27FC236}">
                    <a16:creationId xmlns:a16="http://schemas.microsoft.com/office/drawing/2014/main" id="{5FA3073F-953B-2747-968C-594DCB5476B3}"/>
                  </a:ext>
                </a:extLst>
              </p:cNvPr>
              <p:cNvSpPr>
                <a:spLocks/>
              </p:cNvSpPr>
              <p:nvPr userDrawn="1"/>
            </p:nvSpPr>
            <p:spPr bwMode="hidden">
              <a:xfrm rot="16244410" flipH="1">
                <a:off x="1516" y="3727"/>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44" name="Freeform 28">
                <a:extLst>
                  <a:ext uri="{FF2B5EF4-FFF2-40B4-BE49-F238E27FC236}">
                    <a16:creationId xmlns:a16="http://schemas.microsoft.com/office/drawing/2014/main" id="{BCBC9853-C89B-FD48-9485-F1C91C0FDCE3}"/>
                  </a:ext>
                </a:extLst>
              </p:cNvPr>
              <p:cNvSpPr>
                <a:spLocks/>
              </p:cNvSpPr>
              <p:nvPr userDrawn="1"/>
            </p:nvSpPr>
            <p:spPr bwMode="hidden">
              <a:xfrm rot="5508134">
                <a:off x="-25" y="3520"/>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45" name="Freeform 29">
                <a:extLst>
                  <a:ext uri="{FF2B5EF4-FFF2-40B4-BE49-F238E27FC236}">
                    <a16:creationId xmlns:a16="http://schemas.microsoft.com/office/drawing/2014/main" id="{D8FBE4D2-4FD0-004A-A5CD-95C844F4C19D}"/>
                  </a:ext>
                </a:extLst>
              </p:cNvPr>
              <p:cNvSpPr>
                <a:spLocks/>
              </p:cNvSpPr>
              <p:nvPr userDrawn="1"/>
            </p:nvSpPr>
            <p:spPr bwMode="hidden">
              <a:xfrm rot="6284068">
                <a:off x="1169" y="290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46" name="Freeform 30">
                <a:extLst>
                  <a:ext uri="{FF2B5EF4-FFF2-40B4-BE49-F238E27FC236}">
                    <a16:creationId xmlns:a16="http://schemas.microsoft.com/office/drawing/2014/main" id="{C29E5139-36AB-A645-9AE8-C8AAB398E352}"/>
                  </a:ext>
                </a:extLst>
              </p:cNvPr>
              <p:cNvSpPr>
                <a:spLocks/>
              </p:cNvSpPr>
              <p:nvPr userDrawn="1"/>
            </p:nvSpPr>
            <p:spPr bwMode="hidden">
              <a:xfrm rot="19272242" flipV="1">
                <a:off x="945" y="2040"/>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47" name="Freeform 31">
                <a:extLst>
                  <a:ext uri="{FF2B5EF4-FFF2-40B4-BE49-F238E27FC236}">
                    <a16:creationId xmlns:a16="http://schemas.microsoft.com/office/drawing/2014/main" id="{B14F5E8F-CF2E-2C45-8B88-E441D7626E97}"/>
                  </a:ext>
                </a:extLst>
              </p:cNvPr>
              <p:cNvSpPr>
                <a:spLocks/>
              </p:cNvSpPr>
              <p:nvPr userDrawn="1"/>
            </p:nvSpPr>
            <p:spPr bwMode="hidden">
              <a:xfrm rot="563450" flipH="1">
                <a:off x="501" y="2218"/>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48" name="Freeform 32">
                <a:extLst>
                  <a:ext uri="{FF2B5EF4-FFF2-40B4-BE49-F238E27FC236}">
                    <a16:creationId xmlns:a16="http://schemas.microsoft.com/office/drawing/2014/main" id="{1E2B099E-FE7D-784B-97E0-84DACF025244}"/>
                  </a:ext>
                </a:extLst>
              </p:cNvPr>
              <p:cNvSpPr>
                <a:spLocks/>
              </p:cNvSpPr>
              <p:nvPr userDrawn="1"/>
            </p:nvSpPr>
            <p:spPr bwMode="hidden">
              <a:xfrm>
                <a:off x="1210" y="870"/>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49" name="Freeform 33">
                <a:extLst>
                  <a:ext uri="{FF2B5EF4-FFF2-40B4-BE49-F238E27FC236}">
                    <a16:creationId xmlns:a16="http://schemas.microsoft.com/office/drawing/2014/main" id="{175467F3-8585-0044-AD9A-9753F74E7BDC}"/>
                  </a:ext>
                </a:extLst>
              </p:cNvPr>
              <p:cNvSpPr>
                <a:spLocks/>
              </p:cNvSpPr>
              <p:nvPr userDrawn="1"/>
            </p:nvSpPr>
            <p:spPr bwMode="hidden">
              <a:xfrm>
                <a:off x="96" y="466"/>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50" name="Freeform 34">
                <a:extLst>
                  <a:ext uri="{FF2B5EF4-FFF2-40B4-BE49-F238E27FC236}">
                    <a16:creationId xmlns:a16="http://schemas.microsoft.com/office/drawing/2014/main" id="{F3CB27E5-C5F5-7F40-A373-D852B7AEED03}"/>
                  </a:ext>
                </a:extLst>
              </p:cNvPr>
              <p:cNvSpPr>
                <a:spLocks/>
              </p:cNvSpPr>
              <p:nvPr userDrawn="1"/>
            </p:nvSpPr>
            <p:spPr bwMode="hidden">
              <a:xfrm>
                <a:off x="-20" y="1119"/>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51" name="Freeform 35">
                <a:extLst>
                  <a:ext uri="{FF2B5EF4-FFF2-40B4-BE49-F238E27FC236}">
                    <a16:creationId xmlns:a16="http://schemas.microsoft.com/office/drawing/2014/main" id="{6EE61C4A-4FC9-6249-8F6B-1FFBBBAB5A90}"/>
                  </a:ext>
                </a:extLst>
              </p:cNvPr>
              <p:cNvSpPr>
                <a:spLocks/>
              </p:cNvSpPr>
              <p:nvPr userDrawn="1"/>
            </p:nvSpPr>
            <p:spPr bwMode="hidden">
              <a:xfrm>
                <a:off x="721" y="1630"/>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52" name="Freeform 36">
                <a:extLst>
                  <a:ext uri="{FF2B5EF4-FFF2-40B4-BE49-F238E27FC236}">
                    <a16:creationId xmlns:a16="http://schemas.microsoft.com/office/drawing/2014/main" id="{FB6F5DE4-A081-0948-BFBA-8A9F7F103038}"/>
                  </a:ext>
                </a:extLst>
              </p:cNvPr>
              <p:cNvSpPr>
                <a:spLocks/>
              </p:cNvSpPr>
              <p:nvPr userDrawn="1"/>
            </p:nvSpPr>
            <p:spPr bwMode="hidden">
              <a:xfrm>
                <a:off x="1804" y="-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53" name="Freeform 37">
                <a:extLst>
                  <a:ext uri="{FF2B5EF4-FFF2-40B4-BE49-F238E27FC236}">
                    <a16:creationId xmlns:a16="http://schemas.microsoft.com/office/drawing/2014/main" id="{3B59DCDF-2415-AF48-880A-EA64739C2C0D}"/>
                  </a:ext>
                </a:extLst>
              </p:cNvPr>
              <p:cNvSpPr>
                <a:spLocks/>
              </p:cNvSpPr>
              <p:nvPr userDrawn="1"/>
            </p:nvSpPr>
            <p:spPr bwMode="hidden">
              <a:xfrm>
                <a:off x="985" y="99"/>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54" name="Freeform 38">
                <a:extLst>
                  <a:ext uri="{FF2B5EF4-FFF2-40B4-BE49-F238E27FC236}">
                    <a16:creationId xmlns:a16="http://schemas.microsoft.com/office/drawing/2014/main" id="{38D318B4-F271-B843-BAC7-ACED3F0D49FD}"/>
                  </a:ext>
                </a:extLst>
              </p:cNvPr>
              <p:cNvSpPr>
                <a:spLocks/>
              </p:cNvSpPr>
              <p:nvPr userDrawn="1"/>
            </p:nvSpPr>
            <p:spPr bwMode="hidden">
              <a:xfrm rot="3318475">
                <a:off x="185" y="-9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55" name="Freeform 39">
                <a:extLst>
                  <a:ext uri="{FF2B5EF4-FFF2-40B4-BE49-F238E27FC236}">
                    <a16:creationId xmlns:a16="http://schemas.microsoft.com/office/drawing/2014/main" id="{6CED8551-B5D4-AC4E-AE31-4ADBB54215C7}"/>
                  </a:ext>
                </a:extLst>
              </p:cNvPr>
              <p:cNvSpPr>
                <a:spLocks/>
              </p:cNvSpPr>
              <p:nvPr userDrawn="1"/>
            </p:nvSpPr>
            <p:spPr bwMode="hidden">
              <a:xfrm rot="20976686" flipH="1">
                <a:off x="852" y="126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56" name="Freeform 40">
                <a:extLst>
                  <a:ext uri="{FF2B5EF4-FFF2-40B4-BE49-F238E27FC236}">
                    <a16:creationId xmlns:a16="http://schemas.microsoft.com/office/drawing/2014/main" id="{4A2F0116-3942-9E4B-A4C1-1DC793A21457}"/>
                  </a:ext>
                </a:extLst>
              </p:cNvPr>
              <p:cNvSpPr>
                <a:spLocks/>
              </p:cNvSpPr>
              <p:nvPr userDrawn="1"/>
            </p:nvSpPr>
            <p:spPr bwMode="hidden">
              <a:xfrm>
                <a:off x="185" y="952"/>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57" name="Freeform 41">
                <a:extLst>
                  <a:ext uri="{FF2B5EF4-FFF2-40B4-BE49-F238E27FC236}">
                    <a16:creationId xmlns:a16="http://schemas.microsoft.com/office/drawing/2014/main" id="{30FDE66B-AC6B-6441-BC5D-E7226EC9DE71}"/>
                  </a:ext>
                </a:extLst>
              </p:cNvPr>
              <p:cNvSpPr>
                <a:spLocks/>
              </p:cNvSpPr>
              <p:nvPr userDrawn="1"/>
            </p:nvSpPr>
            <p:spPr bwMode="hidden">
              <a:xfrm rot="16244410" flipH="1">
                <a:off x="1487" y="1463"/>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58" name="Freeform 42">
                <a:extLst>
                  <a:ext uri="{FF2B5EF4-FFF2-40B4-BE49-F238E27FC236}">
                    <a16:creationId xmlns:a16="http://schemas.microsoft.com/office/drawing/2014/main" id="{C212CF2F-F983-8443-8369-42340A07BA0D}"/>
                  </a:ext>
                </a:extLst>
              </p:cNvPr>
              <p:cNvSpPr>
                <a:spLocks/>
              </p:cNvSpPr>
              <p:nvPr userDrawn="1"/>
            </p:nvSpPr>
            <p:spPr bwMode="hidden">
              <a:xfrm rot="2428453">
                <a:off x="-162" y="1684"/>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59" name="Freeform 43">
                <a:extLst>
                  <a:ext uri="{FF2B5EF4-FFF2-40B4-BE49-F238E27FC236}">
                    <a16:creationId xmlns:a16="http://schemas.microsoft.com/office/drawing/2014/main" id="{7724814E-4081-EE46-8413-0F0B1EF8E789}"/>
                  </a:ext>
                </a:extLst>
              </p:cNvPr>
              <p:cNvSpPr>
                <a:spLocks/>
              </p:cNvSpPr>
              <p:nvPr userDrawn="1"/>
            </p:nvSpPr>
            <p:spPr bwMode="hidden">
              <a:xfrm rot="6284068">
                <a:off x="1296" y="94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60" name="Freeform 44">
                <a:extLst>
                  <a:ext uri="{FF2B5EF4-FFF2-40B4-BE49-F238E27FC236}">
                    <a16:creationId xmlns:a16="http://schemas.microsoft.com/office/drawing/2014/main" id="{3BF037D3-CA49-B443-BE7A-4F9ED25C8CF4}"/>
                  </a:ext>
                </a:extLst>
              </p:cNvPr>
              <p:cNvSpPr>
                <a:spLocks/>
              </p:cNvSpPr>
              <p:nvPr userDrawn="1"/>
            </p:nvSpPr>
            <p:spPr bwMode="hidden">
              <a:xfrm rot="19272242" flipV="1">
                <a:off x="928" y="84"/>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61" name="Freeform 45">
                <a:extLst>
                  <a:ext uri="{FF2B5EF4-FFF2-40B4-BE49-F238E27FC236}">
                    <a16:creationId xmlns:a16="http://schemas.microsoft.com/office/drawing/2014/main" id="{30E630D4-1A28-4240-B2F0-70FC497F8F66}"/>
                  </a:ext>
                </a:extLst>
              </p:cNvPr>
              <p:cNvSpPr>
                <a:spLocks/>
              </p:cNvSpPr>
              <p:nvPr userDrawn="1"/>
            </p:nvSpPr>
            <p:spPr bwMode="hidden">
              <a:xfrm rot="563450" flipH="1">
                <a:off x="-20" y="238"/>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62" name="Freeform 46">
                <a:extLst>
                  <a:ext uri="{FF2B5EF4-FFF2-40B4-BE49-F238E27FC236}">
                    <a16:creationId xmlns:a16="http://schemas.microsoft.com/office/drawing/2014/main" id="{3E3BB60A-0388-B746-9053-745EB180B265}"/>
                  </a:ext>
                </a:extLst>
              </p:cNvPr>
              <p:cNvSpPr>
                <a:spLocks/>
              </p:cNvSpPr>
              <p:nvPr userDrawn="1"/>
            </p:nvSpPr>
            <p:spPr bwMode="hidden">
              <a:xfrm>
                <a:off x="3305" y="870"/>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63" name="Freeform 47">
                <a:extLst>
                  <a:ext uri="{FF2B5EF4-FFF2-40B4-BE49-F238E27FC236}">
                    <a16:creationId xmlns:a16="http://schemas.microsoft.com/office/drawing/2014/main" id="{9A25752D-7E44-0F48-8CE4-3F194212003F}"/>
                  </a:ext>
                </a:extLst>
              </p:cNvPr>
              <p:cNvSpPr>
                <a:spLocks/>
              </p:cNvSpPr>
              <p:nvPr userDrawn="1"/>
            </p:nvSpPr>
            <p:spPr bwMode="hidden">
              <a:xfrm>
                <a:off x="2191" y="466"/>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64" name="Freeform 48">
                <a:extLst>
                  <a:ext uri="{FF2B5EF4-FFF2-40B4-BE49-F238E27FC236}">
                    <a16:creationId xmlns:a16="http://schemas.microsoft.com/office/drawing/2014/main" id="{58866847-9FE5-A048-BEEE-21BF0E7990E0}"/>
                  </a:ext>
                </a:extLst>
              </p:cNvPr>
              <p:cNvSpPr>
                <a:spLocks/>
              </p:cNvSpPr>
              <p:nvPr userDrawn="1"/>
            </p:nvSpPr>
            <p:spPr bwMode="hidden">
              <a:xfrm>
                <a:off x="2075" y="1119"/>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65" name="Freeform 49">
                <a:extLst>
                  <a:ext uri="{FF2B5EF4-FFF2-40B4-BE49-F238E27FC236}">
                    <a16:creationId xmlns:a16="http://schemas.microsoft.com/office/drawing/2014/main" id="{B9619F2E-A34A-3C4C-AAD7-083C2A9171A0}"/>
                  </a:ext>
                </a:extLst>
              </p:cNvPr>
              <p:cNvSpPr>
                <a:spLocks/>
              </p:cNvSpPr>
              <p:nvPr userDrawn="1"/>
            </p:nvSpPr>
            <p:spPr bwMode="hidden">
              <a:xfrm>
                <a:off x="2816" y="1630"/>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66" name="Freeform 50">
                <a:extLst>
                  <a:ext uri="{FF2B5EF4-FFF2-40B4-BE49-F238E27FC236}">
                    <a16:creationId xmlns:a16="http://schemas.microsoft.com/office/drawing/2014/main" id="{06EF66B6-DFDE-7E49-9C83-8D757EB36069}"/>
                  </a:ext>
                </a:extLst>
              </p:cNvPr>
              <p:cNvSpPr>
                <a:spLocks/>
              </p:cNvSpPr>
              <p:nvPr userDrawn="1"/>
            </p:nvSpPr>
            <p:spPr bwMode="hidden">
              <a:xfrm>
                <a:off x="3899" y="-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67" name="Freeform 51">
                <a:extLst>
                  <a:ext uri="{FF2B5EF4-FFF2-40B4-BE49-F238E27FC236}">
                    <a16:creationId xmlns:a16="http://schemas.microsoft.com/office/drawing/2014/main" id="{7C2C5154-289C-C04B-9447-9EDC267B340E}"/>
                  </a:ext>
                </a:extLst>
              </p:cNvPr>
              <p:cNvSpPr>
                <a:spLocks/>
              </p:cNvSpPr>
              <p:nvPr userDrawn="1"/>
            </p:nvSpPr>
            <p:spPr bwMode="hidden">
              <a:xfrm>
                <a:off x="3080" y="99"/>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68" name="Freeform 52">
                <a:extLst>
                  <a:ext uri="{FF2B5EF4-FFF2-40B4-BE49-F238E27FC236}">
                    <a16:creationId xmlns:a16="http://schemas.microsoft.com/office/drawing/2014/main" id="{72D5FD66-E646-744E-BE2D-EBF95D9A5042}"/>
                  </a:ext>
                </a:extLst>
              </p:cNvPr>
              <p:cNvSpPr>
                <a:spLocks/>
              </p:cNvSpPr>
              <p:nvPr userDrawn="1"/>
            </p:nvSpPr>
            <p:spPr bwMode="hidden">
              <a:xfrm rot="3318475">
                <a:off x="2005" y="51"/>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69" name="Freeform 53">
                <a:extLst>
                  <a:ext uri="{FF2B5EF4-FFF2-40B4-BE49-F238E27FC236}">
                    <a16:creationId xmlns:a16="http://schemas.microsoft.com/office/drawing/2014/main" id="{73F6CBE1-1B94-9C48-8CD9-998D267F8494}"/>
                  </a:ext>
                </a:extLst>
              </p:cNvPr>
              <p:cNvSpPr>
                <a:spLocks/>
              </p:cNvSpPr>
              <p:nvPr userDrawn="1"/>
            </p:nvSpPr>
            <p:spPr bwMode="hidden">
              <a:xfrm rot="20976686" flipH="1">
                <a:off x="2947" y="126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70" name="Freeform 54">
                <a:extLst>
                  <a:ext uri="{FF2B5EF4-FFF2-40B4-BE49-F238E27FC236}">
                    <a16:creationId xmlns:a16="http://schemas.microsoft.com/office/drawing/2014/main" id="{78266BBF-7D83-1449-837A-132485709071}"/>
                  </a:ext>
                </a:extLst>
              </p:cNvPr>
              <p:cNvSpPr>
                <a:spLocks/>
              </p:cNvSpPr>
              <p:nvPr userDrawn="1"/>
            </p:nvSpPr>
            <p:spPr bwMode="hidden">
              <a:xfrm>
                <a:off x="1908" y="1072"/>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71" name="Freeform 55">
                <a:extLst>
                  <a:ext uri="{FF2B5EF4-FFF2-40B4-BE49-F238E27FC236}">
                    <a16:creationId xmlns:a16="http://schemas.microsoft.com/office/drawing/2014/main" id="{BD7D3756-985E-CE4E-82BE-EE6A974232CD}"/>
                  </a:ext>
                </a:extLst>
              </p:cNvPr>
              <p:cNvSpPr>
                <a:spLocks/>
              </p:cNvSpPr>
              <p:nvPr userDrawn="1"/>
            </p:nvSpPr>
            <p:spPr bwMode="hidden">
              <a:xfrm rot="16244410" flipH="1">
                <a:off x="3582" y="1463"/>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72" name="Freeform 56">
                <a:extLst>
                  <a:ext uri="{FF2B5EF4-FFF2-40B4-BE49-F238E27FC236}">
                    <a16:creationId xmlns:a16="http://schemas.microsoft.com/office/drawing/2014/main" id="{97AB0A07-D877-3D45-BCB9-E5689297D161}"/>
                  </a:ext>
                </a:extLst>
              </p:cNvPr>
              <p:cNvSpPr>
                <a:spLocks/>
              </p:cNvSpPr>
              <p:nvPr userDrawn="1"/>
            </p:nvSpPr>
            <p:spPr bwMode="hidden">
              <a:xfrm rot="2428453">
                <a:off x="1933" y="1684"/>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73" name="Freeform 57">
                <a:extLst>
                  <a:ext uri="{FF2B5EF4-FFF2-40B4-BE49-F238E27FC236}">
                    <a16:creationId xmlns:a16="http://schemas.microsoft.com/office/drawing/2014/main" id="{F9C6AFE0-0EE6-8E47-A72E-647A70A6F379}"/>
                  </a:ext>
                </a:extLst>
              </p:cNvPr>
              <p:cNvSpPr>
                <a:spLocks/>
              </p:cNvSpPr>
              <p:nvPr userDrawn="1"/>
            </p:nvSpPr>
            <p:spPr bwMode="hidden">
              <a:xfrm rot="6284068">
                <a:off x="3391" y="94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74" name="Freeform 58">
                <a:extLst>
                  <a:ext uri="{FF2B5EF4-FFF2-40B4-BE49-F238E27FC236}">
                    <a16:creationId xmlns:a16="http://schemas.microsoft.com/office/drawing/2014/main" id="{A215C044-14F1-624A-B977-CDA4E539BBEA}"/>
                  </a:ext>
                </a:extLst>
              </p:cNvPr>
              <p:cNvSpPr>
                <a:spLocks/>
              </p:cNvSpPr>
              <p:nvPr userDrawn="1"/>
            </p:nvSpPr>
            <p:spPr bwMode="hidden">
              <a:xfrm rot="19272242" flipV="1">
                <a:off x="3023" y="84"/>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75" name="Freeform 59">
                <a:extLst>
                  <a:ext uri="{FF2B5EF4-FFF2-40B4-BE49-F238E27FC236}">
                    <a16:creationId xmlns:a16="http://schemas.microsoft.com/office/drawing/2014/main" id="{33FFF200-47E8-B84B-93B7-2BEA1F667DA4}"/>
                  </a:ext>
                </a:extLst>
              </p:cNvPr>
              <p:cNvSpPr>
                <a:spLocks/>
              </p:cNvSpPr>
              <p:nvPr userDrawn="1"/>
            </p:nvSpPr>
            <p:spPr bwMode="hidden">
              <a:xfrm rot="563450" flipH="1">
                <a:off x="1847" y="238"/>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76" name="Freeform 60">
                <a:extLst>
                  <a:ext uri="{FF2B5EF4-FFF2-40B4-BE49-F238E27FC236}">
                    <a16:creationId xmlns:a16="http://schemas.microsoft.com/office/drawing/2014/main" id="{603EECF7-0950-2443-A854-C0B7AD7F16CF}"/>
                  </a:ext>
                </a:extLst>
              </p:cNvPr>
              <p:cNvSpPr>
                <a:spLocks/>
              </p:cNvSpPr>
              <p:nvPr userDrawn="1"/>
            </p:nvSpPr>
            <p:spPr bwMode="hidden">
              <a:xfrm flipH="1">
                <a:off x="5075" y="867"/>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77" name="Freeform 61">
                <a:extLst>
                  <a:ext uri="{FF2B5EF4-FFF2-40B4-BE49-F238E27FC236}">
                    <a16:creationId xmlns:a16="http://schemas.microsoft.com/office/drawing/2014/main" id="{E6720AC7-F4E3-1A45-8A6E-BE8707223D1D}"/>
                  </a:ext>
                </a:extLst>
              </p:cNvPr>
              <p:cNvSpPr>
                <a:spLocks/>
              </p:cNvSpPr>
              <p:nvPr userDrawn="1"/>
            </p:nvSpPr>
            <p:spPr bwMode="hidden">
              <a:xfrm>
                <a:off x="4287" y="475"/>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78" name="Freeform 62">
                <a:extLst>
                  <a:ext uri="{FF2B5EF4-FFF2-40B4-BE49-F238E27FC236}">
                    <a16:creationId xmlns:a16="http://schemas.microsoft.com/office/drawing/2014/main" id="{EF88A1CC-2210-E94C-8649-D962ABDE45C9}"/>
                  </a:ext>
                </a:extLst>
              </p:cNvPr>
              <p:cNvSpPr>
                <a:spLocks/>
              </p:cNvSpPr>
              <p:nvPr userDrawn="1"/>
            </p:nvSpPr>
            <p:spPr bwMode="hidden">
              <a:xfrm>
                <a:off x="4171" y="1128"/>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79" name="Freeform 63">
                <a:extLst>
                  <a:ext uri="{FF2B5EF4-FFF2-40B4-BE49-F238E27FC236}">
                    <a16:creationId xmlns:a16="http://schemas.microsoft.com/office/drawing/2014/main" id="{265D729D-F5BB-EB42-89F1-609D3A1B9FA7}"/>
                  </a:ext>
                </a:extLst>
              </p:cNvPr>
              <p:cNvSpPr>
                <a:spLocks/>
              </p:cNvSpPr>
              <p:nvPr userDrawn="1"/>
            </p:nvSpPr>
            <p:spPr bwMode="hidden">
              <a:xfrm>
                <a:off x="5092" y="157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80" name="Freeform 64">
                <a:extLst>
                  <a:ext uri="{FF2B5EF4-FFF2-40B4-BE49-F238E27FC236}">
                    <a16:creationId xmlns:a16="http://schemas.microsoft.com/office/drawing/2014/main" id="{2AA63A7D-EED5-D848-979D-72A7758866D4}"/>
                  </a:ext>
                </a:extLst>
              </p:cNvPr>
              <p:cNvSpPr>
                <a:spLocks/>
              </p:cNvSpPr>
              <p:nvPr userDrawn="1"/>
            </p:nvSpPr>
            <p:spPr bwMode="hidden">
              <a:xfrm>
                <a:off x="4828" y="24"/>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81" name="Freeform 65">
                <a:extLst>
                  <a:ext uri="{FF2B5EF4-FFF2-40B4-BE49-F238E27FC236}">
                    <a16:creationId xmlns:a16="http://schemas.microsoft.com/office/drawing/2014/main" id="{ACE63C01-FF33-E445-9F28-D0E9C50495B0}"/>
                  </a:ext>
                </a:extLst>
              </p:cNvPr>
              <p:cNvSpPr>
                <a:spLocks/>
              </p:cNvSpPr>
              <p:nvPr userDrawn="1"/>
            </p:nvSpPr>
            <p:spPr bwMode="hidden">
              <a:xfrm rot="3318475">
                <a:off x="4137" y="-4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82" name="Freeform 66">
                <a:extLst>
                  <a:ext uri="{FF2B5EF4-FFF2-40B4-BE49-F238E27FC236}">
                    <a16:creationId xmlns:a16="http://schemas.microsoft.com/office/drawing/2014/main" id="{319FA556-6E53-F642-88F3-CA59670073FD}"/>
                  </a:ext>
                </a:extLst>
              </p:cNvPr>
              <p:cNvSpPr>
                <a:spLocks/>
              </p:cNvSpPr>
              <p:nvPr userDrawn="1"/>
            </p:nvSpPr>
            <p:spPr bwMode="hidden">
              <a:xfrm rot="20976686" flipH="1">
                <a:off x="5043" y="1271"/>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83" name="Freeform 67">
                <a:extLst>
                  <a:ext uri="{FF2B5EF4-FFF2-40B4-BE49-F238E27FC236}">
                    <a16:creationId xmlns:a16="http://schemas.microsoft.com/office/drawing/2014/main" id="{42797FA9-A850-3E4E-AFA0-877E17DFFEC1}"/>
                  </a:ext>
                </a:extLst>
              </p:cNvPr>
              <p:cNvSpPr>
                <a:spLocks/>
              </p:cNvSpPr>
              <p:nvPr userDrawn="1"/>
            </p:nvSpPr>
            <p:spPr bwMode="hidden">
              <a:xfrm>
                <a:off x="4328" y="949"/>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84" name="Freeform 68">
                <a:extLst>
                  <a:ext uri="{FF2B5EF4-FFF2-40B4-BE49-F238E27FC236}">
                    <a16:creationId xmlns:a16="http://schemas.microsoft.com/office/drawing/2014/main" id="{16C941F0-9453-1246-9CA0-E4307440D9F6}"/>
                  </a:ext>
                </a:extLst>
              </p:cNvPr>
              <p:cNvSpPr>
                <a:spLocks/>
              </p:cNvSpPr>
              <p:nvPr userDrawn="1"/>
            </p:nvSpPr>
            <p:spPr bwMode="hidden">
              <a:xfrm rot="16244410" flipH="1">
                <a:off x="5172" y="321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85" name="Freeform 69">
                <a:extLst>
                  <a:ext uri="{FF2B5EF4-FFF2-40B4-BE49-F238E27FC236}">
                    <a16:creationId xmlns:a16="http://schemas.microsoft.com/office/drawing/2014/main" id="{90DE1693-1BC3-5C4F-A42D-E062786EFD87}"/>
                  </a:ext>
                </a:extLst>
              </p:cNvPr>
              <p:cNvSpPr>
                <a:spLocks/>
              </p:cNvSpPr>
              <p:nvPr userDrawn="1"/>
            </p:nvSpPr>
            <p:spPr bwMode="hidden">
              <a:xfrm rot="2428453">
                <a:off x="4161" y="1609"/>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86" name="Freeform 70">
                <a:extLst>
                  <a:ext uri="{FF2B5EF4-FFF2-40B4-BE49-F238E27FC236}">
                    <a16:creationId xmlns:a16="http://schemas.microsoft.com/office/drawing/2014/main" id="{74C2744C-C1B6-1645-9118-C2DD50F98410}"/>
                  </a:ext>
                </a:extLst>
              </p:cNvPr>
              <p:cNvSpPr>
                <a:spLocks/>
              </p:cNvSpPr>
              <p:nvPr userDrawn="1"/>
            </p:nvSpPr>
            <p:spPr bwMode="hidden">
              <a:xfrm rot="6284068">
                <a:off x="4899" y="77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87" name="Freeform 71">
                <a:extLst>
                  <a:ext uri="{FF2B5EF4-FFF2-40B4-BE49-F238E27FC236}">
                    <a16:creationId xmlns:a16="http://schemas.microsoft.com/office/drawing/2014/main" id="{2BFF893A-5600-7844-8A9D-28D3CAFD2F2C}"/>
                  </a:ext>
                </a:extLst>
              </p:cNvPr>
              <p:cNvSpPr>
                <a:spLocks/>
              </p:cNvSpPr>
              <p:nvPr userDrawn="1"/>
            </p:nvSpPr>
            <p:spPr bwMode="hidden">
              <a:xfrm rot="21011466" flipV="1">
                <a:off x="5122" y="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88" name="Freeform 72">
                <a:extLst>
                  <a:ext uri="{FF2B5EF4-FFF2-40B4-BE49-F238E27FC236}">
                    <a16:creationId xmlns:a16="http://schemas.microsoft.com/office/drawing/2014/main" id="{24FDD78F-C597-8D4A-A4C2-52B20B394390}"/>
                  </a:ext>
                </a:extLst>
              </p:cNvPr>
              <p:cNvSpPr>
                <a:spLocks/>
              </p:cNvSpPr>
              <p:nvPr userDrawn="1"/>
            </p:nvSpPr>
            <p:spPr bwMode="hidden">
              <a:xfrm rot="563450" flipH="1">
                <a:off x="3823" y="463"/>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89" name="Freeform 73">
                <a:extLst>
                  <a:ext uri="{FF2B5EF4-FFF2-40B4-BE49-F238E27FC236}">
                    <a16:creationId xmlns:a16="http://schemas.microsoft.com/office/drawing/2014/main" id="{E1E08856-9001-144D-B13C-D1BA238E5FF3}"/>
                  </a:ext>
                </a:extLst>
              </p:cNvPr>
              <p:cNvSpPr>
                <a:spLocks/>
              </p:cNvSpPr>
              <p:nvPr userDrawn="1"/>
            </p:nvSpPr>
            <p:spPr bwMode="hidden">
              <a:xfrm rot="6521641">
                <a:off x="5097" y="2955"/>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90" name="Freeform 74">
                <a:extLst>
                  <a:ext uri="{FF2B5EF4-FFF2-40B4-BE49-F238E27FC236}">
                    <a16:creationId xmlns:a16="http://schemas.microsoft.com/office/drawing/2014/main" id="{4FED3BA8-E024-2345-A6EF-CAE837BE9208}"/>
                  </a:ext>
                </a:extLst>
              </p:cNvPr>
              <p:cNvSpPr>
                <a:spLocks/>
              </p:cNvSpPr>
              <p:nvPr userDrawn="1"/>
            </p:nvSpPr>
            <p:spPr bwMode="hidden">
              <a:xfrm>
                <a:off x="4287" y="2587"/>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91" name="Freeform 75">
                <a:extLst>
                  <a:ext uri="{FF2B5EF4-FFF2-40B4-BE49-F238E27FC236}">
                    <a16:creationId xmlns:a16="http://schemas.microsoft.com/office/drawing/2014/main" id="{24004B7F-4560-264E-A41D-EB1607AD5C0D}"/>
                  </a:ext>
                </a:extLst>
              </p:cNvPr>
              <p:cNvSpPr>
                <a:spLocks/>
              </p:cNvSpPr>
              <p:nvPr userDrawn="1"/>
            </p:nvSpPr>
            <p:spPr bwMode="hidden">
              <a:xfrm>
                <a:off x="4171" y="3240"/>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92" name="Freeform 76">
                <a:extLst>
                  <a:ext uri="{FF2B5EF4-FFF2-40B4-BE49-F238E27FC236}">
                    <a16:creationId xmlns:a16="http://schemas.microsoft.com/office/drawing/2014/main" id="{8CA66631-6DE6-0742-B31E-30516F354BAE}"/>
                  </a:ext>
                </a:extLst>
              </p:cNvPr>
              <p:cNvSpPr>
                <a:spLocks/>
              </p:cNvSpPr>
              <p:nvPr userDrawn="1"/>
            </p:nvSpPr>
            <p:spPr bwMode="hidden">
              <a:xfrm rot="5844778">
                <a:off x="5044" y="3610"/>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93" name="Freeform 77">
                <a:extLst>
                  <a:ext uri="{FF2B5EF4-FFF2-40B4-BE49-F238E27FC236}">
                    <a16:creationId xmlns:a16="http://schemas.microsoft.com/office/drawing/2014/main" id="{4E489A5D-F9FF-2748-B9B3-E2239934DEB0}"/>
                  </a:ext>
                </a:extLst>
              </p:cNvPr>
              <p:cNvSpPr>
                <a:spLocks/>
              </p:cNvSpPr>
              <p:nvPr userDrawn="1"/>
            </p:nvSpPr>
            <p:spPr bwMode="hidden">
              <a:xfrm>
                <a:off x="4852" y="2040"/>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94" name="Freeform 78">
                <a:extLst>
                  <a:ext uri="{FF2B5EF4-FFF2-40B4-BE49-F238E27FC236}">
                    <a16:creationId xmlns:a16="http://schemas.microsoft.com/office/drawing/2014/main" id="{DADDD278-1EF7-D74F-960A-2D2DDA08291F}"/>
                  </a:ext>
                </a:extLst>
              </p:cNvPr>
              <p:cNvSpPr>
                <a:spLocks/>
              </p:cNvSpPr>
              <p:nvPr userDrawn="1"/>
            </p:nvSpPr>
            <p:spPr bwMode="hidden">
              <a:xfrm rot="3318475">
                <a:off x="4101" y="201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95" name="Freeform 79">
                <a:extLst>
                  <a:ext uri="{FF2B5EF4-FFF2-40B4-BE49-F238E27FC236}">
                    <a16:creationId xmlns:a16="http://schemas.microsoft.com/office/drawing/2014/main" id="{B7029333-9DD9-564B-8119-05A5E10C1AEA}"/>
                  </a:ext>
                </a:extLst>
              </p:cNvPr>
              <p:cNvSpPr>
                <a:spLocks/>
              </p:cNvSpPr>
              <p:nvPr userDrawn="1"/>
            </p:nvSpPr>
            <p:spPr bwMode="hidden">
              <a:xfrm rot="20976686" flipH="1">
                <a:off x="4923" y="3684"/>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96" name="Freeform 80">
                <a:extLst>
                  <a:ext uri="{FF2B5EF4-FFF2-40B4-BE49-F238E27FC236}">
                    <a16:creationId xmlns:a16="http://schemas.microsoft.com/office/drawing/2014/main" id="{B146F531-4DF1-BA48-A696-CE891C326DB9}"/>
                  </a:ext>
                </a:extLst>
              </p:cNvPr>
              <p:cNvSpPr>
                <a:spLocks/>
              </p:cNvSpPr>
              <p:nvPr userDrawn="1"/>
            </p:nvSpPr>
            <p:spPr bwMode="hidden">
              <a:xfrm>
                <a:off x="4004" y="3193"/>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97" name="Freeform 81">
                <a:extLst>
                  <a:ext uri="{FF2B5EF4-FFF2-40B4-BE49-F238E27FC236}">
                    <a16:creationId xmlns:a16="http://schemas.microsoft.com/office/drawing/2014/main" id="{AE6D37D8-6701-5A41-AC90-DCD27AE5CA67}"/>
                  </a:ext>
                </a:extLst>
              </p:cNvPr>
              <p:cNvSpPr>
                <a:spLocks/>
              </p:cNvSpPr>
              <p:nvPr userDrawn="1"/>
            </p:nvSpPr>
            <p:spPr bwMode="hidden">
              <a:xfrm rot="6820033">
                <a:off x="4161" y="3637"/>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98" name="Freeform 82">
                <a:extLst>
                  <a:ext uri="{FF2B5EF4-FFF2-40B4-BE49-F238E27FC236}">
                    <a16:creationId xmlns:a16="http://schemas.microsoft.com/office/drawing/2014/main" id="{756AC211-E31B-7D4D-ADA3-61691E91713E}"/>
                  </a:ext>
                </a:extLst>
              </p:cNvPr>
              <p:cNvSpPr>
                <a:spLocks/>
              </p:cNvSpPr>
              <p:nvPr userDrawn="1"/>
            </p:nvSpPr>
            <p:spPr bwMode="hidden">
              <a:xfrm rot="6284068">
                <a:off x="4587" y="257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99" name="Freeform 83">
                <a:extLst>
                  <a:ext uri="{FF2B5EF4-FFF2-40B4-BE49-F238E27FC236}">
                    <a16:creationId xmlns:a16="http://schemas.microsoft.com/office/drawing/2014/main" id="{432349A3-6C51-BD43-94CE-557C2079DD6F}"/>
                  </a:ext>
                </a:extLst>
              </p:cNvPr>
              <p:cNvSpPr>
                <a:spLocks/>
              </p:cNvSpPr>
              <p:nvPr userDrawn="1"/>
            </p:nvSpPr>
            <p:spPr bwMode="hidden">
              <a:xfrm rot="15949041" flipV="1">
                <a:off x="5116" y="210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00" name="Freeform 84">
                <a:extLst>
                  <a:ext uri="{FF2B5EF4-FFF2-40B4-BE49-F238E27FC236}">
                    <a16:creationId xmlns:a16="http://schemas.microsoft.com/office/drawing/2014/main" id="{69B84E6B-7F00-CD45-81DE-72913E37E8E5}"/>
                  </a:ext>
                </a:extLst>
              </p:cNvPr>
              <p:cNvSpPr>
                <a:spLocks/>
              </p:cNvSpPr>
              <p:nvPr userDrawn="1"/>
            </p:nvSpPr>
            <p:spPr bwMode="hidden">
              <a:xfrm rot="563450" flipH="1">
                <a:off x="3979" y="2419"/>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grpSp>
        <p:grpSp>
          <p:nvGrpSpPr>
            <p:cNvPr id="6" name="Group 105">
              <a:extLst>
                <a:ext uri="{FF2B5EF4-FFF2-40B4-BE49-F238E27FC236}">
                  <a16:creationId xmlns:a16="http://schemas.microsoft.com/office/drawing/2014/main" id="{D63D37F7-FCEE-754F-8CD9-F906698DA974}"/>
                </a:ext>
              </a:extLst>
            </p:cNvPr>
            <p:cNvGrpSpPr>
              <a:grpSpLocks/>
            </p:cNvGrpSpPr>
            <p:nvPr userDrawn="1"/>
          </p:nvGrpSpPr>
          <p:grpSpPr bwMode="auto">
            <a:xfrm>
              <a:off x="76" y="1902"/>
              <a:ext cx="5577" cy="1258"/>
              <a:chOff x="76" y="1902"/>
              <a:chExt cx="5577" cy="1258"/>
            </a:xfrm>
          </p:grpSpPr>
          <p:sp>
            <p:nvSpPr>
              <p:cNvPr id="7" name="Freeform 91">
                <a:extLst>
                  <a:ext uri="{FF2B5EF4-FFF2-40B4-BE49-F238E27FC236}">
                    <a16:creationId xmlns:a16="http://schemas.microsoft.com/office/drawing/2014/main" id="{07AEEBA1-5AAB-7342-800C-04091ECE5255}"/>
                  </a:ext>
                </a:extLst>
              </p:cNvPr>
              <p:cNvSpPr>
                <a:spLocks/>
              </p:cNvSpPr>
              <p:nvPr/>
            </p:nvSpPr>
            <p:spPr bwMode="ltGray">
              <a:xfrm rot="-3632084">
                <a:off x="225" y="2083"/>
                <a:ext cx="1123" cy="1031"/>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000"/>
                </a:srgbClr>
              </a:solidFill>
              <a:ln w="9525" cap="flat" cmpd="sng">
                <a:noFill/>
                <a:prstDash val="solid"/>
                <a:round/>
                <a:headEnd type="none" w="med" len="med"/>
                <a:tailEnd type="none" w="med" len="me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grpSp>
            <p:nvGrpSpPr>
              <p:cNvPr id="8" name="Group 85">
                <a:extLst>
                  <a:ext uri="{FF2B5EF4-FFF2-40B4-BE49-F238E27FC236}">
                    <a16:creationId xmlns:a16="http://schemas.microsoft.com/office/drawing/2014/main" id="{515FE2E2-D63B-A94C-BB1E-AF26540BCD8A}"/>
                  </a:ext>
                </a:extLst>
              </p:cNvPr>
              <p:cNvGrpSpPr>
                <a:grpSpLocks/>
              </p:cNvGrpSpPr>
              <p:nvPr/>
            </p:nvGrpSpPr>
            <p:grpSpPr bwMode="auto">
              <a:xfrm>
                <a:off x="144" y="2221"/>
                <a:ext cx="5509" cy="141"/>
                <a:chOff x="150" y="543"/>
                <a:chExt cx="5309" cy="200"/>
              </a:xfrm>
            </p:grpSpPr>
            <p:sp>
              <p:nvSpPr>
                <p:cNvPr id="18" name="AutoShape 86">
                  <a:extLst>
                    <a:ext uri="{FF2B5EF4-FFF2-40B4-BE49-F238E27FC236}">
                      <a16:creationId xmlns:a16="http://schemas.microsoft.com/office/drawing/2014/main" id="{3B9D3874-6D40-B643-B2AC-15A50B17B613}"/>
                    </a:ext>
                  </a:extLst>
                </p:cNvPr>
                <p:cNvSpPr>
                  <a:spLocks noChangeArrowheads="1"/>
                </p:cNvSpPr>
                <p:nvPr/>
              </p:nvSpPr>
              <p:spPr bwMode="ltGray">
                <a:xfrm>
                  <a:off x="150" y="543"/>
                  <a:ext cx="5309" cy="200"/>
                </a:xfrm>
                <a:prstGeom prst="roundRect">
                  <a:avLst>
                    <a:gd name="adj" fmla="val 50000"/>
                  </a:avLst>
                </a:prstGeom>
                <a:solidFill>
                  <a:srgbClr val="808080">
                    <a:alpha val="50000"/>
                  </a:srgbClr>
                </a:solidFill>
                <a:ln w="9525">
                  <a:no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9" name="Rectangle 87">
                  <a:extLst>
                    <a:ext uri="{FF2B5EF4-FFF2-40B4-BE49-F238E27FC236}">
                      <a16:creationId xmlns:a16="http://schemas.microsoft.com/office/drawing/2014/main" id="{B9D6E7D7-0E69-014C-BF2B-39CC435D7F60}"/>
                    </a:ext>
                  </a:extLst>
                </p:cNvPr>
                <p:cNvSpPr>
                  <a:spLocks noChangeArrowheads="1"/>
                </p:cNvSpPr>
                <p:nvPr/>
              </p:nvSpPr>
              <p:spPr bwMode="ltGray">
                <a:xfrm>
                  <a:off x="175" y="600"/>
                  <a:ext cx="5251" cy="50"/>
                </a:xfrm>
                <a:prstGeom prst="rect">
                  <a:avLst/>
                </a:prstGeom>
                <a:solidFill>
                  <a:srgbClr val="808080">
                    <a:alpha val="50000"/>
                  </a:srgbClr>
                </a:solidFill>
                <a:ln w="9525">
                  <a:noFill/>
                  <a:miter lim="800000"/>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grpSp>
          <p:grpSp>
            <p:nvGrpSpPr>
              <p:cNvPr id="9" name="Group 88">
                <a:extLst>
                  <a:ext uri="{FF2B5EF4-FFF2-40B4-BE49-F238E27FC236}">
                    <a16:creationId xmlns:a16="http://schemas.microsoft.com/office/drawing/2014/main" id="{B196BEA2-903A-5945-B2B3-27EF00648FCA}"/>
                  </a:ext>
                </a:extLst>
              </p:cNvPr>
              <p:cNvGrpSpPr>
                <a:grpSpLocks/>
              </p:cNvGrpSpPr>
              <p:nvPr/>
            </p:nvGrpSpPr>
            <p:grpSpPr bwMode="auto">
              <a:xfrm>
                <a:off x="76" y="2164"/>
                <a:ext cx="5509" cy="141"/>
                <a:chOff x="150" y="543"/>
                <a:chExt cx="5309" cy="200"/>
              </a:xfrm>
            </p:grpSpPr>
            <p:sp>
              <p:nvSpPr>
                <p:cNvPr id="16" name="AutoShape 89">
                  <a:extLst>
                    <a:ext uri="{FF2B5EF4-FFF2-40B4-BE49-F238E27FC236}">
                      <a16:creationId xmlns:a16="http://schemas.microsoft.com/office/drawing/2014/main" id="{CC16257C-EDC9-A84C-8F7D-12B23E83CED4}"/>
                    </a:ext>
                  </a:extLst>
                </p:cNvPr>
                <p:cNvSpPr>
                  <a:spLocks noChangeArrowheads="1"/>
                </p:cNvSpPr>
                <p:nvPr/>
              </p:nvSpPr>
              <p:spPr bwMode="auto">
                <a:xfrm>
                  <a:off x="150" y="543"/>
                  <a:ext cx="5309" cy="200"/>
                </a:xfrm>
                <a:prstGeom prst="roundRect">
                  <a:avLst>
                    <a:gd name="adj" fmla="val 50000"/>
                  </a:avLst>
                </a:prstGeom>
                <a:gradFill rotWithShape="0">
                  <a:gsLst>
                    <a:gs pos="0">
                      <a:srgbClr val="B2B2B2">
                        <a:gamma/>
                        <a:shade val="46275"/>
                        <a:invGamma/>
                      </a:srgbClr>
                    </a:gs>
                    <a:gs pos="50000">
                      <a:srgbClr val="B2B2B2"/>
                    </a:gs>
                    <a:gs pos="100000">
                      <a:srgbClr val="B2B2B2">
                        <a:gamma/>
                        <a:shade val="46275"/>
                        <a:invGamma/>
                      </a:srgbClr>
                    </a:gs>
                  </a:gsLst>
                  <a:lin ang="5400000" scaled="1"/>
                </a:gradFill>
                <a:ln w="9525">
                  <a:no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7" name="Rectangle 90">
                  <a:extLst>
                    <a:ext uri="{FF2B5EF4-FFF2-40B4-BE49-F238E27FC236}">
                      <a16:creationId xmlns:a16="http://schemas.microsoft.com/office/drawing/2014/main" id="{5663128F-2ECE-014D-B435-84639BC90A93}"/>
                    </a:ext>
                  </a:extLst>
                </p:cNvPr>
                <p:cNvSpPr>
                  <a:spLocks noChangeArrowheads="1"/>
                </p:cNvSpPr>
                <p:nvPr/>
              </p:nvSpPr>
              <p:spPr bwMode="auto">
                <a:xfrm>
                  <a:off x="175" y="600"/>
                  <a:ext cx="5251" cy="50"/>
                </a:xfrm>
                <a:prstGeom prst="rect">
                  <a:avLst/>
                </a:prstGeom>
                <a:gradFill rotWithShape="0">
                  <a:gsLst>
                    <a:gs pos="0">
                      <a:srgbClr val="B2B2B2"/>
                    </a:gs>
                    <a:gs pos="50000">
                      <a:srgbClr val="B2B2B2">
                        <a:gamma/>
                        <a:tint val="27451"/>
                        <a:invGamma/>
                      </a:srgbClr>
                    </a:gs>
                    <a:gs pos="100000">
                      <a:srgbClr val="B2B2B2"/>
                    </a:gs>
                  </a:gsLst>
                  <a:lin ang="5400000" scaled="1"/>
                </a:gradFill>
                <a:ln w="9525">
                  <a:noFill/>
                  <a:miter lim="800000"/>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grpSp>
          <p:grpSp>
            <p:nvGrpSpPr>
              <p:cNvPr id="10" name="Group 92">
                <a:extLst>
                  <a:ext uri="{FF2B5EF4-FFF2-40B4-BE49-F238E27FC236}">
                    <a16:creationId xmlns:a16="http://schemas.microsoft.com/office/drawing/2014/main" id="{4BD16CA7-16E6-004B-87FD-D240669C8DA9}"/>
                  </a:ext>
                </a:extLst>
              </p:cNvPr>
              <p:cNvGrpSpPr>
                <a:grpSpLocks/>
              </p:cNvGrpSpPr>
              <p:nvPr/>
            </p:nvGrpSpPr>
            <p:grpSpPr bwMode="auto">
              <a:xfrm rot="-3629538">
                <a:off x="239" y="1939"/>
                <a:ext cx="1025" cy="951"/>
                <a:chOff x="1042" y="928"/>
                <a:chExt cx="2844" cy="2634"/>
              </a:xfrm>
            </p:grpSpPr>
            <p:sp>
              <p:nvSpPr>
                <p:cNvPr id="11" name="Freeform 93">
                  <a:extLst>
                    <a:ext uri="{FF2B5EF4-FFF2-40B4-BE49-F238E27FC236}">
                      <a16:creationId xmlns:a16="http://schemas.microsoft.com/office/drawing/2014/main" id="{70067E1E-80F6-4E4C-93FC-3331491FE57B}"/>
                    </a:ext>
                  </a:extLst>
                </p:cNvPr>
                <p:cNvSpPr>
                  <a:spLocks/>
                </p:cNvSpPr>
                <p:nvPr/>
              </p:nvSpPr>
              <p:spPr bwMode="auto">
                <a:xfrm>
                  <a:off x="1044" y="950"/>
                  <a:ext cx="2844" cy="2609"/>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w="12700" cmpd="sng">
                  <a:no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2" name="Freeform 94">
                  <a:extLst>
                    <a:ext uri="{FF2B5EF4-FFF2-40B4-BE49-F238E27FC236}">
                      <a16:creationId xmlns:a16="http://schemas.microsoft.com/office/drawing/2014/main" id="{FEFC9600-78F7-CD44-81BA-D826D8304E0E}"/>
                    </a:ext>
                  </a:extLst>
                </p:cNvPr>
                <p:cNvSpPr>
                  <a:spLocks/>
                </p:cNvSpPr>
                <p:nvPr/>
              </p:nvSpPr>
              <p:spPr bwMode="auto">
                <a:xfrm>
                  <a:off x="1090" y="970"/>
                  <a:ext cx="641" cy="1914"/>
                </a:xfrm>
                <a:custGeom>
                  <a:avLst/>
                  <a:gdLst/>
                  <a:ahLst/>
                  <a:cxnLst>
                    <a:cxn ang="0">
                      <a:pos x="209" y="42"/>
                    </a:cxn>
                    <a:cxn ang="0">
                      <a:pos x="1" y="551"/>
                    </a:cxn>
                    <a:cxn ang="0">
                      <a:pos x="218" y="1319"/>
                    </a:cxn>
                    <a:cxn ang="0">
                      <a:pos x="518" y="1845"/>
                    </a:cxn>
                    <a:cxn ang="0">
                      <a:pos x="551" y="1761"/>
                    </a:cxn>
                    <a:cxn ang="0">
                      <a:pos x="259" y="1060"/>
                    </a:cxn>
                    <a:cxn ang="0">
                      <a:pos x="218" y="559"/>
                    </a:cxn>
                    <a:cxn ang="0">
                      <a:pos x="343" y="192"/>
                    </a:cxn>
                    <a:cxn ang="0">
                      <a:pos x="476" y="117"/>
                    </a:cxn>
                    <a:cxn ang="0">
                      <a:pos x="635" y="58"/>
                    </a:cxn>
                    <a:cxn ang="0">
                      <a:pos x="518" y="8"/>
                    </a:cxn>
                    <a:cxn ang="0">
                      <a:pos x="326" y="8"/>
                    </a:cxn>
                    <a:cxn ang="0">
                      <a:pos x="209" y="42"/>
                    </a:cxn>
                  </a:cxnLst>
                  <a:rect l="0" t="0" r="r" b="b"/>
                  <a:pathLst>
                    <a:path w="642" h="1919">
                      <a:moveTo>
                        <a:pt x="209" y="42"/>
                      </a:moveTo>
                      <a:cubicBezTo>
                        <a:pt x="59" y="125"/>
                        <a:pt x="0" y="338"/>
                        <a:pt x="1" y="551"/>
                      </a:cubicBezTo>
                      <a:cubicBezTo>
                        <a:pt x="2" y="764"/>
                        <a:pt x="132" y="1103"/>
                        <a:pt x="218" y="1319"/>
                      </a:cubicBezTo>
                      <a:cubicBezTo>
                        <a:pt x="304" y="1535"/>
                        <a:pt x="462" y="1771"/>
                        <a:pt x="518" y="1845"/>
                      </a:cubicBezTo>
                      <a:cubicBezTo>
                        <a:pt x="574" y="1919"/>
                        <a:pt x="594" y="1892"/>
                        <a:pt x="551" y="1761"/>
                      </a:cubicBezTo>
                      <a:cubicBezTo>
                        <a:pt x="508" y="1630"/>
                        <a:pt x="314" y="1260"/>
                        <a:pt x="259" y="1060"/>
                      </a:cubicBezTo>
                      <a:cubicBezTo>
                        <a:pt x="204" y="860"/>
                        <a:pt x="204" y="704"/>
                        <a:pt x="218" y="559"/>
                      </a:cubicBezTo>
                      <a:cubicBezTo>
                        <a:pt x="232" y="414"/>
                        <a:pt x="300" y="266"/>
                        <a:pt x="343" y="192"/>
                      </a:cubicBezTo>
                      <a:cubicBezTo>
                        <a:pt x="386" y="118"/>
                        <a:pt x="427" y="139"/>
                        <a:pt x="476" y="117"/>
                      </a:cubicBezTo>
                      <a:cubicBezTo>
                        <a:pt x="525" y="95"/>
                        <a:pt x="628" y="76"/>
                        <a:pt x="635" y="58"/>
                      </a:cubicBezTo>
                      <a:cubicBezTo>
                        <a:pt x="642" y="40"/>
                        <a:pt x="569" y="16"/>
                        <a:pt x="518" y="8"/>
                      </a:cubicBezTo>
                      <a:cubicBezTo>
                        <a:pt x="467" y="0"/>
                        <a:pt x="378" y="2"/>
                        <a:pt x="326" y="8"/>
                      </a:cubicBezTo>
                      <a:cubicBezTo>
                        <a:pt x="274" y="14"/>
                        <a:pt x="259" y="0"/>
                        <a:pt x="209" y="42"/>
                      </a:cubicBezTo>
                      <a:close/>
                    </a:path>
                  </a:pathLst>
                </a:custGeom>
                <a:gradFill rotWithShape="0">
                  <a:gsLst>
                    <a:gs pos="0">
                      <a:schemeClr val="accent1">
                        <a:gamma/>
                        <a:shade val="75686"/>
                        <a:invGamma/>
                      </a:schemeClr>
                    </a:gs>
                    <a:gs pos="100000">
                      <a:schemeClr val="accent1"/>
                    </a:gs>
                  </a:gsLst>
                  <a:lin ang="0" scaled="1"/>
                </a:gradFill>
                <a:ln w="9525" cap="flat" cmpd="sng">
                  <a:noFill/>
                  <a:prstDash val="solid"/>
                  <a:round/>
                  <a:headEnd type="none" w="med" len="med"/>
                  <a:tailEnd type="none" w="med" len="me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3" name="Freeform 95">
                  <a:extLst>
                    <a:ext uri="{FF2B5EF4-FFF2-40B4-BE49-F238E27FC236}">
                      <a16:creationId xmlns:a16="http://schemas.microsoft.com/office/drawing/2014/main" id="{FF8EDD60-AF6D-984E-BE7B-C8A8C0242E23}"/>
                    </a:ext>
                  </a:extLst>
                </p:cNvPr>
                <p:cNvSpPr>
                  <a:spLocks/>
                </p:cNvSpPr>
                <p:nvPr/>
              </p:nvSpPr>
              <p:spPr bwMode="auto">
                <a:xfrm>
                  <a:off x="1218" y="926"/>
                  <a:ext cx="2411" cy="629"/>
                </a:xfrm>
                <a:custGeom>
                  <a:avLst/>
                  <a:gdLst/>
                  <a:ahLst/>
                  <a:cxnLst>
                    <a:cxn ang="0">
                      <a:pos x="11" y="117"/>
                    </a:cxn>
                    <a:cxn ang="0">
                      <a:pos x="250" y="10"/>
                    </a:cxn>
                    <a:cxn ang="0">
                      <a:pos x="765" y="58"/>
                    </a:cxn>
                    <a:cxn ang="0">
                      <a:pos x="1574" y="256"/>
                    </a:cxn>
                    <a:cxn ang="0">
                      <a:pos x="2162" y="470"/>
                    </a:cxn>
                    <a:cxn ang="0">
                      <a:pos x="2359" y="586"/>
                    </a:cxn>
                    <a:cxn ang="0">
                      <a:pos x="2307" y="601"/>
                    </a:cxn>
                    <a:cxn ang="0">
                      <a:pos x="1741" y="415"/>
                    </a:cxn>
                    <a:cxn ang="0">
                      <a:pos x="874" y="212"/>
                    </a:cxn>
                    <a:cxn ang="0">
                      <a:pos x="382" y="179"/>
                    </a:cxn>
                    <a:cxn ang="0">
                      <a:pos x="198" y="270"/>
                    </a:cxn>
                    <a:cxn ang="0">
                      <a:pos x="31" y="187"/>
                    </a:cxn>
                    <a:cxn ang="0">
                      <a:pos x="11" y="117"/>
                    </a:cxn>
                  </a:cxnLst>
                  <a:rect l="0" t="0" r="r" b="b"/>
                  <a:pathLst>
                    <a:path w="2411" h="630">
                      <a:moveTo>
                        <a:pt x="11" y="117"/>
                      </a:moveTo>
                      <a:cubicBezTo>
                        <a:pt x="41" y="92"/>
                        <a:pt x="124" y="20"/>
                        <a:pt x="250" y="10"/>
                      </a:cubicBezTo>
                      <a:cubicBezTo>
                        <a:pt x="375" y="0"/>
                        <a:pt x="545" y="18"/>
                        <a:pt x="765" y="58"/>
                      </a:cubicBezTo>
                      <a:cubicBezTo>
                        <a:pt x="986" y="100"/>
                        <a:pt x="1341" y="187"/>
                        <a:pt x="1574" y="256"/>
                      </a:cubicBezTo>
                      <a:cubicBezTo>
                        <a:pt x="1807" y="324"/>
                        <a:pt x="2032" y="415"/>
                        <a:pt x="2162" y="470"/>
                      </a:cubicBezTo>
                      <a:cubicBezTo>
                        <a:pt x="2293" y="525"/>
                        <a:pt x="2336" y="565"/>
                        <a:pt x="2359" y="586"/>
                      </a:cubicBezTo>
                      <a:cubicBezTo>
                        <a:pt x="2383" y="607"/>
                        <a:pt x="2411" y="630"/>
                        <a:pt x="2307" y="601"/>
                      </a:cubicBezTo>
                      <a:cubicBezTo>
                        <a:pt x="2204" y="573"/>
                        <a:pt x="1980" y="481"/>
                        <a:pt x="1741" y="415"/>
                      </a:cubicBezTo>
                      <a:cubicBezTo>
                        <a:pt x="1502" y="351"/>
                        <a:pt x="1100" y="251"/>
                        <a:pt x="874" y="212"/>
                      </a:cubicBezTo>
                      <a:cubicBezTo>
                        <a:pt x="648" y="173"/>
                        <a:pt x="495" y="169"/>
                        <a:pt x="382" y="179"/>
                      </a:cubicBezTo>
                      <a:cubicBezTo>
                        <a:pt x="269" y="189"/>
                        <a:pt x="256" y="269"/>
                        <a:pt x="198" y="270"/>
                      </a:cubicBezTo>
                      <a:cubicBezTo>
                        <a:pt x="140" y="271"/>
                        <a:pt x="62" y="212"/>
                        <a:pt x="31" y="187"/>
                      </a:cubicBezTo>
                      <a:cubicBezTo>
                        <a:pt x="0" y="162"/>
                        <a:pt x="15" y="132"/>
                        <a:pt x="11" y="117"/>
                      </a:cubicBezTo>
                      <a:close/>
                    </a:path>
                  </a:pathLst>
                </a:custGeom>
                <a:gradFill rotWithShape="0">
                  <a:gsLst>
                    <a:gs pos="0">
                      <a:schemeClr val="accent1">
                        <a:gamma/>
                        <a:shade val="75686"/>
                        <a:invGamma/>
                      </a:schemeClr>
                    </a:gs>
                    <a:gs pos="100000">
                      <a:schemeClr val="accent1"/>
                    </a:gs>
                  </a:gsLst>
                  <a:lin ang="5400000" scaled="1"/>
                </a:gradFill>
                <a:ln w="9525">
                  <a:no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4" name="Freeform 96">
                  <a:extLst>
                    <a:ext uri="{FF2B5EF4-FFF2-40B4-BE49-F238E27FC236}">
                      <a16:creationId xmlns:a16="http://schemas.microsoft.com/office/drawing/2014/main" id="{C560BE84-722A-3D49-973A-9E671A7396C1}"/>
                    </a:ext>
                  </a:extLst>
                </p:cNvPr>
                <p:cNvSpPr>
                  <a:spLocks/>
                </p:cNvSpPr>
                <p:nvPr/>
              </p:nvSpPr>
              <p:spPr bwMode="auto">
                <a:xfrm>
                  <a:off x="1836" y="1626"/>
                  <a:ext cx="1548" cy="1501"/>
                </a:xfrm>
                <a:custGeom>
                  <a:avLst/>
                  <a:gdLst/>
                  <a:ahLst/>
                  <a:cxnLst>
                    <a:cxn ang="0">
                      <a:pos x="54" y="275"/>
                    </a:cxn>
                    <a:cxn ang="0">
                      <a:pos x="388" y="33"/>
                    </a:cxn>
                    <a:cxn ang="0">
                      <a:pos x="1323" y="74"/>
                    </a:cxn>
                    <a:cxn ang="0">
                      <a:pos x="1448" y="149"/>
                    </a:cxn>
                    <a:cxn ang="0">
                      <a:pos x="730" y="108"/>
                    </a:cxn>
                    <a:cxn ang="0">
                      <a:pos x="305" y="216"/>
                    </a:cxn>
                    <a:cxn ang="0">
                      <a:pos x="146" y="525"/>
                    </a:cxn>
                    <a:cxn ang="0">
                      <a:pos x="246" y="1126"/>
                    </a:cxn>
                    <a:cxn ang="0">
                      <a:pos x="338" y="1435"/>
                    </a:cxn>
                    <a:cxn ang="0">
                      <a:pos x="280" y="1435"/>
                    </a:cxn>
                    <a:cxn ang="0">
                      <a:pos x="121" y="1034"/>
                    </a:cxn>
                    <a:cxn ang="0">
                      <a:pos x="38" y="617"/>
                    </a:cxn>
                    <a:cxn ang="0">
                      <a:pos x="54" y="27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w="9525">
                  <a:no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5" name="Freeform 97">
                  <a:extLst>
                    <a:ext uri="{FF2B5EF4-FFF2-40B4-BE49-F238E27FC236}">
                      <a16:creationId xmlns:a16="http://schemas.microsoft.com/office/drawing/2014/main" id="{5AE48676-7D56-EC49-ABA3-AC2A7F9395D9}"/>
                    </a:ext>
                  </a:extLst>
                </p:cNvPr>
                <p:cNvSpPr>
                  <a:spLocks/>
                </p:cNvSpPr>
                <p:nvPr/>
              </p:nvSpPr>
              <p:spPr bwMode="auto">
                <a:xfrm>
                  <a:off x="1625" y="1444"/>
                  <a:ext cx="916" cy="906"/>
                </a:xfrm>
                <a:custGeom>
                  <a:avLst/>
                  <a:gdLst/>
                  <a:ahLst/>
                  <a:cxnLst>
                    <a:cxn ang="0">
                      <a:pos x="14" y="164"/>
                    </a:cxn>
                    <a:cxn ang="0">
                      <a:pos x="216" y="33"/>
                    </a:cxn>
                    <a:cxn ang="0">
                      <a:pos x="871" y="217"/>
                    </a:cxn>
                    <a:cxn ang="0">
                      <a:pos x="613" y="258"/>
                    </a:cxn>
                    <a:cxn ang="0">
                      <a:pos x="396" y="400"/>
                    </a:cxn>
                    <a:cxn ang="0">
                      <a:pos x="287" y="576"/>
                    </a:cxn>
                    <a:cxn ang="0">
                      <a:pos x="262" y="843"/>
                    </a:cxn>
                    <a:cxn ang="0">
                      <a:pos x="14" y="164"/>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w="9525">
                  <a:no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grpSp>
        </p:grpSp>
      </p:grpSp>
      <p:sp>
        <p:nvSpPr>
          <p:cNvPr id="10353" name="Rectangle 113"/>
          <p:cNvSpPr>
            <a:spLocks noGrp="1" noChangeArrowheads="1"/>
          </p:cNvSpPr>
          <p:nvPr>
            <p:ph type="ctrTitle" sz="quarter"/>
          </p:nvPr>
        </p:nvSpPr>
        <p:spPr>
          <a:xfrm>
            <a:off x="1905000" y="2209800"/>
            <a:ext cx="6858000" cy="1143000"/>
          </a:xfrm>
        </p:spPr>
        <p:txBody>
          <a:bodyPr/>
          <a:lstStyle>
            <a:lvl1pPr>
              <a:defRPr/>
            </a:lvl1pPr>
          </a:lstStyle>
          <a:p>
            <a:r>
              <a:rPr lang="it-IT"/>
              <a:t>Click to edit Master title style</a:t>
            </a:r>
          </a:p>
        </p:txBody>
      </p:sp>
      <p:sp>
        <p:nvSpPr>
          <p:cNvPr id="10354" name="Rectangle 114"/>
          <p:cNvSpPr>
            <a:spLocks noGrp="1" noChangeArrowheads="1"/>
          </p:cNvSpPr>
          <p:nvPr>
            <p:ph type="subTitle" sz="quarter" idx="1"/>
          </p:nvPr>
        </p:nvSpPr>
        <p:spPr>
          <a:xfrm>
            <a:off x="2438400" y="3886200"/>
            <a:ext cx="5334000" cy="1752600"/>
          </a:xfrm>
        </p:spPr>
        <p:txBody>
          <a:bodyPr/>
          <a:lstStyle>
            <a:lvl1pPr marL="0" indent="0">
              <a:buFontTx/>
              <a:buNone/>
              <a:defRPr/>
            </a:lvl1pPr>
          </a:lstStyle>
          <a:p>
            <a:r>
              <a:rPr lang="it-IT"/>
              <a:t>Click to edit Master subtitle style</a:t>
            </a:r>
          </a:p>
        </p:txBody>
      </p:sp>
      <p:sp>
        <p:nvSpPr>
          <p:cNvPr id="101" name="Rectangle 115">
            <a:extLst>
              <a:ext uri="{FF2B5EF4-FFF2-40B4-BE49-F238E27FC236}">
                <a16:creationId xmlns:a16="http://schemas.microsoft.com/office/drawing/2014/main" id="{F6521F76-35B3-F54A-BDC4-B85407893C8A}"/>
              </a:ext>
            </a:extLst>
          </p:cNvPr>
          <p:cNvSpPr>
            <a:spLocks noGrp="1" noChangeArrowheads="1"/>
          </p:cNvSpPr>
          <p:nvPr>
            <p:ph type="dt" sz="quarter" idx="10"/>
          </p:nvPr>
        </p:nvSpPr>
        <p:spPr/>
        <p:txBody>
          <a:bodyPr/>
          <a:lstStyle>
            <a:lvl1pPr>
              <a:defRPr/>
            </a:lvl1pPr>
          </a:lstStyle>
          <a:p>
            <a:endParaRPr lang="it-IT" altLang="it-IT"/>
          </a:p>
        </p:txBody>
      </p:sp>
      <p:sp>
        <p:nvSpPr>
          <p:cNvPr id="102" name="Rectangle 116">
            <a:extLst>
              <a:ext uri="{FF2B5EF4-FFF2-40B4-BE49-F238E27FC236}">
                <a16:creationId xmlns:a16="http://schemas.microsoft.com/office/drawing/2014/main" id="{93EE8981-38E1-C34A-9651-823B70AB7FDC}"/>
              </a:ext>
            </a:extLst>
          </p:cNvPr>
          <p:cNvSpPr>
            <a:spLocks noGrp="1" noChangeArrowheads="1"/>
          </p:cNvSpPr>
          <p:nvPr>
            <p:ph type="ftr" sz="quarter" idx="11"/>
          </p:nvPr>
        </p:nvSpPr>
        <p:spPr/>
        <p:txBody>
          <a:bodyPr/>
          <a:lstStyle>
            <a:lvl1pPr>
              <a:defRPr/>
            </a:lvl1pPr>
          </a:lstStyle>
          <a:p>
            <a:r>
              <a:rPr lang="it-IT" altLang="it-IT"/>
              <a:t>Daniela Valenti, 2020</a:t>
            </a:r>
          </a:p>
        </p:txBody>
      </p:sp>
      <p:sp>
        <p:nvSpPr>
          <p:cNvPr id="103" name="Rectangle 117">
            <a:extLst>
              <a:ext uri="{FF2B5EF4-FFF2-40B4-BE49-F238E27FC236}">
                <a16:creationId xmlns:a16="http://schemas.microsoft.com/office/drawing/2014/main" id="{801B843C-B495-D04E-A00A-CC429C7D66C5}"/>
              </a:ext>
            </a:extLst>
          </p:cNvPr>
          <p:cNvSpPr>
            <a:spLocks noGrp="1" noChangeArrowheads="1"/>
          </p:cNvSpPr>
          <p:nvPr>
            <p:ph type="sldNum" sz="quarter" idx="12"/>
          </p:nvPr>
        </p:nvSpPr>
        <p:spPr/>
        <p:txBody>
          <a:bodyPr/>
          <a:lstStyle>
            <a:lvl1pPr>
              <a:defRPr/>
            </a:lvl1pPr>
          </a:lstStyle>
          <a:p>
            <a:fld id="{5185597D-0B61-9841-A77B-19506EBEC737}" type="slidenum">
              <a:rPr lang="it-IT" altLang="it-IT"/>
              <a:pPr/>
              <a:t>‹N›</a:t>
            </a:fld>
            <a:endParaRPr lang="it-IT" altLang="it-IT"/>
          </a:p>
        </p:txBody>
      </p:sp>
    </p:spTree>
    <p:extLst>
      <p:ext uri="{BB962C8B-B14F-4D97-AF65-F5344CB8AC3E}">
        <p14:creationId xmlns:p14="http://schemas.microsoft.com/office/powerpoint/2010/main" val="500806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Click to edit Master title style</a:t>
            </a:r>
          </a:p>
        </p:txBody>
      </p:sp>
      <p:sp>
        <p:nvSpPr>
          <p:cNvPr id="3" name="Vertical Text Placeholder 2"/>
          <p:cNvSpPr>
            <a:spLocks noGrp="1"/>
          </p:cNvSpPr>
          <p:nvPr>
            <p:ph type="body" orient="vert" idx="1"/>
          </p:nvPr>
        </p:nvSpPr>
        <p:spPr/>
        <p:txBody>
          <a:bodyPr vert="eaVert"/>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4" name="Rectangle 387">
            <a:extLst>
              <a:ext uri="{FF2B5EF4-FFF2-40B4-BE49-F238E27FC236}">
                <a16:creationId xmlns:a16="http://schemas.microsoft.com/office/drawing/2014/main" id="{D084E609-659A-F54E-87E9-7E6EF24C2FA5}"/>
              </a:ext>
            </a:extLst>
          </p:cNvPr>
          <p:cNvSpPr>
            <a:spLocks noGrp="1" noChangeArrowheads="1"/>
          </p:cNvSpPr>
          <p:nvPr>
            <p:ph type="dt" sz="half" idx="10"/>
          </p:nvPr>
        </p:nvSpPr>
        <p:spPr>
          <a:ln/>
        </p:spPr>
        <p:txBody>
          <a:bodyPr/>
          <a:lstStyle>
            <a:lvl1pPr>
              <a:defRPr/>
            </a:lvl1pPr>
          </a:lstStyle>
          <a:p>
            <a:endParaRPr lang="it-IT" altLang="it-IT"/>
          </a:p>
        </p:txBody>
      </p:sp>
      <p:sp>
        <p:nvSpPr>
          <p:cNvPr id="5" name="Rectangle 388">
            <a:extLst>
              <a:ext uri="{FF2B5EF4-FFF2-40B4-BE49-F238E27FC236}">
                <a16:creationId xmlns:a16="http://schemas.microsoft.com/office/drawing/2014/main" id="{B12AB1C2-7510-424A-8692-28D89093ABBE}"/>
              </a:ext>
            </a:extLst>
          </p:cNvPr>
          <p:cNvSpPr>
            <a:spLocks noGrp="1" noChangeArrowheads="1"/>
          </p:cNvSpPr>
          <p:nvPr>
            <p:ph type="ftr" sz="quarter" idx="11"/>
          </p:nvPr>
        </p:nvSpPr>
        <p:spPr>
          <a:ln/>
        </p:spPr>
        <p:txBody>
          <a:bodyPr/>
          <a:lstStyle>
            <a:lvl1pPr>
              <a:defRPr/>
            </a:lvl1pPr>
          </a:lstStyle>
          <a:p>
            <a:r>
              <a:rPr lang="it-IT" altLang="it-IT"/>
              <a:t>Daniela Valenti, 2020</a:t>
            </a:r>
          </a:p>
        </p:txBody>
      </p:sp>
      <p:sp>
        <p:nvSpPr>
          <p:cNvPr id="6" name="Rectangle 389">
            <a:extLst>
              <a:ext uri="{FF2B5EF4-FFF2-40B4-BE49-F238E27FC236}">
                <a16:creationId xmlns:a16="http://schemas.microsoft.com/office/drawing/2014/main" id="{091FF685-7D54-1948-9623-D584D578186D}"/>
              </a:ext>
            </a:extLst>
          </p:cNvPr>
          <p:cNvSpPr>
            <a:spLocks noGrp="1" noChangeArrowheads="1"/>
          </p:cNvSpPr>
          <p:nvPr>
            <p:ph type="sldNum" sz="quarter" idx="12"/>
          </p:nvPr>
        </p:nvSpPr>
        <p:spPr>
          <a:ln/>
        </p:spPr>
        <p:txBody>
          <a:bodyPr/>
          <a:lstStyle>
            <a:lvl1pPr>
              <a:defRPr/>
            </a:lvl1pPr>
          </a:lstStyle>
          <a:p>
            <a:fld id="{C3A5F306-01FC-4A48-8473-249E8740929E}" type="slidenum">
              <a:rPr lang="it-IT" altLang="it-IT"/>
              <a:pPr/>
              <a:t>‹N›</a:t>
            </a:fld>
            <a:endParaRPr lang="it-IT" altLang="it-IT"/>
          </a:p>
        </p:txBody>
      </p:sp>
    </p:spTree>
    <p:extLst>
      <p:ext uri="{BB962C8B-B14F-4D97-AF65-F5344CB8AC3E}">
        <p14:creationId xmlns:p14="http://schemas.microsoft.com/office/powerpoint/2010/main" val="2108962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it-IT"/>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4" name="Rectangle 387">
            <a:extLst>
              <a:ext uri="{FF2B5EF4-FFF2-40B4-BE49-F238E27FC236}">
                <a16:creationId xmlns:a16="http://schemas.microsoft.com/office/drawing/2014/main" id="{516A15D6-DD2A-3A45-B0D9-0502039772B5}"/>
              </a:ext>
            </a:extLst>
          </p:cNvPr>
          <p:cNvSpPr>
            <a:spLocks noGrp="1" noChangeArrowheads="1"/>
          </p:cNvSpPr>
          <p:nvPr>
            <p:ph type="dt" sz="half" idx="10"/>
          </p:nvPr>
        </p:nvSpPr>
        <p:spPr>
          <a:ln/>
        </p:spPr>
        <p:txBody>
          <a:bodyPr/>
          <a:lstStyle>
            <a:lvl1pPr>
              <a:defRPr/>
            </a:lvl1pPr>
          </a:lstStyle>
          <a:p>
            <a:endParaRPr lang="it-IT" altLang="it-IT"/>
          </a:p>
        </p:txBody>
      </p:sp>
      <p:sp>
        <p:nvSpPr>
          <p:cNvPr id="5" name="Rectangle 388">
            <a:extLst>
              <a:ext uri="{FF2B5EF4-FFF2-40B4-BE49-F238E27FC236}">
                <a16:creationId xmlns:a16="http://schemas.microsoft.com/office/drawing/2014/main" id="{CFFED03D-1903-9F41-A78F-14EAE48A4464}"/>
              </a:ext>
            </a:extLst>
          </p:cNvPr>
          <p:cNvSpPr>
            <a:spLocks noGrp="1" noChangeArrowheads="1"/>
          </p:cNvSpPr>
          <p:nvPr>
            <p:ph type="ftr" sz="quarter" idx="11"/>
          </p:nvPr>
        </p:nvSpPr>
        <p:spPr>
          <a:ln/>
        </p:spPr>
        <p:txBody>
          <a:bodyPr/>
          <a:lstStyle>
            <a:lvl1pPr>
              <a:defRPr/>
            </a:lvl1pPr>
          </a:lstStyle>
          <a:p>
            <a:r>
              <a:rPr lang="it-IT" altLang="it-IT"/>
              <a:t>Daniela Valenti, 2020</a:t>
            </a:r>
          </a:p>
        </p:txBody>
      </p:sp>
      <p:sp>
        <p:nvSpPr>
          <p:cNvPr id="6" name="Rectangle 389">
            <a:extLst>
              <a:ext uri="{FF2B5EF4-FFF2-40B4-BE49-F238E27FC236}">
                <a16:creationId xmlns:a16="http://schemas.microsoft.com/office/drawing/2014/main" id="{4779EABB-F78A-8742-898B-ECAE34DC2685}"/>
              </a:ext>
            </a:extLst>
          </p:cNvPr>
          <p:cNvSpPr>
            <a:spLocks noGrp="1" noChangeArrowheads="1"/>
          </p:cNvSpPr>
          <p:nvPr>
            <p:ph type="sldNum" sz="quarter" idx="12"/>
          </p:nvPr>
        </p:nvSpPr>
        <p:spPr>
          <a:ln/>
        </p:spPr>
        <p:txBody>
          <a:bodyPr/>
          <a:lstStyle>
            <a:lvl1pPr>
              <a:defRPr/>
            </a:lvl1pPr>
          </a:lstStyle>
          <a:p>
            <a:fld id="{A96B1C45-F963-F042-9562-E2A169B75C05}" type="slidenum">
              <a:rPr lang="it-IT" altLang="it-IT"/>
              <a:pPr/>
              <a:t>‹N›</a:t>
            </a:fld>
            <a:endParaRPr lang="it-IT" altLang="it-IT"/>
          </a:p>
        </p:txBody>
      </p:sp>
    </p:spTree>
    <p:extLst>
      <p:ext uri="{BB962C8B-B14F-4D97-AF65-F5344CB8AC3E}">
        <p14:creationId xmlns:p14="http://schemas.microsoft.com/office/powerpoint/2010/main" val="3841015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Click to edit Master title style</a:t>
            </a:r>
          </a:p>
        </p:txBody>
      </p:sp>
      <p:sp>
        <p:nvSpPr>
          <p:cNvPr id="3" name="Content Placeholder 2"/>
          <p:cNvSpPr>
            <a:spLocks noGrp="1"/>
          </p:cNvSpPr>
          <p:nvPr>
            <p:ph idx="1"/>
          </p:nvPr>
        </p:nvSpPr>
        <p:spPr/>
        <p:txBody>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4" name="Rectangle 387">
            <a:extLst>
              <a:ext uri="{FF2B5EF4-FFF2-40B4-BE49-F238E27FC236}">
                <a16:creationId xmlns:a16="http://schemas.microsoft.com/office/drawing/2014/main" id="{3A6A5204-DBB4-814A-940F-398D95A87905}"/>
              </a:ext>
            </a:extLst>
          </p:cNvPr>
          <p:cNvSpPr>
            <a:spLocks noGrp="1" noChangeArrowheads="1"/>
          </p:cNvSpPr>
          <p:nvPr>
            <p:ph type="dt" sz="half" idx="10"/>
          </p:nvPr>
        </p:nvSpPr>
        <p:spPr>
          <a:ln/>
        </p:spPr>
        <p:txBody>
          <a:bodyPr/>
          <a:lstStyle>
            <a:lvl1pPr>
              <a:defRPr/>
            </a:lvl1pPr>
          </a:lstStyle>
          <a:p>
            <a:endParaRPr lang="it-IT" altLang="it-IT"/>
          </a:p>
        </p:txBody>
      </p:sp>
      <p:sp>
        <p:nvSpPr>
          <p:cNvPr id="5" name="Rectangle 388">
            <a:extLst>
              <a:ext uri="{FF2B5EF4-FFF2-40B4-BE49-F238E27FC236}">
                <a16:creationId xmlns:a16="http://schemas.microsoft.com/office/drawing/2014/main" id="{B4BECDA2-2E10-A744-90C9-1DDA0A94D4E0}"/>
              </a:ext>
            </a:extLst>
          </p:cNvPr>
          <p:cNvSpPr>
            <a:spLocks noGrp="1" noChangeArrowheads="1"/>
          </p:cNvSpPr>
          <p:nvPr>
            <p:ph type="ftr" sz="quarter" idx="11"/>
          </p:nvPr>
        </p:nvSpPr>
        <p:spPr>
          <a:ln/>
        </p:spPr>
        <p:txBody>
          <a:bodyPr/>
          <a:lstStyle>
            <a:lvl1pPr>
              <a:defRPr/>
            </a:lvl1pPr>
          </a:lstStyle>
          <a:p>
            <a:r>
              <a:rPr lang="it-IT" altLang="it-IT"/>
              <a:t>Daniela Valenti, 2020</a:t>
            </a:r>
          </a:p>
        </p:txBody>
      </p:sp>
      <p:sp>
        <p:nvSpPr>
          <p:cNvPr id="6" name="Rectangle 389">
            <a:extLst>
              <a:ext uri="{FF2B5EF4-FFF2-40B4-BE49-F238E27FC236}">
                <a16:creationId xmlns:a16="http://schemas.microsoft.com/office/drawing/2014/main" id="{6BE2E8B2-6556-C64B-8981-60AEA47A257C}"/>
              </a:ext>
            </a:extLst>
          </p:cNvPr>
          <p:cNvSpPr>
            <a:spLocks noGrp="1" noChangeArrowheads="1"/>
          </p:cNvSpPr>
          <p:nvPr>
            <p:ph type="sldNum" sz="quarter" idx="12"/>
          </p:nvPr>
        </p:nvSpPr>
        <p:spPr>
          <a:ln/>
        </p:spPr>
        <p:txBody>
          <a:bodyPr/>
          <a:lstStyle>
            <a:lvl1pPr>
              <a:defRPr/>
            </a:lvl1pPr>
          </a:lstStyle>
          <a:p>
            <a:fld id="{A6C7049A-8CE5-4349-91C8-315D31B06012}" type="slidenum">
              <a:rPr lang="it-IT" altLang="it-IT"/>
              <a:pPr/>
              <a:t>‹N›</a:t>
            </a:fld>
            <a:endParaRPr lang="it-IT" altLang="it-IT"/>
          </a:p>
        </p:txBody>
      </p:sp>
    </p:spTree>
    <p:extLst>
      <p:ext uri="{BB962C8B-B14F-4D97-AF65-F5344CB8AC3E}">
        <p14:creationId xmlns:p14="http://schemas.microsoft.com/office/powerpoint/2010/main" val="1718150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it-IT"/>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Click to edit Master text styles</a:t>
            </a:r>
          </a:p>
        </p:txBody>
      </p:sp>
      <p:sp>
        <p:nvSpPr>
          <p:cNvPr id="4" name="Rectangle 387">
            <a:extLst>
              <a:ext uri="{FF2B5EF4-FFF2-40B4-BE49-F238E27FC236}">
                <a16:creationId xmlns:a16="http://schemas.microsoft.com/office/drawing/2014/main" id="{3DFC1875-E085-FD40-A1AE-A29E17EFE4A6}"/>
              </a:ext>
            </a:extLst>
          </p:cNvPr>
          <p:cNvSpPr>
            <a:spLocks noGrp="1" noChangeArrowheads="1"/>
          </p:cNvSpPr>
          <p:nvPr>
            <p:ph type="dt" sz="half" idx="10"/>
          </p:nvPr>
        </p:nvSpPr>
        <p:spPr>
          <a:ln/>
        </p:spPr>
        <p:txBody>
          <a:bodyPr/>
          <a:lstStyle>
            <a:lvl1pPr>
              <a:defRPr/>
            </a:lvl1pPr>
          </a:lstStyle>
          <a:p>
            <a:endParaRPr lang="it-IT" altLang="it-IT"/>
          </a:p>
        </p:txBody>
      </p:sp>
      <p:sp>
        <p:nvSpPr>
          <p:cNvPr id="5" name="Rectangle 388">
            <a:extLst>
              <a:ext uri="{FF2B5EF4-FFF2-40B4-BE49-F238E27FC236}">
                <a16:creationId xmlns:a16="http://schemas.microsoft.com/office/drawing/2014/main" id="{8AA844F4-9D51-5F49-AACB-A70202C0277F}"/>
              </a:ext>
            </a:extLst>
          </p:cNvPr>
          <p:cNvSpPr>
            <a:spLocks noGrp="1" noChangeArrowheads="1"/>
          </p:cNvSpPr>
          <p:nvPr>
            <p:ph type="ftr" sz="quarter" idx="11"/>
          </p:nvPr>
        </p:nvSpPr>
        <p:spPr>
          <a:ln/>
        </p:spPr>
        <p:txBody>
          <a:bodyPr/>
          <a:lstStyle>
            <a:lvl1pPr>
              <a:defRPr/>
            </a:lvl1pPr>
          </a:lstStyle>
          <a:p>
            <a:r>
              <a:rPr lang="it-IT" altLang="it-IT"/>
              <a:t>Daniela Valenti, 2020</a:t>
            </a:r>
          </a:p>
        </p:txBody>
      </p:sp>
      <p:sp>
        <p:nvSpPr>
          <p:cNvPr id="6" name="Rectangle 389">
            <a:extLst>
              <a:ext uri="{FF2B5EF4-FFF2-40B4-BE49-F238E27FC236}">
                <a16:creationId xmlns:a16="http://schemas.microsoft.com/office/drawing/2014/main" id="{3602D202-BBEB-0A46-814A-F66D98F7AD47}"/>
              </a:ext>
            </a:extLst>
          </p:cNvPr>
          <p:cNvSpPr>
            <a:spLocks noGrp="1" noChangeArrowheads="1"/>
          </p:cNvSpPr>
          <p:nvPr>
            <p:ph type="sldNum" sz="quarter" idx="12"/>
          </p:nvPr>
        </p:nvSpPr>
        <p:spPr>
          <a:ln/>
        </p:spPr>
        <p:txBody>
          <a:bodyPr/>
          <a:lstStyle>
            <a:lvl1pPr>
              <a:defRPr/>
            </a:lvl1pPr>
          </a:lstStyle>
          <a:p>
            <a:fld id="{D51BF9CE-AFA3-1645-B999-78D4DAF4B262}" type="slidenum">
              <a:rPr lang="it-IT" altLang="it-IT"/>
              <a:pPr/>
              <a:t>‹N›</a:t>
            </a:fld>
            <a:endParaRPr lang="it-IT" altLang="it-IT"/>
          </a:p>
        </p:txBody>
      </p:sp>
    </p:spTree>
    <p:extLst>
      <p:ext uri="{BB962C8B-B14F-4D97-AF65-F5344CB8AC3E}">
        <p14:creationId xmlns:p14="http://schemas.microsoft.com/office/powerpoint/2010/main" val="2372864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5" name="Rectangle 387">
            <a:extLst>
              <a:ext uri="{FF2B5EF4-FFF2-40B4-BE49-F238E27FC236}">
                <a16:creationId xmlns:a16="http://schemas.microsoft.com/office/drawing/2014/main" id="{8ACF6336-2781-3E40-8182-14BED44CE021}"/>
              </a:ext>
            </a:extLst>
          </p:cNvPr>
          <p:cNvSpPr>
            <a:spLocks noGrp="1" noChangeArrowheads="1"/>
          </p:cNvSpPr>
          <p:nvPr>
            <p:ph type="dt" sz="half" idx="10"/>
          </p:nvPr>
        </p:nvSpPr>
        <p:spPr>
          <a:ln/>
        </p:spPr>
        <p:txBody>
          <a:bodyPr/>
          <a:lstStyle>
            <a:lvl1pPr>
              <a:defRPr/>
            </a:lvl1pPr>
          </a:lstStyle>
          <a:p>
            <a:endParaRPr lang="it-IT" altLang="it-IT"/>
          </a:p>
        </p:txBody>
      </p:sp>
      <p:sp>
        <p:nvSpPr>
          <p:cNvPr id="6" name="Rectangle 388">
            <a:extLst>
              <a:ext uri="{FF2B5EF4-FFF2-40B4-BE49-F238E27FC236}">
                <a16:creationId xmlns:a16="http://schemas.microsoft.com/office/drawing/2014/main" id="{DA574413-69B1-6C40-A5B6-E2FE04F1EBB8}"/>
              </a:ext>
            </a:extLst>
          </p:cNvPr>
          <p:cNvSpPr>
            <a:spLocks noGrp="1" noChangeArrowheads="1"/>
          </p:cNvSpPr>
          <p:nvPr>
            <p:ph type="ftr" sz="quarter" idx="11"/>
          </p:nvPr>
        </p:nvSpPr>
        <p:spPr>
          <a:ln/>
        </p:spPr>
        <p:txBody>
          <a:bodyPr/>
          <a:lstStyle>
            <a:lvl1pPr>
              <a:defRPr/>
            </a:lvl1pPr>
          </a:lstStyle>
          <a:p>
            <a:r>
              <a:rPr lang="it-IT" altLang="it-IT"/>
              <a:t>Daniela Valenti, 2020</a:t>
            </a:r>
          </a:p>
        </p:txBody>
      </p:sp>
      <p:sp>
        <p:nvSpPr>
          <p:cNvPr id="7" name="Rectangle 389">
            <a:extLst>
              <a:ext uri="{FF2B5EF4-FFF2-40B4-BE49-F238E27FC236}">
                <a16:creationId xmlns:a16="http://schemas.microsoft.com/office/drawing/2014/main" id="{0E6BB070-87AB-4B46-953D-F45912EB9CBC}"/>
              </a:ext>
            </a:extLst>
          </p:cNvPr>
          <p:cNvSpPr>
            <a:spLocks noGrp="1" noChangeArrowheads="1"/>
          </p:cNvSpPr>
          <p:nvPr>
            <p:ph type="sldNum" sz="quarter" idx="12"/>
          </p:nvPr>
        </p:nvSpPr>
        <p:spPr>
          <a:ln/>
        </p:spPr>
        <p:txBody>
          <a:bodyPr/>
          <a:lstStyle>
            <a:lvl1pPr>
              <a:defRPr/>
            </a:lvl1pPr>
          </a:lstStyle>
          <a:p>
            <a:fld id="{A1378946-6936-CA49-923E-1150DD73C6E2}" type="slidenum">
              <a:rPr lang="it-IT" altLang="it-IT"/>
              <a:pPr/>
              <a:t>‹N›</a:t>
            </a:fld>
            <a:endParaRPr lang="it-IT" altLang="it-IT"/>
          </a:p>
        </p:txBody>
      </p:sp>
    </p:spTree>
    <p:extLst>
      <p:ext uri="{BB962C8B-B14F-4D97-AF65-F5344CB8AC3E}">
        <p14:creationId xmlns:p14="http://schemas.microsoft.com/office/powerpoint/2010/main" val="29682581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it-IT"/>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7" name="Rectangle 387">
            <a:extLst>
              <a:ext uri="{FF2B5EF4-FFF2-40B4-BE49-F238E27FC236}">
                <a16:creationId xmlns:a16="http://schemas.microsoft.com/office/drawing/2014/main" id="{33F14FF0-CDA6-9041-BF77-26EA7536174E}"/>
              </a:ext>
            </a:extLst>
          </p:cNvPr>
          <p:cNvSpPr>
            <a:spLocks noGrp="1" noChangeArrowheads="1"/>
          </p:cNvSpPr>
          <p:nvPr>
            <p:ph type="dt" sz="half" idx="10"/>
          </p:nvPr>
        </p:nvSpPr>
        <p:spPr>
          <a:ln/>
        </p:spPr>
        <p:txBody>
          <a:bodyPr/>
          <a:lstStyle>
            <a:lvl1pPr>
              <a:defRPr/>
            </a:lvl1pPr>
          </a:lstStyle>
          <a:p>
            <a:endParaRPr lang="it-IT" altLang="it-IT"/>
          </a:p>
        </p:txBody>
      </p:sp>
      <p:sp>
        <p:nvSpPr>
          <p:cNvPr id="8" name="Rectangle 388">
            <a:extLst>
              <a:ext uri="{FF2B5EF4-FFF2-40B4-BE49-F238E27FC236}">
                <a16:creationId xmlns:a16="http://schemas.microsoft.com/office/drawing/2014/main" id="{4AA4CBB7-C4A9-3248-ADFB-75137FC2DEDB}"/>
              </a:ext>
            </a:extLst>
          </p:cNvPr>
          <p:cNvSpPr>
            <a:spLocks noGrp="1" noChangeArrowheads="1"/>
          </p:cNvSpPr>
          <p:nvPr>
            <p:ph type="ftr" sz="quarter" idx="11"/>
          </p:nvPr>
        </p:nvSpPr>
        <p:spPr>
          <a:ln/>
        </p:spPr>
        <p:txBody>
          <a:bodyPr/>
          <a:lstStyle>
            <a:lvl1pPr>
              <a:defRPr/>
            </a:lvl1pPr>
          </a:lstStyle>
          <a:p>
            <a:r>
              <a:rPr lang="it-IT" altLang="it-IT"/>
              <a:t>Daniela Valenti, 2020</a:t>
            </a:r>
          </a:p>
        </p:txBody>
      </p:sp>
      <p:sp>
        <p:nvSpPr>
          <p:cNvPr id="9" name="Rectangle 389">
            <a:extLst>
              <a:ext uri="{FF2B5EF4-FFF2-40B4-BE49-F238E27FC236}">
                <a16:creationId xmlns:a16="http://schemas.microsoft.com/office/drawing/2014/main" id="{19C57FF7-9FDC-8648-A952-665E5F7280E4}"/>
              </a:ext>
            </a:extLst>
          </p:cNvPr>
          <p:cNvSpPr>
            <a:spLocks noGrp="1" noChangeArrowheads="1"/>
          </p:cNvSpPr>
          <p:nvPr>
            <p:ph type="sldNum" sz="quarter" idx="12"/>
          </p:nvPr>
        </p:nvSpPr>
        <p:spPr>
          <a:ln/>
        </p:spPr>
        <p:txBody>
          <a:bodyPr/>
          <a:lstStyle>
            <a:lvl1pPr>
              <a:defRPr/>
            </a:lvl1pPr>
          </a:lstStyle>
          <a:p>
            <a:fld id="{B7995D55-2963-8F4B-8E66-8F0A6B649115}" type="slidenum">
              <a:rPr lang="it-IT" altLang="it-IT"/>
              <a:pPr/>
              <a:t>‹N›</a:t>
            </a:fld>
            <a:endParaRPr lang="it-IT" altLang="it-IT"/>
          </a:p>
        </p:txBody>
      </p:sp>
    </p:spTree>
    <p:extLst>
      <p:ext uri="{BB962C8B-B14F-4D97-AF65-F5344CB8AC3E}">
        <p14:creationId xmlns:p14="http://schemas.microsoft.com/office/powerpoint/2010/main" val="1486469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Click to edit Master title style</a:t>
            </a:r>
          </a:p>
        </p:txBody>
      </p:sp>
      <p:sp>
        <p:nvSpPr>
          <p:cNvPr id="3" name="Rectangle 387">
            <a:extLst>
              <a:ext uri="{FF2B5EF4-FFF2-40B4-BE49-F238E27FC236}">
                <a16:creationId xmlns:a16="http://schemas.microsoft.com/office/drawing/2014/main" id="{1B622A43-7749-C545-ACAD-E9848AE25F09}"/>
              </a:ext>
            </a:extLst>
          </p:cNvPr>
          <p:cNvSpPr>
            <a:spLocks noGrp="1" noChangeArrowheads="1"/>
          </p:cNvSpPr>
          <p:nvPr>
            <p:ph type="dt" sz="half" idx="10"/>
          </p:nvPr>
        </p:nvSpPr>
        <p:spPr>
          <a:ln/>
        </p:spPr>
        <p:txBody>
          <a:bodyPr/>
          <a:lstStyle>
            <a:lvl1pPr>
              <a:defRPr/>
            </a:lvl1pPr>
          </a:lstStyle>
          <a:p>
            <a:endParaRPr lang="it-IT" altLang="it-IT"/>
          </a:p>
        </p:txBody>
      </p:sp>
      <p:sp>
        <p:nvSpPr>
          <p:cNvPr id="4" name="Rectangle 388">
            <a:extLst>
              <a:ext uri="{FF2B5EF4-FFF2-40B4-BE49-F238E27FC236}">
                <a16:creationId xmlns:a16="http://schemas.microsoft.com/office/drawing/2014/main" id="{A655956A-6F51-FB41-B200-46A4754BF147}"/>
              </a:ext>
            </a:extLst>
          </p:cNvPr>
          <p:cNvSpPr>
            <a:spLocks noGrp="1" noChangeArrowheads="1"/>
          </p:cNvSpPr>
          <p:nvPr>
            <p:ph type="ftr" sz="quarter" idx="11"/>
          </p:nvPr>
        </p:nvSpPr>
        <p:spPr>
          <a:ln/>
        </p:spPr>
        <p:txBody>
          <a:bodyPr/>
          <a:lstStyle>
            <a:lvl1pPr>
              <a:defRPr/>
            </a:lvl1pPr>
          </a:lstStyle>
          <a:p>
            <a:r>
              <a:rPr lang="it-IT" altLang="it-IT"/>
              <a:t>Daniela Valenti, 2020</a:t>
            </a:r>
          </a:p>
        </p:txBody>
      </p:sp>
      <p:sp>
        <p:nvSpPr>
          <p:cNvPr id="5" name="Rectangle 389">
            <a:extLst>
              <a:ext uri="{FF2B5EF4-FFF2-40B4-BE49-F238E27FC236}">
                <a16:creationId xmlns:a16="http://schemas.microsoft.com/office/drawing/2014/main" id="{95C5064A-260A-2F4A-8E73-B3C66377EE10}"/>
              </a:ext>
            </a:extLst>
          </p:cNvPr>
          <p:cNvSpPr>
            <a:spLocks noGrp="1" noChangeArrowheads="1"/>
          </p:cNvSpPr>
          <p:nvPr>
            <p:ph type="sldNum" sz="quarter" idx="12"/>
          </p:nvPr>
        </p:nvSpPr>
        <p:spPr>
          <a:ln/>
        </p:spPr>
        <p:txBody>
          <a:bodyPr/>
          <a:lstStyle>
            <a:lvl1pPr>
              <a:defRPr/>
            </a:lvl1pPr>
          </a:lstStyle>
          <a:p>
            <a:fld id="{EBFFBE65-608A-4F4A-BD01-D735DC9C4A43}" type="slidenum">
              <a:rPr lang="it-IT" altLang="it-IT"/>
              <a:pPr/>
              <a:t>‹N›</a:t>
            </a:fld>
            <a:endParaRPr lang="it-IT" altLang="it-IT"/>
          </a:p>
        </p:txBody>
      </p:sp>
    </p:spTree>
    <p:extLst>
      <p:ext uri="{BB962C8B-B14F-4D97-AF65-F5344CB8AC3E}">
        <p14:creationId xmlns:p14="http://schemas.microsoft.com/office/powerpoint/2010/main" val="3410886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87">
            <a:extLst>
              <a:ext uri="{FF2B5EF4-FFF2-40B4-BE49-F238E27FC236}">
                <a16:creationId xmlns:a16="http://schemas.microsoft.com/office/drawing/2014/main" id="{4A0CBE8F-D3C7-F94A-80E6-1D708F3ECD3E}"/>
              </a:ext>
            </a:extLst>
          </p:cNvPr>
          <p:cNvSpPr>
            <a:spLocks noGrp="1" noChangeArrowheads="1"/>
          </p:cNvSpPr>
          <p:nvPr>
            <p:ph type="dt" sz="half" idx="10"/>
          </p:nvPr>
        </p:nvSpPr>
        <p:spPr>
          <a:ln/>
        </p:spPr>
        <p:txBody>
          <a:bodyPr/>
          <a:lstStyle>
            <a:lvl1pPr>
              <a:defRPr/>
            </a:lvl1pPr>
          </a:lstStyle>
          <a:p>
            <a:endParaRPr lang="it-IT" altLang="it-IT"/>
          </a:p>
        </p:txBody>
      </p:sp>
      <p:sp>
        <p:nvSpPr>
          <p:cNvPr id="3" name="Rectangle 388">
            <a:extLst>
              <a:ext uri="{FF2B5EF4-FFF2-40B4-BE49-F238E27FC236}">
                <a16:creationId xmlns:a16="http://schemas.microsoft.com/office/drawing/2014/main" id="{E2DD461B-16D6-D148-8D0E-BE694DA04A6D}"/>
              </a:ext>
            </a:extLst>
          </p:cNvPr>
          <p:cNvSpPr>
            <a:spLocks noGrp="1" noChangeArrowheads="1"/>
          </p:cNvSpPr>
          <p:nvPr>
            <p:ph type="ftr" sz="quarter" idx="11"/>
          </p:nvPr>
        </p:nvSpPr>
        <p:spPr>
          <a:ln/>
        </p:spPr>
        <p:txBody>
          <a:bodyPr/>
          <a:lstStyle>
            <a:lvl1pPr>
              <a:defRPr/>
            </a:lvl1pPr>
          </a:lstStyle>
          <a:p>
            <a:r>
              <a:rPr lang="it-IT" altLang="it-IT"/>
              <a:t>Daniela Valenti, 2020</a:t>
            </a:r>
          </a:p>
        </p:txBody>
      </p:sp>
      <p:sp>
        <p:nvSpPr>
          <p:cNvPr id="4" name="Rectangle 389">
            <a:extLst>
              <a:ext uri="{FF2B5EF4-FFF2-40B4-BE49-F238E27FC236}">
                <a16:creationId xmlns:a16="http://schemas.microsoft.com/office/drawing/2014/main" id="{0D91508B-B66B-0845-91C7-DB445A88F351}"/>
              </a:ext>
            </a:extLst>
          </p:cNvPr>
          <p:cNvSpPr>
            <a:spLocks noGrp="1" noChangeArrowheads="1"/>
          </p:cNvSpPr>
          <p:nvPr>
            <p:ph type="sldNum" sz="quarter" idx="12"/>
          </p:nvPr>
        </p:nvSpPr>
        <p:spPr>
          <a:ln/>
        </p:spPr>
        <p:txBody>
          <a:bodyPr/>
          <a:lstStyle>
            <a:lvl1pPr>
              <a:defRPr/>
            </a:lvl1pPr>
          </a:lstStyle>
          <a:p>
            <a:fld id="{107A6A41-870D-B743-8EEF-E82D18FF927D}" type="slidenum">
              <a:rPr lang="it-IT" altLang="it-IT"/>
              <a:pPr/>
              <a:t>‹N›</a:t>
            </a:fld>
            <a:endParaRPr lang="it-IT" altLang="it-IT"/>
          </a:p>
        </p:txBody>
      </p:sp>
    </p:spTree>
    <p:extLst>
      <p:ext uri="{BB962C8B-B14F-4D97-AF65-F5344CB8AC3E}">
        <p14:creationId xmlns:p14="http://schemas.microsoft.com/office/powerpoint/2010/main" val="492427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it-IT"/>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Click to edit Master text styles</a:t>
            </a:r>
          </a:p>
        </p:txBody>
      </p:sp>
      <p:sp>
        <p:nvSpPr>
          <p:cNvPr id="5" name="Rectangle 387">
            <a:extLst>
              <a:ext uri="{FF2B5EF4-FFF2-40B4-BE49-F238E27FC236}">
                <a16:creationId xmlns:a16="http://schemas.microsoft.com/office/drawing/2014/main" id="{0A85328D-06FE-0A40-909E-C924934B1B36}"/>
              </a:ext>
            </a:extLst>
          </p:cNvPr>
          <p:cNvSpPr>
            <a:spLocks noGrp="1" noChangeArrowheads="1"/>
          </p:cNvSpPr>
          <p:nvPr>
            <p:ph type="dt" sz="half" idx="10"/>
          </p:nvPr>
        </p:nvSpPr>
        <p:spPr>
          <a:ln/>
        </p:spPr>
        <p:txBody>
          <a:bodyPr/>
          <a:lstStyle>
            <a:lvl1pPr>
              <a:defRPr/>
            </a:lvl1pPr>
          </a:lstStyle>
          <a:p>
            <a:endParaRPr lang="it-IT" altLang="it-IT"/>
          </a:p>
        </p:txBody>
      </p:sp>
      <p:sp>
        <p:nvSpPr>
          <p:cNvPr id="6" name="Rectangle 388">
            <a:extLst>
              <a:ext uri="{FF2B5EF4-FFF2-40B4-BE49-F238E27FC236}">
                <a16:creationId xmlns:a16="http://schemas.microsoft.com/office/drawing/2014/main" id="{070E6610-DBFE-CE4F-B7F5-F82F75FF84B8}"/>
              </a:ext>
            </a:extLst>
          </p:cNvPr>
          <p:cNvSpPr>
            <a:spLocks noGrp="1" noChangeArrowheads="1"/>
          </p:cNvSpPr>
          <p:nvPr>
            <p:ph type="ftr" sz="quarter" idx="11"/>
          </p:nvPr>
        </p:nvSpPr>
        <p:spPr>
          <a:ln/>
        </p:spPr>
        <p:txBody>
          <a:bodyPr/>
          <a:lstStyle>
            <a:lvl1pPr>
              <a:defRPr/>
            </a:lvl1pPr>
          </a:lstStyle>
          <a:p>
            <a:r>
              <a:rPr lang="it-IT" altLang="it-IT"/>
              <a:t>Daniela Valenti, 2020</a:t>
            </a:r>
          </a:p>
        </p:txBody>
      </p:sp>
      <p:sp>
        <p:nvSpPr>
          <p:cNvPr id="7" name="Rectangle 389">
            <a:extLst>
              <a:ext uri="{FF2B5EF4-FFF2-40B4-BE49-F238E27FC236}">
                <a16:creationId xmlns:a16="http://schemas.microsoft.com/office/drawing/2014/main" id="{8D556FF2-3AD6-DE44-BDD8-F95FDCD0FFED}"/>
              </a:ext>
            </a:extLst>
          </p:cNvPr>
          <p:cNvSpPr>
            <a:spLocks noGrp="1" noChangeArrowheads="1"/>
          </p:cNvSpPr>
          <p:nvPr>
            <p:ph type="sldNum" sz="quarter" idx="12"/>
          </p:nvPr>
        </p:nvSpPr>
        <p:spPr>
          <a:ln/>
        </p:spPr>
        <p:txBody>
          <a:bodyPr/>
          <a:lstStyle>
            <a:lvl1pPr>
              <a:defRPr/>
            </a:lvl1pPr>
          </a:lstStyle>
          <a:p>
            <a:fld id="{B63EABFB-A87F-1747-B0D9-27F3CB809297}" type="slidenum">
              <a:rPr lang="it-IT" altLang="it-IT"/>
              <a:pPr/>
              <a:t>‹N›</a:t>
            </a:fld>
            <a:endParaRPr lang="it-IT" altLang="it-IT"/>
          </a:p>
        </p:txBody>
      </p:sp>
    </p:spTree>
    <p:extLst>
      <p:ext uri="{BB962C8B-B14F-4D97-AF65-F5344CB8AC3E}">
        <p14:creationId xmlns:p14="http://schemas.microsoft.com/office/powerpoint/2010/main" val="2396861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it-IT"/>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Click to edit Master text styles</a:t>
            </a:r>
          </a:p>
        </p:txBody>
      </p:sp>
      <p:sp>
        <p:nvSpPr>
          <p:cNvPr id="5" name="Rectangle 387">
            <a:extLst>
              <a:ext uri="{FF2B5EF4-FFF2-40B4-BE49-F238E27FC236}">
                <a16:creationId xmlns:a16="http://schemas.microsoft.com/office/drawing/2014/main" id="{A026C5F0-070B-4B4B-A452-FC5ED4C8FD9D}"/>
              </a:ext>
            </a:extLst>
          </p:cNvPr>
          <p:cNvSpPr>
            <a:spLocks noGrp="1" noChangeArrowheads="1"/>
          </p:cNvSpPr>
          <p:nvPr>
            <p:ph type="dt" sz="half" idx="10"/>
          </p:nvPr>
        </p:nvSpPr>
        <p:spPr>
          <a:ln/>
        </p:spPr>
        <p:txBody>
          <a:bodyPr/>
          <a:lstStyle>
            <a:lvl1pPr>
              <a:defRPr/>
            </a:lvl1pPr>
          </a:lstStyle>
          <a:p>
            <a:endParaRPr lang="it-IT" altLang="it-IT"/>
          </a:p>
        </p:txBody>
      </p:sp>
      <p:sp>
        <p:nvSpPr>
          <p:cNvPr id="6" name="Rectangle 388">
            <a:extLst>
              <a:ext uri="{FF2B5EF4-FFF2-40B4-BE49-F238E27FC236}">
                <a16:creationId xmlns:a16="http://schemas.microsoft.com/office/drawing/2014/main" id="{40CC986A-7329-E74A-9054-F4C9AAE7D430}"/>
              </a:ext>
            </a:extLst>
          </p:cNvPr>
          <p:cNvSpPr>
            <a:spLocks noGrp="1" noChangeArrowheads="1"/>
          </p:cNvSpPr>
          <p:nvPr>
            <p:ph type="ftr" sz="quarter" idx="11"/>
          </p:nvPr>
        </p:nvSpPr>
        <p:spPr>
          <a:ln/>
        </p:spPr>
        <p:txBody>
          <a:bodyPr/>
          <a:lstStyle>
            <a:lvl1pPr>
              <a:defRPr/>
            </a:lvl1pPr>
          </a:lstStyle>
          <a:p>
            <a:r>
              <a:rPr lang="it-IT" altLang="it-IT"/>
              <a:t>Daniela Valenti, 2020</a:t>
            </a:r>
          </a:p>
        </p:txBody>
      </p:sp>
      <p:sp>
        <p:nvSpPr>
          <p:cNvPr id="7" name="Rectangle 389">
            <a:extLst>
              <a:ext uri="{FF2B5EF4-FFF2-40B4-BE49-F238E27FC236}">
                <a16:creationId xmlns:a16="http://schemas.microsoft.com/office/drawing/2014/main" id="{67F9BD42-D0D1-3347-987D-7952047918CC}"/>
              </a:ext>
            </a:extLst>
          </p:cNvPr>
          <p:cNvSpPr>
            <a:spLocks noGrp="1" noChangeArrowheads="1"/>
          </p:cNvSpPr>
          <p:nvPr>
            <p:ph type="sldNum" sz="quarter" idx="12"/>
          </p:nvPr>
        </p:nvSpPr>
        <p:spPr>
          <a:ln/>
        </p:spPr>
        <p:txBody>
          <a:bodyPr/>
          <a:lstStyle>
            <a:lvl1pPr>
              <a:defRPr/>
            </a:lvl1pPr>
          </a:lstStyle>
          <a:p>
            <a:fld id="{19602848-64A9-2E47-93BC-130E9CAE759E}" type="slidenum">
              <a:rPr lang="it-IT" altLang="it-IT"/>
              <a:pPr/>
              <a:t>‹N›</a:t>
            </a:fld>
            <a:endParaRPr lang="it-IT" altLang="it-IT"/>
          </a:p>
        </p:txBody>
      </p:sp>
    </p:spTree>
    <p:extLst>
      <p:ext uri="{BB962C8B-B14F-4D97-AF65-F5344CB8AC3E}">
        <p14:creationId xmlns:p14="http://schemas.microsoft.com/office/powerpoint/2010/main" val="2312437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grpSp>
        <p:nvGrpSpPr>
          <p:cNvPr id="1026" name="Group 382">
            <a:extLst>
              <a:ext uri="{FF2B5EF4-FFF2-40B4-BE49-F238E27FC236}">
                <a16:creationId xmlns:a16="http://schemas.microsoft.com/office/drawing/2014/main" id="{297A8974-284C-B447-BF89-A2CB7C25985D}"/>
              </a:ext>
            </a:extLst>
          </p:cNvPr>
          <p:cNvGrpSpPr>
            <a:grpSpLocks/>
          </p:cNvGrpSpPr>
          <p:nvPr/>
        </p:nvGrpSpPr>
        <p:grpSpPr bwMode="auto">
          <a:xfrm>
            <a:off x="-254000" y="-50800"/>
            <a:ext cx="9518650" cy="7229475"/>
            <a:chOff x="-160" y="-32"/>
            <a:chExt cx="5996" cy="4554"/>
          </a:xfrm>
        </p:grpSpPr>
        <p:grpSp>
          <p:nvGrpSpPr>
            <p:cNvPr id="1032" name="Group 381">
              <a:extLst>
                <a:ext uri="{FF2B5EF4-FFF2-40B4-BE49-F238E27FC236}">
                  <a16:creationId xmlns:a16="http://schemas.microsoft.com/office/drawing/2014/main" id="{EB369C82-9441-AA49-A3A3-60324DBEE423}"/>
                </a:ext>
              </a:extLst>
            </p:cNvPr>
            <p:cNvGrpSpPr>
              <a:grpSpLocks/>
            </p:cNvGrpSpPr>
            <p:nvPr userDrawn="1"/>
          </p:nvGrpSpPr>
          <p:grpSpPr bwMode="auto">
            <a:xfrm>
              <a:off x="-160" y="-32"/>
              <a:ext cx="5996" cy="4554"/>
              <a:chOff x="-160" y="-32"/>
              <a:chExt cx="5996" cy="4554"/>
            </a:xfrm>
          </p:grpSpPr>
          <p:sp>
            <p:nvSpPr>
              <p:cNvPr id="1324" name="Freeform 300">
                <a:extLst>
                  <a:ext uri="{FF2B5EF4-FFF2-40B4-BE49-F238E27FC236}">
                    <a16:creationId xmlns:a16="http://schemas.microsoft.com/office/drawing/2014/main" id="{FDF2D504-5CC6-6D4A-BDF8-20D32F35DE88}"/>
                  </a:ext>
                </a:extLst>
              </p:cNvPr>
              <p:cNvSpPr>
                <a:spLocks/>
              </p:cNvSpPr>
              <p:nvPr userDrawn="1"/>
            </p:nvSpPr>
            <p:spPr bwMode="hidden">
              <a:xfrm>
                <a:off x="3316" y="2973"/>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325" name="Freeform 301">
                <a:extLst>
                  <a:ext uri="{FF2B5EF4-FFF2-40B4-BE49-F238E27FC236}">
                    <a16:creationId xmlns:a16="http://schemas.microsoft.com/office/drawing/2014/main" id="{C23F6BA5-9378-0D4E-8FA4-808F17EAFC58}"/>
                  </a:ext>
                </a:extLst>
              </p:cNvPr>
              <p:cNvSpPr>
                <a:spLocks/>
              </p:cNvSpPr>
              <p:nvPr userDrawn="1"/>
            </p:nvSpPr>
            <p:spPr bwMode="hidden">
              <a:xfrm>
                <a:off x="2202" y="2569"/>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326" name="Freeform 302">
                <a:extLst>
                  <a:ext uri="{FF2B5EF4-FFF2-40B4-BE49-F238E27FC236}">
                    <a16:creationId xmlns:a16="http://schemas.microsoft.com/office/drawing/2014/main" id="{C334CA79-094A-1143-8BE3-7C3C77749748}"/>
                  </a:ext>
                </a:extLst>
              </p:cNvPr>
              <p:cNvSpPr>
                <a:spLocks/>
              </p:cNvSpPr>
              <p:nvPr userDrawn="1"/>
            </p:nvSpPr>
            <p:spPr bwMode="hidden">
              <a:xfrm>
                <a:off x="2290" y="3030"/>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327" name="Freeform 303">
                <a:extLst>
                  <a:ext uri="{FF2B5EF4-FFF2-40B4-BE49-F238E27FC236}">
                    <a16:creationId xmlns:a16="http://schemas.microsoft.com/office/drawing/2014/main" id="{06AB2238-F0A5-1044-A6FB-410081FE0B53}"/>
                  </a:ext>
                </a:extLst>
              </p:cNvPr>
              <p:cNvSpPr>
                <a:spLocks/>
              </p:cNvSpPr>
              <p:nvPr userDrawn="1"/>
            </p:nvSpPr>
            <p:spPr bwMode="hidden">
              <a:xfrm>
                <a:off x="2611" y="3541"/>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328" name="Freeform 304">
                <a:extLst>
                  <a:ext uri="{FF2B5EF4-FFF2-40B4-BE49-F238E27FC236}">
                    <a16:creationId xmlns:a16="http://schemas.microsoft.com/office/drawing/2014/main" id="{F3C039F6-523D-9E40-BF4F-E20C62F77575}"/>
                  </a:ext>
                </a:extLst>
              </p:cNvPr>
              <p:cNvSpPr>
                <a:spLocks/>
              </p:cNvSpPr>
              <p:nvPr userDrawn="1"/>
            </p:nvSpPr>
            <p:spPr bwMode="hidden">
              <a:xfrm>
                <a:off x="3982" y="1813"/>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329" name="Freeform 305">
                <a:extLst>
                  <a:ext uri="{FF2B5EF4-FFF2-40B4-BE49-F238E27FC236}">
                    <a16:creationId xmlns:a16="http://schemas.microsoft.com/office/drawing/2014/main" id="{F932A22A-448D-974D-B6FF-200357B9B5CD}"/>
                  </a:ext>
                </a:extLst>
              </p:cNvPr>
              <p:cNvSpPr>
                <a:spLocks/>
              </p:cNvSpPr>
              <p:nvPr userDrawn="1"/>
            </p:nvSpPr>
            <p:spPr bwMode="hidden">
              <a:xfrm>
                <a:off x="3091" y="2046"/>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330" name="Freeform 306">
                <a:extLst>
                  <a:ext uri="{FF2B5EF4-FFF2-40B4-BE49-F238E27FC236}">
                    <a16:creationId xmlns:a16="http://schemas.microsoft.com/office/drawing/2014/main" id="{42E6A11F-AF1C-DF47-9BF3-83B19EBADBC3}"/>
                  </a:ext>
                </a:extLst>
              </p:cNvPr>
              <p:cNvSpPr>
                <a:spLocks/>
              </p:cNvSpPr>
              <p:nvPr userDrawn="1"/>
            </p:nvSpPr>
            <p:spPr bwMode="hidden">
              <a:xfrm rot="3318475">
                <a:off x="2256" y="187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331" name="Freeform 307">
                <a:extLst>
                  <a:ext uri="{FF2B5EF4-FFF2-40B4-BE49-F238E27FC236}">
                    <a16:creationId xmlns:a16="http://schemas.microsoft.com/office/drawing/2014/main" id="{32E66D2C-DF8B-4F4B-9754-C745BD7CEFDC}"/>
                  </a:ext>
                </a:extLst>
              </p:cNvPr>
              <p:cNvSpPr>
                <a:spLocks/>
              </p:cNvSpPr>
              <p:nvPr userDrawn="1"/>
            </p:nvSpPr>
            <p:spPr bwMode="hidden">
              <a:xfrm rot="20976686" flipH="1">
                <a:off x="2958" y="3365"/>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332" name="Freeform 308">
                <a:extLst>
                  <a:ext uri="{FF2B5EF4-FFF2-40B4-BE49-F238E27FC236}">
                    <a16:creationId xmlns:a16="http://schemas.microsoft.com/office/drawing/2014/main" id="{D6503AD1-139E-E34C-9A56-B460D87F560A}"/>
                  </a:ext>
                </a:extLst>
              </p:cNvPr>
              <p:cNvSpPr>
                <a:spLocks/>
              </p:cNvSpPr>
              <p:nvPr userDrawn="1"/>
            </p:nvSpPr>
            <p:spPr bwMode="hidden">
              <a:xfrm>
                <a:off x="1823" y="2983"/>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333" name="Freeform 309">
                <a:extLst>
                  <a:ext uri="{FF2B5EF4-FFF2-40B4-BE49-F238E27FC236}">
                    <a16:creationId xmlns:a16="http://schemas.microsoft.com/office/drawing/2014/main" id="{834979C5-F81A-5243-ABFC-89410E08A78D}"/>
                  </a:ext>
                </a:extLst>
              </p:cNvPr>
              <p:cNvSpPr>
                <a:spLocks/>
              </p:cNvSpPr>
              <p:nvPr userDrawn="1"/>
            </p:nvSpPr>
            <p:spPr bwMode="hidden">
              <a:xfrm rot="16244410" flipH="1">
                <a:off x="3617" y="3734"/>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334" name="Freeform 310">
                <a:extLst>
                  <a:ext uri="{FF2B5EF4-FFF2-40B4-BE49-F238E27FC236}">
                    <a16:creationId xmlns:a16="http://schemas.microsoft.com/office/drawing/2014/main" id="{466C60CB-9875-2743-9AFE-CA4C076C8EA1}"/>
                  </a:ext>
                </a:extLst>
              </p:cNvPr>
              <p:cNvSpPr>
                <a:spLocks/>
              </p:cNvSpPr>
              <p:nvPr userDrawn="1"/>
            </p:nvSpPr>
            <p:spPr bwMode="hidden">
              <a:xfrm rot="6018034">
                <a:off x="1968" y="3558"/>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335" name="Freeform 311">
                <a:extLst>
                  <a:ext uri="{FF2B5EF4-FFF2-40B4-BE49-F238E27FC236}">
                    <a16:creationId xmlns:a16="http://schemas.microsoft.com/office/drawing/2014/main" id="{9BBAC502-D9D6-4849-9DDF-845AEC01C036}"/>
                  </a:ext>
                </a:extLst>
              </p:cNvPr>
              <p:cNvSpPr>
                <a:spLocks/>
              </p:cNvSpPr>
              <p:nvPr userDrawn="1"/>
            </p:nvSpPr>
            <p:spPr bwMode="hidden">
              <a:xfrm rot="6284068">
                <a:off x="3402" y="304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336" name="Freeform 312">
                <a:extLst>
                  <a:ext uri="{FF2B5EF4-FFF2-40B4-BE49-F238E27FC236}">
                    <a16:creationId xmlns:a16="http://schemas.microsoft.com/office/drawing/2014/main" id="{BCFB31F4-76CD-C949-8951-E52CEBFC0780}"/>
                  </a:ext>
                </a:extLst>
              </p:cNvPr>
              <p:cNvSpPr>
                <a:spLocks/>
              </p:cNvSpPr>
              <p:nvPr userDrawn="1"/>
            </p:nvSpPr>
            <p:spPr bwMode="hidden">
              <a:xfrm rot="19272242" flipV="1">
                <a:off x="3190" y="224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337" name="Freeform 313">
                <a:extLst>
                  <a:ext uri="{FF2B5EF4-FFF2-40B4-BE49-F238E27FC236}">
                    <a16:creationId xmlns:a16="http://schemas.microsoft.com/office/drawing/2014/main" id="{B9147710-906B-DA42-AFBE-B4BEC9090A35}"/>
                  </a:ext>
                </a:extLst>
              </p:cNvPr>
              <p:cNvSpPr>
                <a:spLocks/>
              </p:cNvSpPr>
              <p:nvPr userDrawn="1"/>
            </p:nvSpPr>
            <p:spPr bwMode="hidden">
              <a:xfrm rot="563450" flipH="1">
                <a:off x="1798" y="2341"/>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338" name="Freeform 314">
                <a:extLst>
                  <a:ext uri="{FF2B5EF4-FFF2-40B4-BE49-F238E27FC236}">
                    <a16:creationId xmlns:a16="http://schemas.microsoft.com/office/drawing/2014/main" id="{3B37A50A-3F23-7541-9031-0A1C4B118861}"/>
                  </a:ext>
                </a:extLst>
              </p:cNvPr>
              <p:cNvSpPr>
                <a:spLocks/>
              </p:cNvSpPr>
              <p:nvPr userDrawn="1"/>
            </p:nvSpPr>
            <p:spPr bwMode="hidden">
              <a:xfrm>
                <a:off x="1229" y="2713"/>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339" name="Freeform 315">
                <a:extLst>
                  <a:ext uri="{FF2B5EF4-FFF2-40B4-BE49-F238E27FC236}">
                    <a16:creationId xmlns:a16="http://schemas.microsoft.com/office/drawing/2014/main" id="{2F14B09D-C3F2-6041-ADBA-9185C8DBC8A6}"/>
                  </a:ext>
                </a:extLst>
              </p:cNvPr>
              <p:cNvSpPr>
                <a:spLocks/>
              </p:cNvSpPr>
              <p:nvPr userDrawn="1"/>
            </p:nvSpPr>
            <p:spPr bwMode="hidden">
              <a:xfrm>
                <a:off x="115" y="2561"/>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340" name="Freeform 316">
                <a:extLst>
                  <a:ext uri="{FF2B5EF4-FFF2-40B4-BE49-F238E27FC236}">
                    <a16:creationId xmlns:a16="http://schemas.microsoft.com/office/drawing/2014/main" id="{0BD5AB3C-2A13-8E4F-9DFC-065F5D472ABE}"/>
                  </a:ext>
                </a:extLst>
              </p:cNvPr>
              <p:cNvSpPr>
                <a:spLocks/>
              </p:cNvSpPr>
              <p:nvPr userDrawn="1"/>
            </p:nvSpPr>
            <p:spPr bwMode="hidden">
              <a:xfrm>
                <a:off x="155" y="2986"/>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341" name="Freeform 317">
                <a:extLst>
                  <a:ext uri="{FF2B5EF4-FFF2-40B4-BE49-F238E27FC236}">
                    <a16:creationId xmlns:a16="http://schemas.microsoft.com/office/drawing/2014/main" id="{E03833E5-B11B-4341-8811-5F189AD6D389}"/>
                  </a:ext>
                </a:extLst>
              </p:cNvPr>
              <p:cNvSpPr>
                <a:spLocks/>
              </p:cNvSpPr>
              <p:nvPr userDrawn="1"/>
            </p:nvSpPr>
            <p:spPr bwMode="hidden">
              <a:xfrm rot="-2130091">
                <a:off x="740" y="372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342" name="Freeform 318">
                <a:extLst>
                  <a:ext uri="{FF2B5EF4-FFF2-40B4-BE49-F238E27FC236}">
                    <a16:creationId xmlns:a16="http://schemas.microsoft.com/office/drawing/2014/main" id="{355BC8ED-EE52-8749-85A8-7A81535B43E4}"/>
                  </a:ext>
                </a:extLst>
              </p:cNvPr>
              <p:cNvSpPr>
                <a:spLocks/>
              </p:cNvSpPr>
              <p:nvPr userDrawn="1"/>
            </p:nvSpPr>
            <p:spPr bwMode="hidden">
              <a:xfrm>
                <a:off x="1823" y="1937"/>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343" name="Freeform 319">
                <a:extLst>
                  <a:ext uri="{FF2B5EF4-FFF2-40B4-BE49-F238E27FC236}">
                    <a16:creationId xmlns:a16="http://schemas.microsoft.com/office/drawing/2014/main" id="{1F9656ED-75BC-B84A-A127-872102EB6BC5}"/>
                  </a:ext>
                </a:extLst>
              </p:cNvPr>
              <p:cNvSpPr>
                <a:spLocks/>
              </p:cNvSpPr>
              <p:nvPr userDrawn="1"/>
            </p:nvSpPr>
            <p:spPr bwMode="hidden">
              <a:xfrm>
                <a:off x="1004" y="2038"/>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344" name="Freeform 320">
                <a:extLst>
                  <a:ext uri="{FF2B5EF4-FFF2-40B4-BE49-F238E27FC236}">
                    <a16:creationId xmlns:a16="http://schemas.microsoft.com/office/drawing/2014/main" id="{F26F5DCF-FEE3-E044-A6EB-DF49E93E1C29}"/>
                  </a:ext>
                </a:extLst>
              </p:cNvPr>
              <p:cNvSpPr>
                <a:spLocks/>
              </p:cNvSpPr>
              <p:nvPr userDrawn="1"/>
            </p:nvSpPr>
            <p:spPr bwMode="hidden">
              <a:xfrm rot="3318475">
                <a:off x="-71" y="198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345" name="Freeform 321">
                <a:extLst>
                  <a:ext uri="{FF2B5EF4-FFF2-40B4-BE49-F238E27FC236}">
                    <a16:creationId xmlns:a16="http://schemas.microsoft.com/office/drawing/2014/main" id="{A78E9A14-D443-1F4F-9699-694B0167B929}"/>
                  </a:ext>
                </a:extLst>
              </p:cNvPr>
              <p:cNvSpPr>
                <a:spLocks/>
              </p:cNvSpPr>
              <p:nvPr userDrawn="1"/>
            </p:nvSpPr>
            <p:spPr bwMode="hidden">
              <a:xfrm rot="20976686" flipH="1">
                <a:off x="871" y="3357"/>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346" name="Freeform 322">
                <a:extLst>
                  <a:ext uri="{FF2B5EF4-FFF2-40B4-BE49-F238E27FC236}">
                    <a16:creationId xmlns:a16="http://schemas.microsoft.com/office/drawing/2014/main" id="{90C5871B-DFD1-8449-A82B-83AE2DC37F3B}"/>
                  </a:ext>
                </a:extLst>
              </p:cNvPr>
              <p:cNvSpPr>
                <a:spLocks/>
              </p:cNvSpPr>
              <p:nvPr userDrawn="1"/>
            </p:nvSpPr>
            <p:spPr bwMode="hidden">
              <a:xfrm>
                <a:off x="-12" y="2939"/>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347" name="Freeform 323">
                <a:extLst>
                  <a:ext uri="{FF2B5EF4-FFF2-40B4-BE49-F238E27FC236}">
                    <a16:creationId xmlns:a16="http://schemas.microsoft.com/office/drawing/2014/main" id="{1A406DA0-E799-5E43-9366-022758D8CFA4}"/>
                  </a:ext>
                </a:extLst>
              </p:cNvPr>
              <p:cNvSpPr>
                <a:spLocks/>
              </p:cNvSpPr>
              <p:nvPr userDrawn="1"/>
            </p:nvSpPr>
            <p:spPr bwMode="hidden">
              <a:xfrm rot="16244410" flipH="1">
                <a:off x="1518" y="3710"/>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348" name="Freeform 324">
                <a:extLst>
                  <a:ext uri="{FF2B5EF4-FFF2-40B4-BE49-F238E27FC236}">
                    <a16:creationId xmlns:a16="http://schemas.microsoft.com/office/drawing/2014/main" id="{516A46F6-EC87-2641-8419-985323EF79F1}"/>
                  </a:ext>
                </a:extLst>
              </p:cNvPr>
              <p:cNvSpPr>
                <a:spLocks/>
              </p:cNvSpPr>
              <p:nvPr userDrawn="1"/>
            </p:nvSpPr>
            <p:spPr bwMode="hidden">
              <a:xfrm rot="5508134">
                <a:off x="-23" y="3503"/>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349" name="Freeform 325">
                <a:extLst>
                  <a:ext uri="{FF2B5EF4-FFF2-40B4-BE49-F238E27FC236}">
                    <a16:creationId xmlns:a16="http://schemas.microsoft.com/office/drawing/2014/main" id="{59587077-F461-CF4B-B2E6-DC58C651C33F}"/>
                  </a:ext>
                </a:extLst>
              </p:cNvPr>
              <p:cNvSpPr>
                <a:spLocks/>
              </p:cNvSpPr>
              <p:nvPr userDrawn="1"/>
            </p:nvSpPr>
            <p:spPr bwMode="hidden">
              <a:xfrm rot="6284068">
                <a:off x="1171" y="288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350" name="Freeform 326">
                <a:extLst>
                  <a:ext uri="{FF2B5EF4-FFF2-40B4-BE49-F238E27FC236}">
                    <a16:creationId xmlns:a16="http://schemas.microsoft.com/office/drawing/2014/main" id="{E839C15B-2DCF-1647-88BA-1252BAF3BFC5}"/>
                  </a:ext>
                </a:extLst>
              </p:cNvPr>
              <p:cNvSpPr>
                <a:spLocks/>
              </p:cNvSpPr>
              <p:nvPr userDrawn="1"/>
            </p:nvSpPr>
            <p:spPr bwMode="hidden">
              <a:xfrm rot="19272242" flipV="1">
                <a:off x="947" y="202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351" name="Freeform 327">
                <a:extLst>
                  <a:ext uri="{FF2B5EF4-FFF2-40B4-BE49-F238E27FC236}">
                    <a16:creationId xmlns:a16="http://schemas.microsoft.com/office/drawing/2014/main" id="{DF40C25E-FE1F-E14D-8126-20725F194762}"/>
                  </a:ext>
                </a:extLst>
              </p:cNvPr>
              <p:cNvSpPr>
                <a:spLocks/>
              </p:cNvSpPr>
              <p:nvPr userDrawn="1"/>
            </p:nvSpPr>
            <p:spPr bwMode="hidden">
              <a:xfrm rot="563450" flipH="1">
                <a:off x="503" y="2201"/>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352" name="Freeform 328">
                <a:extLst>
                  <a:ext uri="{FF2B5EF4-FFF2-40B4-BE49-F238E27FC236}">
                    <a16:creationId xmlns:a16="http://schemas.microsoft.com/office/drawing/2014/main" id="{3CF9DBB2-7117-D240-B635-AC8E276975EB}"/>
                  </a:ext>
                </a:extLst>
              </p:cNvPr>
              <p:cNvSpPr>
                <a:spLocks/>
              </p:cNvSpPr>
              <p:nvPr userDrawn="1"/>
            </p:nvSpPr>
            <p:spPr bwMode="hidden">
              <a:xfrm>
                <a:off x="1212" y="853"/>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353" name="Freeform 329">
                <a:extLst>
                  <a:ext uri="{FF2B5EF4-FFF2-40B4-BE49-F238E27FC236}">
                    <a16:creationId xmlns:a16="http://schemas.microsoft.com/office/drawing/2014/main" id="{6111907D-0B40-0F42-939B-71BD7C1C7EDE}"/>
                  </a:ext>
                </a:extLst>
              </p:cNvPr>
              <p:cNvSpPr>
                <a:spLocks/>
              </p:cNvSpPr>
              <p:nvPr userDrawn="1"/>
            </p:nvSpPr>
            <p:spPr bwMode="hidden">
              <a:xfrm>
                <a:off x="98" y="449"/>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354" name="Freeform 330">
                <a:extLst>
                  <a:ext uri="{FF2B5EF4-FFF2-40B4-BE49-F238E27FC236}">
                    <a16:creationId xmlns:a16="http://schemas.microsoft.com/office/drawing/2014/main" id="{00249E31-F534-C847-A96E-87A1DEF17F98}"/>
                  </a:ext>
                </a:extLst>
              </p:cNvPr>
              <p:cNvSpPr>
                <a:spLocks/>
              </p:cNvSpPr>
              <p:nvPr userDrawn="1"/>
            </p:nvSpPr>
            <p:spPr bwMode="hidden">
              <a:xfrm>
                <a:off x="-18" y="1102"/>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355" name="Freeform 331">
                <a:extLst>
                  <a:ext uri="{FF2B5EF4-FFF2-40B4-BE49-F238E27FC236}">
                    <a16:creationId xmlns:a16="http://schemas.microsoft.com/office/drawing/2014/main" id="{647A5271-2D15-5D4B-905C-3735FF331A84}"/>
                  </a:ext>
                </a:extLst>
              </p:cNvPr>
              <p:cNvSpPr>
                <a:spLocks/>
              </p:cNvSpPr>
              <p:nvPr userDrawn="1"/>
            </p:nvSpPr>
            <p:spPr bwMode="hidden">
              <a:xfrm>
                <a:off x="723" y="161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356" name="Freeform 332">
                <a:extLst>
                  <a:ext uri="{FF2B5EF4-FFF2-40B4-BE49-F238E27FC236}">
                    <a16:creationId xmlns:a16="http://schemas.microsoft.com/office/drawing/2014/main" id="{AC3DEBE6-C224-5240-8DA5-689BDC2106D3}"/>
                  </a:ext>
                </a:extLst>
              </p:cNvPr>
              <p:cNvSpPr>
                <a:spLocks/>
              </p:cNvSpPr>
              <p:nvPr userDrawn="1"/>
            </p:nvSpPr>
            <p:spPr bwMode="hidden">
              <a:xfrm>
                <a:off x="1806" y="-19"/>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357" name="Freeform 333">
                <a:extLst>
                  <a:ext uri="{FF2B5EF4-FFF2-40B4-BE49-F238E27FC236}">
                    <a16:creationId xmlns:a16="http://schemas.microsoft.com/office/drawing/2014/main" id="{4C924D85-153B-A84D-954D-9B0DBFD293F5}"/>
                  </a:ext>
                </a:extLst>
              </p:cNvPr>
              <p:cNvSpPr>
                <a:spLocks/>
              </p:cNvSpPr>
              <p:nvPr userDrawn="1"/>
            </p:nvSpPr>
            <p:spPr bwMode="hidden">
              <a:xfrm>
                <a:off x="987" y="82"/>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358" name="Freeform 334">
                <a:extLst>
                  <a:ext uri="{FF2B5EF4-FFF2-40B4-BE49-F238E27FC236}">
                    <a16:creationId xmlns:a16="http://schemas.microsoft.com/office/drawing/2014/main" id="{A6B5B3E9-B4CC-B145-827D-BEB8F2F91565}"/>
                  </a:ext>
                </a:extLst>
              </p:cNvPr>
              <p:cNvSpPr>
                <a:spLocks/>
              </p:cNvSpPr>
              <p:nvPr userDrawn="1"/>
            </p:nvSpPr>
            <p:spPr bwMode="hidden">
              <a:xfrm rot="3318475">
                <a:off x="188" y="-111"/>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359" name="Freeform 335">
                <a:extLst>
                  <a:ext uri="{FF2B5EF4-FFF2-40B4-BE49-F238E27FC236}">
                    <a16:creationId xmlns:a16="http://schemas.microsoft.com/office/drawing/2014/main" id="{9BEB79BF-ACD4-AD4D-8AFD-D377DA43FCCE}"/>
                  </a:ext>
                </a:extLst>
              </p:cNvPr>
              <p:cNvSpPr>
                <a:spLocks/>
              </p:cNvSpPr>
              <p:nvPr userDrawn="1"/>
            </p:nvSpPr>
            <p:spPr bwMode="hidden">
              <a:xfrm rot="20976686" flipH="1">
                <a:off x="854" y="1245"/>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360" name="Freeform 336">
                <a:extLst>
                  <a:ext uri="{FF2B5EF4-FFF2-40B4-BE49-F238E27FC236}">
                    <a16:creationId xmlns:a16="http://schemas.microsoft.com/office/drawing/2014/main" id="{153CD17D-A8B0-0042-A581-F7BF1C9C8322}"/>
                  </a:ext>
                </a:extLst>
              </p:cNvPr>
              <p:cNvSpPr>
                <a:spLocks/>
              </p:cNvSpPr>
              <p:nvPr userDrawn="1"/>
            </p:nvSpPr>
            <p:spPr bwMode="hidden">
              <a:xfrm>
                <a:off x="187" y="935"/>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361" name="Freeform 337">
                <a:extLst>
                  <a:ext uri="{FF2B5EF4-FFF2-40B4-BE49-F238E27FC236}">
                    <a16:creationId xmlns:a16="http://schemas.microsoft.com/office/drawing/2014/main" id="{F7FB0EA0-EEF4-EF42-9363-C4ADAF979E08}"/>
                  </a:ext>
                </a:extLst>
              </p:cNvPr>
              <p:cNvSpPr>
                <a:spLocks/>
              </p:cNvSpPr>
              <p:nvPr userDrawn="1"/>
            </p:nvSpPr>
            <p:spPr bwMode="hidden">
              <a:xfrm rot="16244410" flipH="1">
                <a:off x="1489" y="1446"/>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362" name="Freeform 338">
                <a:extLst>
                  <a:ext uri="{FF2B5EF4-FFF2-40B4-BE49-F238E27FC236}">
                    <a16:creationId xmlns:a16="http://schemas.microsoft.com/office/drawing/2014/main" id="{81BEC159-32A4-1E4C-B9C3-8357FFB5AEE8}"/>
                  </a:ext>
                </a:extLst>
              </p:cNvPr>
              <p:cNvSpPr>
                <a:spLocks/>
              </p:cNvSpPr>
              <p:nvPr userDrawn="1"/>
            </p:nvSpPr>
            <p:spPr bwMode="hidden">
              <a:xfrm rot="2428453">
                <a:off x="-160" y="1667"/>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363" name="Freeform 339">
                <a:extLst>
                  <a:ext uri="{FF2B5EF4-FFF2-40B4-BE49-F238E27FC236}">
                    <a16:creationId xmlns:a16="http://schemas.microsoft.com/office/drawing/2014/main" id="{D7CE96D2-A462-DE4A-8A2B-84E4FD85F3D8}"/>
                  </a:ext>
                </a:extLst>
              </p:cNvPr>
              <p:cNvSpPr>
                <a:spLocks/>
              </p:cNvSpPr>
              <p:nvPr userDrawn="1"/>
            </p:nvSpPr>
            <p:spPr bwMode="hidden">
              <a:xfrm rot="6284068">
                <a:off x="1298" y="92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364" name="Freeform 340">
                <a:extLst>
                  <a:ext uri="{FF2B5EF4-FFF2-40B4-BE49-F238E27FC236}">
                    <a16:creationId xmlns:a16="http://schemas.microsoft.com/office/drawing/2014/main" id="{1EE36FF3-E624-DA45-9FDF-F209A9B697E2}"/>
                  </a:ext>
                </a:extLst>
              </p:cNvPr>
              <p:cNvSpPr>
                <a:spLocks/>
              </p:cNvSpPr>
              <p:nvPr userDrawn="1"/>
            </p:nvSpPr>
            <p:spPr bwMode="hidden">
              <a:xfrm rot="19272242" flipV="1">
                <a:off x="930" y="6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365" name="Freeform 341">
                <a:extLst>
                  <a:ext uri="{FF2B5EF4-FFF2-40B4-BE49-F238E27FC236}">
                    <a16:creationId xmlns:a16="http://schemas.microsoft.com/office/drawing/2014/main" id="{93E9EBE6-A46C-1640-9D4C-FAD8968D15E1}"/>
                  </a:ext>
                </a:extLst>
              </p:cNvPr>
              <p:cNvSpPr>
                <a:spLocks/>
              </p:cNvSpPr>
              <p:nvPr userDrawn="1"/>
            </p:nvSpPr>
            <p:spPr bwMode="hidden">
              <a:xfrm rot="563450" flipH="1">
                <a:off x="-18" y="221"/>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366" name="Freeform 342">
                <a:extLst>
                  <a:ext uri="{FF2B5EF4-FFF2-40B4-BE49-F238E27FC236}">
                    <a16:creationId xmlns:a16="http://schemas.microsoft.com/office/drawing/2014/main" id="{D2A14358-E0AC-2D40-A55E-78D9032021F3}"/>
                  </a:ext>
                </a:extLst>
              </p:cNvPr>
              <p:cNvSpPr>
                <a:spLocks/>
              </p:cNvSpPr>
              <p:nvPr userDrawn="1"/>
            </p:nvSpPr>
            <p:spPr bwMode="hidden">
              <a:xfrm>
                <a:off x="3307" y="853"/>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367" name="Freeform 343">
                <a:extLst>
                  <a:ext uri="{FF2B5EF4-FFF2-40B4-BE49-F238E27FC236}">
                    <a16:creationId xmlns:a16="http://schemas.microsoft.com/office/drawing/2014/main" id="{C73B7B3D-1667-7740-ABD4-6367B6E4129E}"/>
                  </a:ext>
                </a:extLst>
              </p:cNvPr>
              <p:cNvSpPr>
                <a:spLocks/>
              </p:cNvSpPr>
              <p:nvPr userDrawn="1"/>
            </p:nvSpPr>
            <p:spPr bwMode="hidden">
              <a:xfrm>
                <a:off x="2193" y="449"/>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368" name="Freeform 344">
                <a:extLst>
                  <a:ext uri="{FF2B5EF4-FFF2-40B4-BE49-F238E27FC236}">
                    <a16:creationId xmlns:a16="http://schemas.microsoft.com/office/drawing/2014/main" id="{F84A8396-00E3-4D45-B919-BCF65F3D692A}"/>
                  </a:ext>
                </a:extLst>
              </p:cNvPr>
              <p:cNvSpPr>
                <a:spLocks/>
              </p:cNvSpPr>
              <p:nvPr userDrawn="1"/>
            </p:nvSpPr>
            <p:spPr bwMode="hidden">
              <a:xfrm>
                <a:off x="2077" y="1102"/>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369" name="Freeform 345">
                <a:extLst>
                  <a:ext uri="{FF2B5EF4-FFF2-40B4-BE49-F238E27FC236}">
                    <a16:creationId xmlns:a16="http://schemas.microsoft.com/office/drawing/2014/main" id="{E0B9DB0C-8DD6-8745-9A2E-BB0820442A6A}"/>
                  </a:ext>
                </a:extLst>
              </p:cNvPr>
              <p:cNvSpPr>
                <a:spLocks/>
              </p:cNvSpPr>
              <p:nvPr userDrawn="1"/>
            </p:nvSpPr>
            <p:spPr bwMode="hidden">
              <a:xfrm>
                <a:off x="2818" y="161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370" name="Freeform 346">
                <a:extLst>
                  <a:ext uri="{FF2B5EF4-FFF2-40B4-BE49-F238E27FC236}">
                    <a16:creationId xmlns:a16="http://schemas.microsoft.com/office/drawing/2014/main" id="{458827A2-B747-924C-AC2D-1E13B022B5A2}"/>
                  </a:ext>
                </a:extLst>
              </p:cNvPr>
              <p:cNvSpPr>
                <a:spLocks/>
              </p:cNvSpPr>
              <p:nvPr userDrawn="1"/>
            </p:nvSpPr>
            <p:spPr bwMode="hidden">
              <a:xfrm>
                <a:off x="3901" y="-19"/>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371" name="Freeform 347">
                <a:extLst>
                  <a:ext uri="{FF2B5EF4-FFF2-40B4-BE49-F238E27FC236}">
                    <a16:creationId xmlns:a16="http://schemas.microsoft.com/office/drawing/2014/main" id="{DF235DC5-B2D8-4241-AAB4-90A21100D10F}"/>
                  </a:ext>
                </a:extLst>
              </p:cNvPr>
              <p:cNvSpPr>
                <a:spLocks/>
              </p:cNvSpPr>
              <p:nvPr userDrawn="1"/>
            </p:nvSpPr>
            <p:spPr bwMode="hidden">
              <a:xfrm>
                <a:off x="3082" y="82"/>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372" name="Freeform 348">
                <a:extLst>
                  <a:ext uri="{FF2B5EF4-FFF2-40B4-BE49-F238E27FC236}">
                    <a16:creationId xmlns:a16="http://schemas.microsoft.com/office/drawing/2014/main" id="{5451BC63-F235-8740-A8A2-2A730FB1436A}"/>
                  </a:ext>
                </a:extLst>
              </p:cNvPr>
              <p:cNvSpPr>
                <a:spLocks/>
              </p:cNvSpPr>
              <p:nvPr userDrawn="1"/>
            </p:nvSpPr>
            <p:spPr bwMode="hidden">
              <a:xfrm rot="3318475">
                <a:off x="2007" y="3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373" name="Freeform 349">
                <a:extLst>
                  <a:ext uri="{FF2B5EF4-FFF2-40B4-BE49-F238E27FC236}">
                    <a16:creationId xmlns:a16="http://schemas.microsoft.com/office/drawing/2014/main" id="{336BFB55-888E-5146-B597-BDDD07CCC85A}"/>
                  </a:ext>
                </a:extLst>
              </p:cNvPr>
              <p:cNvSpPr>
                <a:spLocks/>
              </p:cNvSpPr>
              <p:nvPr userDrawn="1"/>
            </p:nvSpPr>
            <p:spPr bwMode="hidden">
              <a:xfrm rot="20976686" flipH="1">
                <a:off x="2949" y="1245"/>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374" name="Freeform 350">
                <a:extLst>
                  <a:ext uri="{FF2B5EF4-FFF2-40B4-BE49-F238E27FC236}">
                    <a16:creationId xmlns:a16="http://schemas.microsoft.com/office/drawing/2014/main" id="{9645BA59-04FC-3540-A5AE-546D58AFA47C}"/>
                  </a:ext>
                </a:extLst>
              </p:cNvPr>
              <p:cNvSpPr>
                <a:spLocks/>
              </p:cNvSpPr>
              <p:nvPr userDrawn="1"/>
            </p:nvSpPr>
            <p:spPr bwMode="hidden">
              <a:xfrm>
                <a:off x="1910" y="1055"/>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375" name="Freeform 351">
                <a:extLst>
                  <a:ext uri="{FF2B5EF4-FFF2-40B4-BE49-F238E27FC236}">
                    <a16:creationId xmlns:a16="http://schemas.microsoft.com/office/drawing/2014/main" id="{6ED9BF44-9553-7C4F-9452-49FC04101186}"/>
                  </a:ext>
                </a:extLst>
              </p:cNvPr>
              <p:cNvSpPr>
                <a:spLocks/>
              </p:cNvSpPr>
              <p:nvPr userDrawn="1"/>
            </p:nvSpPr>
            <p:spPr bwMode="hidden">
              <a:xfrm rot="16244410" flipH="1">
                <a:off x="3584" y="1446"/>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376" name="Freeform 352">
                <a:extLst>
                  <a:ext uri="{FF2B5EF4-FFF2-40B4-BE49-F238E27FC236}">
                    <a16:creationId xmlns:a16="http://schemas.microsoft.com/office/drawing/2014/main" id="{7A6D54B8-38C8-F448-851C-71D3F91525CF}"/>
                  </a:ext>
                </a:extLst>
              </p:cNvPr>
              <p:cNvSpPr>
                <a:spLocks/>
              </p:cNvSpPr>
              <p:nvPr userDrawn="1"/>
            </p:nvSpPr>
            <p:spPr bwMode="hidden">
              <a:xfrm rot="2428453">
                <a:off x="1935" y="1667"/>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377" name="Freeform 353">
                <a:extLst>
                  <a:ext uri="{FF2B5EF4-FFF2-40B4-BE49-F238E27FC236}">
                    <a16:creationId xmlns:a16="http://schemas.microsoft.com/office/drawing/2014/main" id="{B6B8E6C4-34D2-2A48-A366-28A7FA57417D}"/>
                  </a:ext>
                </a:extLst>
              </p:cNvPr>
              <p:cNvSpPr>
                <a:spLocks/>
              </p:cNvSpPr>
              <p:nvPr userDrawn="1"/>
            </p:nvSpPr>
            <p:spPr bwMode="hidden">
              <a:xfrm rot="6284068">
                <a:off x="3393" y="92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378" name="Freeform 354">
                <a:extLst>
                  <a:ext uri="{FF2B5EF4-FFF2-40B4-BE49-F238E27FC236}">
                    <a16:creationId xmlns:a16="http://schemas.microsoft.com/office/drawing/2014/main" id="{262FFCFF-F369-2D43-AB4A-3B8BA9FD027C}"/>
                  </a:ext>
                </a:extLst>
              </p:cNvPr>
              <p:cNvSpPr>
                <a:spLocks/>
              </p:cNvSpPr>
              <p:nvPr userDrawn="1"/>
            </p:nvSpPr>
            <p:spPr bwMode="hidden">
              <a:xfrm rot="19272242" flipV="1">
                <a:off x="3025" y="6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379" name="Freeform 355">
                <a:extLst>
                  <a:ext uri="{FF2B5EF4-FFF2-40B4-BE49-F238E27FC236}">
                    <a16:creationId xmlns:a16="http://schemas.microsoft.com/office/drawing/2014/main" id="{DA214A7A-414B-5E43-AD2B-F5CE05622817}"/>
                  </a:ext>
                </a:extLst>
              </p:cNvPr>
              <p:cNvSpPr>
                <a:spLocks/>
              </p:cNvSpPr>
              <p:nvPr userDrawn="1"/>
            </p:nvSpPr>
            <p:spPr bwMode="hidden">
              <a:xfrm rot="563450" flipH="1">
                <a:off x="1849" y="221"/>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380" name="Freeform 356">
                <a:extLst>
                  <a:ext uri="{FF2B5EF4-FFF2-40B4-BE49-F238E27FC236}">
                    <a16:creationId xmlns:a16="http://schemas.microsoft.com/office/drawing/2014/main" id="{49BF8E46-066B-CE45-A6BD-2A0DDAA2E1FA}"/>
                  </a:ext>
                </a:extLst>
              </p:cNvPr>
              <p:cNvSpPr>
                <a:spLocks/>
              </p:cNvSpPr>
              <p:nvPr userDrawn="1"/>
            </p:nvSpPr>
            <p:spPr bwMode="hidden">
              <a:xfrm flipH="1">
                <a:off x="5077" y="850"/>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381" name="Freeform 357">
                <a:extLst>
                  <a:ext uri="{FF2B5EF4-FFF2-40B4-BE49-F238E27FC236}">
                    <a16:creationId xmlns:a16="http://schemas.microsoft.com/office/drawing/2014/main" id="{D57CC559-2DB5-EF4C-B2B2-7D359A315B5E}"/>
                  </a:ext>
                </a:extLst>
              </p:cNvPr>
              <p:cNvSpPr>
                <a:spLocks/>
              </p:cNvSpPr>
              <p:nvPr userDrawn="1"/>
            </p:nvSpPr>
            <p:spPr bwMode="hidden">
              <a:xfrm>
                <a:off x="4289" y="458"/>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382" name="Freeform 358">
                <a:extLst>
                  <a:ext uri="{FF2B5EF4-FFF2-40B4-BE49-F238E27FC236}">
                    <a16:creationId xmlns:a16="http://schemas.microsoft.com/office/drawing/2014/main" id="{0A9E794F-7A94-6144-962A-EA1845D509C6}"/>
                  </a:ext>
                </a:extLst>
              </p:cNvPr>
              <p:cNvSpPr>
                <a:spLocks/>
              </p:cNvSpPr>
              <p:nvPr userDrawn="1"/>
            </p:nvSpPr>
            <p:spPr bwMode="hidden">
              <a:xfrm>
                <a:off x="4173" y="1111"/>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383" name="Freeform 359">
                <a:extLst>
                  <a:ext uri="{FF2B5EF4-FFF2-40B4-BE49-F238E27FC236}">
                    <a16:creationId xmlns:a16="http://schemas.microsoft.com/office/drawing/2014/main" id="{54884BBA-B490-494C-A956-2938A1F6B95D}"/>
                  </a:ext>
                </a:extLst>
              </p:cNvPr>
              <p:cNvSpPr>
                <a:spLocks/>
              </p:cNvSpPr>
              <p:nvPr userDrawn="1"/>
            </p:nvSpPr>
            <p:spPr bwMode="hidden">
              <a:xfrm>
                <a:off x="5094" y="1562"/>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384" name="Freeform 360">
                <a:extLst>
                  <a:ext uri="{FF2B5EF4-FFF2-40B4-BE49-F238E27FC236}">
                    <a16:creationId xmlns:a16="http://schemas.microsoft.com/office/drawing/2014/main" id="{B14360A1-C63F-A646-8E26-97397C31F64E}"/>
                  </a:ext>
                </a:extLst>
              </p:cNvPr>
              <p:cNvSpPr>
                <a:spLocks/>
              </p:cNvSpPr>
              <p:nvPr userDrawn="1"/>
            </p:nvSpPr>
            <p:spPr bwMode="hidden">
              <a:xfrm>
                <a:off x="4830" y="7"/>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385" name="Freeform 361">
                <a:extLst>
                  <a:ext uri="{FF2B5EF4-FFF2-40B4-BE49-F238E27FC236}">
                    <a16:creationId xmlns:a16="http://schemas.microsoft.com/office/drawing/2014/main" id="{64152546-B284-384B-B309-C525233B6E08}"/>
                  </a:ext>
                </a:extLst>
              </p:cNvPr>
              <p:cNvSpPr>
                <a:spLocks/>
              </p:cNvSpPr>
              <p:nvPr userDrawn="1"/>
            </p:nvSpPr>
            <p:spPr bwMode="hidden">
              <a:xfrm rot="3318475">
                <a:off x="4139" y="-6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386" name="Freeform 362">
                <a:extLst>
                  <a:ext uri="{FF2B5EF4-FFF2-40B4-BE49-F238E27FC236}">
                    <a16:creationId xmlns:a16="http://schemas.microsoft.com/office/drawing/2014/main" id="{7572BDBF-55E2-D545-8AAD-B14483D67E11}"/>
                  </a:ext>
                </a:extLst>
              </p:cNvPr>
              <p:cNvSpPr>
                <a:spLocks/>
              </p:cNvSpPr>
              <p:nvPr userDrawn="1"/>
            </p:nvSpPr>
            <p:spPr bwMode="hidden">
              <a:xfrm rot="20976686" flipH="1">
                <a:off x="5045" y="1254"/>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387" name="Freeform 363">
                <a:extLst>
                  <a:ext uri="{FF2B5EF4-FFF2-40B4-BE49-F238E27FC236}">
                    <a16:creationId xmlns:a16="http://schemas.microsoft.com/office/drawing/2014/main" id="{C2AB22F1-7C22-1548-9FAC-E42D198E4045}"/>
                  </a:ext>
                </a:extLst>
              </p:cNvPr>
              <p:cNvSpPr>
                <a:spLocks/>
              </p:cNvSpPr>
              <p:nvPr userDrawn="1"/>
            </p:nvSpPr>
            <p:spPr bwMode="hidden">
              <a:xfrm>
                <a:off x="4330" y="932"/>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388" name="Freeform 364">
                <a:extLst>
                  <a:ext uri="{FF2B5EF4-FFF2-40B4-BE49-F238E27FC236}">
                    <a16:creationId xmlns:a16="http://schemas.microsoft.com/office/drawing/2014/main" id="{B5EDFFCD-EDE1-E347-9E49-810B1C038DA4}"/>
                  </a:ext>
                </a:extLst>
              </p:cNvPr>
              <p:cNvSpPr>
                <a:spLocks/>
              </p:cNvSpPr>
              <p:nvPr userDrawn="1"/>
            </p:nvSpPr>
            <p:spPr bwMode="hidden">
              <a:xfrm rot="16244410" flipH="1">
                <a:off x="5174" y="3195"/>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389" name="Freeform 365">
                <a:extLst>
                  <a:ext uri="{FF2B5EF4-FFF2-40B4-BE49-F238E27FC236}">
                    <a16:creationId xmlns:a16="http://schemas.microsoft.com/office/drawing/2014/main" id="{EDD664B3-9081-F945-96C6-F3B7D5EF5720}"/>
                  </a:ext>
                </a:extLst>
              </p:cNvPr>
              <p:cNvSpPr>
                <a:spLocks/>
              </p:cNvSpPr>
              <p:nvPr userDrawn="1"/>
            </p:nvSpPr>
            <p:spPr bwMode="hidden">
              <a:xfrm rot="2428453">
                <a:off x="4163" y="1592"/>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390" name="Freeform 366">
                <a:extLst>
                  <a:ext uri="{FF2B5EF4-FFF2-40B4-BE49-F238E27FC236}">
                    <a16:creationId xmlns:a16="http://schemas.microsoft.com/office/drawing/2014/main" id="{FE1EB5CC-9C56-6E42-B010-EA2F634AF949}"/>
                  </a:ext>
                </a:extLst>
              </p:cNvPr>
              <p:cNvSpPr>
                <a:spLocks/>
              </p:cNvSpPr>
              <p:nvPr userDrawn="1"/>
            </p:nvSpPr>
            <p:spPr bwMode="hidden">
              <a:xfrm rot="6284068">
                <a:off x="4901" y="75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391" name="Freeform 367">
                <a:extLst>
                  <a:ext uri="{FF2B5EF4-FFF2-40B4-BE49-F238E27FC236}">
                    <a16:creationId xmlns:a16="http://schemas.microsoft.com/office/drawing/2014/main" id="{30BC6B7B-9F5D-A74D-8F0F-E68E99B79FF2}"/>
                  </a:ext>
                </a:extLst>
              </p:cNvPr>
              <p:cNvSpPr>
                <a:spLocks/>
              </p:cNvSpPr>
              <p:nvPr userDrawn="1"/>
            </p:nvSpPr>
            <p:spPr bwMode="hidden">
              <a:xfrm rot="21011466" flipV="1">
                <a:off x="5124" y="-8"/>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392" name="Freeform 368">
                <a:extLst>
                  <a:ext uri="{FF2B5EF4-FFF2-40B4-BE49-F238E27FC236}">
                    <a16:creationId xmlns:a16="http://schemas.microsoft.com/office/drawing/2014/main" id="{D42DFFF8-D2A2-1943-B18B-21ED5B83D486}"/>
                  </a:ext>
                </a:extLst>
              </p:cNvPr>
              <p:cNvSpPr>
                <a:spLocks/>
              </p:cNvSpPr>
              <p:nvPr userDrawn="1"/>
            </p:nvSpPr>
            <p:spPr bwMode="hidden">
              <a:xfrm rot="563450" flipH="1">
                <a:off x="3825" y="446"/>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393" name="Freeform 369">
                <a:extLst>
                  <a:ext uri="{FF2B5EF4-FFF2-40B4-BE49-F238E27FC236}">
                    <a16:creationId xmlns:a16="http://schemas.microsoft.com/office/drawing/2014/main" id="{A653D5F7-103D-9C46-8AD3-EE033F8C2383}"/>
                  </a:ext>
                </a:extLst>
              </p:cNvPr>
              <p:cNvSpPr>
                <a:spLocks/>
              </p:cNvSpPr>
              <p:nvPr userDrawn="1"/>
            </p:nvSpPr>
            <p:spPr bwMode="hidden">
              <a:xfrm rot="6521641">
                <a:off x="5099" y="2938"/>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394" name="Freeform 370">
                <a:extLst>
                  <a:ext uri="{FF2B5EF4-FFF2-40B4-BE49-F238E27FC236}">
                    <a16:creationId xmlns:a16="http://schemas.microsoft.com/office/drawing/2014/main" id="{A15BB5F8-5A71-4E46-8434-59C2E4EFF53C}"/>
                  </a:ext>
                </a:extLst>
              </p:cNvPr>
              <p:cNvSpPr>
                <a:spLocks/>
              </p:cNvSpPr>
              <p:nvPr userDrawn="1"/>
            </p:nvSpPr>
            <p:spPr bwMode="hidden">
              <a:xfrm>
                <a:off x="4289" y="2570"/>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395" name="Freeform 371">
                <a:extLst>
                  <a:ext uri="{FF2B5EF4-FFF2-40B4-BE49-F238E27FC236}">
                    <a16:creationId xmlns:a16="http://schemas.microsoft.com/office/drawing/2014/main" id="{D5B63A2B-4ECF-EF42-808D-08CDDF3FCE08}"/>
                  </a:ext>
                </a:extLst>
              </p:cNvPr>
              <p:cNvSpPr>
                <a:spLocks/>
              </p:cNvSpPr>
              <p:nvPr userDrawn="1"/>
            </p:nvSpPr>
            <p:spPr bwMode="hidden">
              <a:xfrm>
                <a:off x="4173" y="3223"/>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396" name="Freeform 372">
                <a:extLst>
                  <a:ext uri="{FF2B5EF4-FFF2-40B4-BE49-F238E27FC236}">
                    <a16:creationId xmlns:a16="http://schemas.microsoft.com/office/drawing/2014/main" id="{59B11180-86F4-D948-B250-E58E08F7CC2B}"/>
                  </a:ext>
                </a:extLst>
              </p:cNvPr>
              <p:cNvSpPr>
                <a:spLocks/>
              </p:cNvSpPr>
              <p:nvPr userDrawn="1"/>
            </p:nvSpPr>
            <p:spPr bwMode="hidden">
              <a:xfrm rot="5844778">
                <a:off x="5046" y="359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397" name="Freeform 373">
                <a:extLst>
                  <a:ext uri="{FF2B5EF4-FFF2-40B4-BE49-F238E27FC236}">
                    <a16:creationId xmlns:a16="http://schemas.microsoft.com/office/drawing/2014/main" id="{92321651-ECC1-AA40-A4A5-B10043F21919}"/>
                  </a:ext>
                </a:extLst>
              </p:cNvPr>
              <p:cNvSpPr>
                <a:spLocks/>
              </p:cNvSpPr>
              <p:nvPr userDrawn="1"/>
            </p:nvSpPr>
            <p:spPr bwMode="hidden">
              <a:xfrm>
                <a:off x="4854" y="2023"/>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398" name="Freeform 374">
                <a:extLst>
                  <a:ext uri="{FF2B5EF4-FFF2-40B4-BE49-F238E27FC236}">
                    <a16:creationId xmlns:a16="http://schemas.microsoft.com/office/drawing/2014/main" id="{72E85344-43AB-C94A-9F17-8A3A5617E1F6}"/>
                  </a:ext>
                </a:extLst>
              </p:cNvPr>
              <p:cNvSpPr>
                <a:spLocks/>
              </p:cNvSpPr>
              <p:nvPr userDrawn="1"/>
            </p:nvSpPr>
            <p:spPr bwMode="hidden">
              <a:xfrm rot="3318475">
                <a:off x="4103" y="199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399" name="Freeform 375">
                <a:extLst>
                  <a:ext uri="{FF2B5EF4-FFF2-40B4-BE49-F238E27FC236}">
                    <a16:creationId xmlns:a16="http://schemas.microsoft.com/office/drawing/2014/main" id="{B008FAD9-9520-1D44-B135-82D7D10E8ADB}"/>
                  </a:ext>
                </a:extLst>
              </p:cNvPr>
              <p:cNvSpPr>
                <a:spLocks/>
              </p:cNvSpPr>
              <p:nvPr userDrawn="1"/>
            </p:nvSpPr>
            <p:spPr bwMode="hidden">
              <a:xfrm rot="20976686" flipH="1">
                <a:off x="4925" y="3667"/>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400" name="Freeform 376">
                <a:extLst>
                  <a:ext uri="{FF2B5EF4-FFF2-40B4-BE49-F238E27FC236}">
                    <a16:creationId xmlns:a16="http://schemas.microsoft.com/office/drawing/2014/main" id="{E040A344-3021-9544-88B1-E2BE669115FF}"/>
                  </a:ext>
                </a:extLst>
              </p:cNvPr>
              <p:cNvSpPr>
                <a:spLocks/>
              </p:cNvSpPr>
              <p:nvPr userDrawn="1"/>
            </p:nvSpPr>
            <p:spPr bwMode="hidden">
              <a:xfrm>
                <a:off x="4006" y="3176"/>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401" name="Freeform 377">
                <a:extLst>
                  <a:ext uri="{FF2B5EF4-FFF2-40B4-BE49-F238E27FC236}">
                    <a16:creationId xmlns:a16="http://schemas.microsoft.com/office/drawing/2014/main" id="{7D5918C8-77D3-DE42-B010-0614688380A1}"/>
                  </a:ext>
                </a:extLst>
              </p:cNvPr>
              <p:cNvSpPr>
                <a:spLocks/>
              </p:cNvSpPr>
              <p:nvPr userDrawn="1"/>
            </p:nvSpPr>
            <p:spPr bwMode="hidden">
              <a:xfrm rot="6820033">
                <a:off x="4163" y="3620"/>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402" name="Freeform 378">
                <a:extLst>
                  <a:ext uri="{FF2B5EF4-FFF2-40B4-BE49-F238E27FC236}">
                    <a16:creationId xmlns:a16="http://schemas.microsoft.com/office/drawing/2014/main" id="{9DC2C041-191D-1A44-B1CF-64B4F2A231C6}"/>
                  </a:ext>
                </a:extLst>
              </p:cNvPr>
              <p:cNvSpPr>
                <a:spLocks/>
              </p:cNvSpPr>
              <p:nvPr userDrawn="1"/>
            </p:nvSpPr>
            <p:spPr bwMode="hidden">
              <a:xfrm rot="6284068">
                <a:off x="4589" y="255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403" name="Freeform 379">
                <a:extLst>
                  <a:ext uri="{FF2B5EF4-FFF2-40B4-BE49-F238E27FC236}">
                    <a16:creationId xmlns:a16="http://schemas.microsoft.com/office/drawing/2014/main" id="{2662C66A-40AE-4F42-A44D-B47656DCAEB4}"/>
                  </a:ext>
                </a:extLst>
              </p:cNvPr>
              <p:cNvSpPr>
                <a:spLocks/>
              </p:cNvSpPr>
              <p:nvPr userDrawn="1"/>
            </p:nvSpPr>
            <p:spPr bwMode="hidden">
              <a:xfrm rot="15949041" flipV="1">
                <a:off x="5118" y="209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404" name="Freeform 380">
                <a:extLst>
                  <a:ext uri="{FF2B5EF4-FFF2-40B4-BE49-F238E27FC236}">
                    <a16:creationId xmlns:a16="http://schemas.microsoft.com/office/drawing/2014/main" id="{D618801F-000D-3B40-BEAC-E47DF0F04703}"/>
                  </a:ext>
                </a:extLst>
              </p:cNvPr>
              <p:cNvSpPr>
                <a:spLocks/>
              </p:cNvSpPr>
              <p:nvPr userDrawn="1"/>
            </p:nvSpPr>
            <p:spPr bwMode="hidden">
              <a:xfrm rot="563450" flipH="1">
                <a:off x="3981" y="240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grpSp>
        <p:grpSp>
          <p:nvGrpSpPr>
            <p:cNvPr id="1033" name="Group 286">
              <a:extLst>
                <a:ext uri="{FF2B5EF4-FFF2-40B4-BE49-F238E27FC236}">
                  <a16:creationId xmlns:a16="http://schemas.microsoft.com/office/drawing/2014/main" id="{289270F1-36DC-E448-8580-541AF21B66A8}"/>
                </a:ext>
              </a:extLst>
            </p:cNvPr>
            <p:cNvGrpSpPr>
              <a:grpSpLocks/>
            </p:cNvGrpSpPr>
            <p:nvPr userDrawn="1"/>
          </p:nvGrpSpPr>
          <p:grpSpPr bwMode="auto">
            <a:xfrm>
              <a:off x="120" y="298"/>
              <a:ext cx="5509" cy="141"/>
              <a:chOff x="150" y="543"/>
              <a:chExt cx="5309" cy="200"/>
            </a:xfrm>
          </p:grpSpPr>
          <p:sp>
            <p:nvSpPr>
              <p:cNvPr id="1311" name="AutoShape 287">
                <a:extLst>
                  <a:ext uri="{FF2B5EF4-FFF2-40B4-BE49-F238E27FC236}">
                    <a16:creationId xmlns:a16="http://schemas.microsoft.com/office/drawing/2014/main" id="{A7EF53BE-16AF-4F49-8240-43491720A005}"/>
                  </a:ext>
                </a:extLst>
              </p:cNvPr>
              <p:cNvSpPr>
                <a:spLocks noChangeArrowheads="1"/>
              </p:cNvSpPr>
              <p:nvPr/>
            </p:nvSpPr>
            <p:spPr bwMode="ltGray">
              <a:xfrm>
                <a:off x="150" y="543"/>
                <a:ext cx="5309" cy="200"/>
              </a:xfrm>
              <a:prstGeom prst="roundRect">
                <a:avLst>
                  <a:gd name="adj" fmla="val 50000"/>
                </a:avLst>
              </a:prstGeom>
              <a:solidFill>
                <a:srgbClr val="808080">
                  <a:alpha val="50000"/>
                </a:srgbClr>
              </a:solidFill>
              <a:ln w="9525">
                <a:no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312" name="Rectangle 288">
                <a:extLst>
                  <a:ext uri="{FF2B5EF4-FFF2-40B4-BE49-F238E27FC236}">
                    <a16:creationId xmlns:a16="http://schemas.microsoft.com/office/drawing/2014/main" id="{6512FF9A-58C7-9A4A-BECF-20BA0AD31401}"/>
                  </a:ext>
                </a:extLst>
              </p:cNvPr>
              <p:cNvSpPr>
                <a:spLocks noChangeArrowheads="1"/>
              </p:cNvSpPr>
              <p:nvPr/>
            </p:nvSpPr>
            <p:spPr bwMode="ltGray">
              <a:xfrm>
                <a:off x="175" y="600"/>
                <a:ext cx="5251" cy="50"/>
              </a:xfrm>
              <a:prstGeom prst="rect">
                <a:avLst/>
              </a:prstGeom>
              <a:solidFill>
                <a:srgbClr val="808080">
                  <a:alpha val="50000"/>
                </a:srgbClr>
              </a:solidFill>
              <a:ln w="9525">
                <a:noFill/>
                <a:miter lim="800000"/>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grpSp>
        <p:grpSp>
          <p:nvGrpSpPr>
            <p:cNvPr id="1034" name="Group 289">
              <a:extLst>
                <a:ext uri="{FF2B5EF4-FFF2-40B4-BE49-F238E27FC236}">
                  <a16:creationId xmlns:a16="http://schemas.microsoft.com/office/drawing/2014/main" id="{3584C31D-6FAA-CC47-8E40-EB1E2689A9A8}"/>
                </a:ext>
              </a:extLst>
            </p:cNvPr>
            <p:cNvGrpSpPr>
              <a:grpSpLocks/>
            </p:cNvGrpSpPr>
            <p:nvPr userDrawn="1"/>
          </p:nvGrpSpPr>
          <p:grpSpPr bwMode="auto">
            <a:xfrm>
              <a:off x="52" y="241"/>
              <a:ext cx="5509" cy="141"/>
              <a:chOff x="150" y="543"/>
              <a:chExt cx="5309" cy="200"/>
            </a:xfrm>
          </p:grpSpPr>
          <p:sp>
            <p:nvSpPr>
              <p:cNvPr id="1314" name="AutoShape 290">
                <a:extLst>
                  <a:ext uri="{FF2B5EF4-FFF2-40B4-BE49-F238E27FC236}">
                    <a16:creationId xmlns:a16="http://schemas.microsoft.com/office/drawing/2014/main" id="{102E7B09-30A8-5647-88DF-A400757B4F3B}"/>
                  </a:ext>
                </a:extLst>
              </p:cNvPr>
              <p:cNvSpPr>
                <a:spLocks noChangeArrowheads="1"/>
              </p:cNvSpPr>
              <p:nvPr/>
            </p:nvSpPr>
            <p:spPr bwMode="auto">
              <a:xfrm>
                <a:off x="150" y="543"/>
                <a:ext cx="5309" cy="200"/>
              </a:xfrm>
              <a:prstGeom prst="roundRect">
                <a:avLst>
                  <a:gd name="adj" fmla="val 50000"/>
                </a:avLst>
              </a:prstGeom>
              <a:gradFill rotWithShape="0">
                <a:gsLst>
                  <a:gs pos="0">
                    <a:srgbClr val="B2B2B2">
                      <a:gamma/>
                      <a:shade val="46275"/>
                      <a:invGamma/>
                    </a:srgbClr>
                  </a:gs>
                  <a:gs pos="50000">
                    <a:srgbClr val="B2B2B2"/>
                  </a:gs>
                  <a:gs pos="100000">
                    <a:srgbClr val="B2B2B2">
                      <a:gamma/>
                      <a:shade val="46275"/>
                      <a:invGamma/>
                    </a:srgbClr>
                  </a:gs>
                </a:gsLst>
                <a:lin ang="5400000" scaled="1"/>
              </a:gradFill>
              <a:ln w="9525">
                <a:no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315" name="Rectangle 291">
                <a:extLst>
                  <a:ext uri="{FF2B5EF4-FFF2-40B4-BE49-F238E27FC236}">
                    <a16:creationId xmlns:a16="http://schemas.microsoft.com/office/drawing/2014/main" id="{E197614D-55B2-CD49-A15A-5A8AF9F38ECD}"/>
                  </a:ext>
                </a:extLst>
              </p:cNvPr>
              <p:cNvSpPr>
                <a:spLocks noChangeArrowheads="1"/>
              </p:cNvSpPr>
              <p:nvPr/>
            </p:nvSpPr>
            <p:spPr bwMode="auto">
              <a:xfrm>
                <a:off x="175" y="600"/>
                <a:ext cx="5251" cy="50"/>
              </a:xfrm>
              <a:prstGeom prst="rect">
                <a:avLst/>
              </a:prstGeom>
              <a:gradFill rotWithShape="0">
                <a:gsLst>
                  <a:gs pos="0">
                    <a:srgbClr val="B2B2B2"/>
                  </a:gs>
                  <a:gs pos="50000">
                    <a:srgbClr val="B2B2B2">
                      <a:gamma/>
                      <a:tint val="27451"/>
                      <a:invGamma/>
                    </a:srgbClr>
                  </a:gs>
                  <a:gs pos="100000">
                    <a:srgbClr val="B2B2B2"/>
                  </a:gs>
                </a:gsLst>
                <a:lin ang="5400000" scaled="1"/>
              </a:gradFill>
              <a:ln w="9525">
                <a:noFill/>
                <a:miter lim="800000"/>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grpSp>
        <p:sp>
          <p:nvSpPr>
            <p:cNvPr id="1316" name="Freeform 292">
              <a:extLst>
                <a:ext uri="{FF2B5EF4-FFF2-40B4-BE49-F238E27FC236}">
                  <a16:creationId xmlns:a16="http://schemas.microsoft.com/office/drawing/2014/main" id="{EAA3AA9D-D393-8547-8D5C-DCD06F61C1CA}"/>
                </a:ext>
              </a:extLst>
            </p:cNvPr>
            <p:cNvSpPr>
              <a:spLocks/>
            </p:cNvSpPr>
            <p:nvPr userDrawn="1"/>
          </p:nvSpPr>
          <p:spPr bwMode="ltGray">
            <a:xfrm>
              <a:off x="97" y="300"/>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000"/>
              </a:srgbClr>
            </a:solidFill>
            <a:ln w="9525" cap="flat" cmpd="sng">
              <a:noFill/>
              <a:prstDash val="solid"/>
              <a:round/>
              <a:headEnd type="none" w="med" len="med"/>
              <a:tailEnd type="none" w="med" len="me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grpSp>
          <p:nvGrpSpPr>
            <p:cNvPr id="1036" name="Group 293">
              <a:extLst>
                <a:ext uri="{FF2B5EF4-FFF2-40B4-BE49-F238E27FC236}">
                  <a16:creationId xmlns:a16="http://schemas.microsoft.com/office/drawing/2014/main" id="{C584C09A-ECDB-1E4D-933C-227857F07A05}"/>
                </a:ext>
              </a:extLst>
            </p:cNvPr>
            <p:cNvGrpSpPr>
              <a:grpSpLocks/>
            </p:cNvGrpSpPr>
            <p:nvPr userDrawn="1"/>
          </p:nvGrpSpPr>
          <p:grpSpPr bwMode="auto">
            <a:xfrm>
              <a:off x="136" y="94"/>
              <a:ext cx="790" cy="737"/>
              <a:chOff x="138" y="104"/>
              <a:chExt cx="790" cy="737"/>
            </a:xfrm>
          </p:grpSpPr>
          <p:sp>
            <p:nvSpPr>
              <p:cNvPr id="1318" name="Freeform 294">
                <a:extLst>
                  <a:ext uri="{FF2B5EF4-FFF2-40B4-BE49-F238E27FC236}">
                    <a16:creationId xmlns:a16="http://schemas.microsoft.com/office/drawing/2014/main" id="{D06C1650-1B66-9348-A585-10E130EA36F2}"/>
                  </a:ext>
                </a:extLst>
              </p:cNvPr>
              <p:cNvSpPr>
                <a:spLocks/>
              </p:cNvSpPr>
              <p:nvPr/>
            </p:nvSpPr>
            <p:spPr bwMode="auto">
              <a:xfrm>
                <a:off x="138" y="115"/>
                <a:ext cx="790" cy="726"/>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w="12700" cmpd="sng">
                <a:no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319" name="Freeform 295">
                <a:extLst>
                  <a:ext uri="{FF2B5EF4-FFF2-40B4-BE49-F238E27FC236}">
                    <a16:creationId xmlns:a16="http://schemas.microsoft.com/office/drawing/2014/main" id="{52B1D78B-1818-F84D-997B-9545AFA04F00}"/>
                  </a:ext>
                </a:extLst>
              </p:cNvPr>
              <p:cNvSpPr>
                <a:spLocks/>
              </p:cNvSpPr>
              <p:nvPr/>
            </p:nvSpPr>
            <p:spPr bwMode="auto">
              <a:xfrm>
                <a:off x="150" y="119"/>
                <a:ext cx="181" cy="533"/>
              </a:xfrm>
              <a:custGeom>
                <a:avLst/>
                <a:gdLst/>
                <a:ahLst/>
                <a:cxnLst>
                  <a:cxn ang="0">
                    <a:pos x="60" y="12"/>
                  </a:cxn>
                  <a:cxn ang="0">
                    <a:pos x="2" y="153"/>
                  </a:cxn>
                  <a:cxn ang="0">
                    <a:pos x="63" y="366"/>
                  </a:cxn>
                  <a:cxn ang="0">
                    <a:pos x="146" y="512"/>
                  </a:cxn>
                  <a:cxn ang="0">
                    <a:pos x="156" y="489"/>
                  </a:cxn>
                  <a:cxn ang="0">
                    <a:pos x="74" y="294"/>
                  </a:cxn>
                  <a:cxn ang="0">
                    <a:pos x="63" y="155"/>
                  </a:cxn>
                  <a:cxn ang="0">
                    <a:pos x="98" y="53"/>
                  </a:cxn>
                  <a:cxn ang="0">
                    <a:pos x="135" y="32"/>
                  </a:cxn>
                  <a:cxn ang="0">
                    <a:pos x="179" y="16"/>
                  </a:cxn>
                  <a:cxn ang="0">
                    <a:pos x="146" y="2"/>
                  </a:cxn>
                  <a:cxn ang="0">
                    <a:pos x="93" y="2"/>
                  </a:cxn>
                  <a:cxn ang="0">
                    <a:pos x="60" y="12"/>
                  </a:cxn>
                </a:cxnLst>
                <a:rect l="0" t="0" r="r" b="b"/>
                <a:pathLst>
                  <a:path w="181" h="533">
                    <a:moveTo>
                      <a:pt x="60" y="12"/>
                    </a:moveTo>
                    <a:cubicBezTo>
                      <a:pt x="18" y="35"/>
                      <a:pt x="0" y="83"/>
                      <a:pt x="2" y="153"/>
                    </a:cubicBezTo>
                    <a:cubicBezTo>
                      <a:pt x="3" y="212"/>
                      <a:pt x="39" y="306"/>
                      <a:pt x="63" y="366"/>
                    </a:cubicBezTo>
                    <a:cubicBezTo>
                      <a:pt x="87" y="426"/>
                      <a:pt x="131" y="492"/>
                      <a:pt x="146" y="512"/>
                    </a:cubicBezTo>
                    <a:cubicBezTo>
                      <a:pt x="162" y="533"/>
                      <a:pt x="168" y="526"/>
                      <a:pt x="156" y="489"/>
                    </a:cubicBezTo>
                    <a:cubicBezTo>
                      <a:pt x="144" y="453"/>
                      <a:pt x="90" y="350"/>
                      <a:pt x="74" y="294"/>
                    </a:cubicBezTo>
                    <a:cubicBezTo>
                      <a:pt x="59" y="239"/>
                      <a:pt x="59" y="196"/>
                      <a:pt x="63" y="155"/>
                    </a:cubicBezTo>
                    <a:cubicBezTo>
                      <a:pt x="67" y="115"/>
                      <a:pt x="86" y="74"/>
                      <a:pt x="98" y="53"/>
                    </a:cubicBezTo>
                    <a:cubicBezTo>
                      <a:pt x="110" y="33"/>
                      <a:pt x="121" y="39"/>
                      <a:pt x="135" y="32"/>
                    </a:cubicBezTo>
                    <a:cubicBezTo>
                      <a:pt x="148" y="26"/>
                      <a:pt x="177" y="21"/>
                      <a:pt x="179" y="16"/>
                    </a:cubicBezTo>
                    <a:cubicBezTo>
                      <a:pt x="181" y="11"/>
                      <a:pt x="161" y="4"/>
                      <a:pt x="146" y="2"/>
                    </a:cubicBezTo>
                    <a:cubicBezTo>
                      <a:pt x="132" y="0"/>
                      <a:pt x="107" y="1"/>
                      <a:pt x="93" y="2"/>
                    </a:cubicBezTo>
                    <a:cubicBezTo>
                      <a:pt x="78" y="4"/>
                      <a:pt x="74" y="0"/>
                      <a:pt x="60" y="12"/>
                    </a:cubicBezTo>
                    <a:close/>
                  </a:path>
                </a:pathLst>
              </a:custGeom>
              <a:gradFill rotWithShape="0">
                <a:gsLst>
                  <a:gs pos="0">
                    <a:schemeClr val="accent1">
                      <a:gamma/>
                      <a:shade val="75686"/>
                      <a:invGamma/>
                    </a:schemeClr>
                  </a:gs>
                  <a:gs pos="100000">
                    <a:schemeClr val="accent1"/>
                  </a:gs>
                </a:gsLst>
                <a:lin ang="0" scaled="1"/>
              </a:gradFill>
              <a:ln w="9525" cap="flat" cmpd="sng">
                <a:noFill/>
                <a:prstDash val="solid"/>
                <a:round/>
                <a:headEnd type="none" w="med" len="med"/>
                <a:tailEnd type="none" w="med" len="me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320" name="Freeform 296">
                <a:extLst>
                  <a:ext uri="{FF2B5EF4-FFF2-40B4-BE49-F238E27FC236}">
                    <a16:creationId xmlns:a16="http://schemas.microsoft.com/office/drawing/2014/main" id="{7FF3F88B-73EB-6F4E-BA3B-28D3A535DE46}"/>
                  </a:ext>
                </a:extLst>
              </p:cNvPr>
              <p:cNvSpPr>
                <a:spLocks/>
              </p:cNvSpPr>
              <p:nvPr/>
            </p:nvSpPr>
            <p:spPr bwMode="auto">
              <a:xfrm>
                <a:off x="190" y="104"/>
                <a:ext cx="666" cy="195"/>
              </a:xfrm>
              <a:custGeom>
                <a:avLst/>
                <a:gdLst/>
                <a:ahLst/>
                <a:cxnLst>
                  <a:cxn ang="0">
                    <a:pos x="10" y="32"/>
                  </a:cxn>
                  <a:cxn ang="0">
                    <a:pos x="72" y="3"/>
                  </a:cxn>
                  <a:cxn ang="0">
                    <a:pos x="214" y="16"/>
                  </a:cxn>
                  <a:cxn ang="0">
                    <a:pos x="440" y="74"/>
                  </a:cxn>
                  <a:cxn ang="0">
                    <a:pos x="604" y="140"/>
                  </a:cxn>
                  <a:cxn ang="0">
                    <a:pos x="653" y="182"/>
                  </a:cxn>
                  <a:cxn ang="0">
                    <a:pos x="638" y="186"/>
                  </a:cxn>
                  <a:cxn ang="0">
                    <a:pos x="483" y="129"/>
                  </a:cxn>
                  <a:cxn ang="0">
                    <a:pos x="244" y="64"/>
                  </a:cxn>
                  <a:cxn ang="0">
                    <a:pos x="107" y="51"/>
                  </a:cxn>
                  <a:cxn ang="0">
                    <a:pos x="55" y="74"/>
                  </a:cxn>
                  <a:cxn ang="0">
                    <a:pos x="10" y="50"/>
                  </a:cxn>
                  <a:cxn ang="0">
                    <a:pos x="10" y="32"/>
                  </a:cxn>
                </a:cxnLst>
                <a:rect l="0" t="0" r="r" b="b"/>
                <a:pathLst>
                  <a:path w="666" h="195">
                    <a:moveTo>
                      <a:pt x="10" y="32"/>
                    </a:moveTo>
                    <a:cubicBezTo>
                      <a:pt x="20" y="24"/>
                      <a:pt x="38" y="6"/>
                      <a:pt x="72" y="3"/>
                    </a:cubicBezTo>
                    <a:cubicBezTo>
                      <a:pt x="106" y="0"/>
                      <a:pt x="153" y="4"/>
                      <a:pt x="214" y="16"/>
                    </a:cubicBezTo>
                    <a:cubicBezTo>
                      <a:pt x="275" y="28"/>
                      <a:pt x="375" y="53"/>
                      <a:pt x="440" y="74"/>
                    </a:cubicBezTo>
                    <a:cubicBezTo>
                      <a:pt x="505" y="95"/>
                      <a:pt x="568" y="122"/>
                      <a:pt x="604" y="140"/>
                    </a:cubicBezTo>
                    <a:cubicBezTo>
                      <a:pt x="640" y="158"/>
                      <a:pt x="647" y="174"/>
                      <a:pt x="653" y="182"/>
                    </a:cubicBezTo>
                    <a:cubicBezTo>
                      <a:pt x="659" y="190"/>
                      <a:pt x="666" y="195"/>
                      <a:pt x="638" y="186"/>
                    </a:cubicBezTo>
                    <a:cubicBezTo>
                      <a:pt x="609" y="177"/>
                      <a:pt x="548" y="150"/>
                      <a:pt x="483" y="129"/>
                    </a:cubicBezTo>
                    <a:cubicBezTo>
                      <a:pt x="416" y="109"/>
                      <a:pt x="306" y="78"/>
                      <a:pt x="244" y="64"/>
                    </a:cubicBezTo>
                    <a:cubicBezTo>
                      <a:pt x="181" y="51"/>
                      <a:pt x="139" y="49"/>
                      <a:pt x="107" y="51"/>
                    </a:cubicBezTo>
                    <a:cubicBezTo>
                      <a:pt x="76" y="53"/>
                      <a:pt x="71" y="75"/>
                      <a:pt x="55" y="74"/>
                    </a:cubicBezTo>
                    <a:cubicBezTo>
                      <a:pt x="39" y="74"/>
                      <a:pt x="18" y="57"/>
                      <a:pt x="10" y="50"/>
                    </a:cubicBezTo>
                    <a:cubicBezTo>
                      <a:pt x="2" y="43"/>
                      <a:pt x="0" y="40"/>
                      <a:pt x="10" y="32"/>
                    </a:cubicBezTo>
                    <a:close/>
                  </a:path>
                </a:pathLst>
              </a:custGeom>
              <a:gradFill rotWithShape="0">
                <a:gsLst>
                  <a:gs pos="0">
                    <a:schemeClr val="accent1">
                      <a:gamma/>
                      <a:shade val="75686"/>
                      <a:invGamma/>
                    </a:schemeClr>
                  </a:gs>
                  <a:gs pos="100000">
                    <a:schemeClr val="accent1"/>
                  </a:gs>
                </a:gsLst>
                <a:lin ang="5400000" scaled="1"/>
              </a:gradFill>
              <a:ln w="9525">
                <a:no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321" name="Freeform 297">
                <a:extLst>
                  <a:ext uri="{FF2B5EF4-FFF2-40B4-BE49-F238E27FC236}">
                    <a16:creationId xmlns:a16="http://schemas.microsoft.com/office/drawing/2014/main" id="{8F44D43F-6036-1F43-AF16-ADFB33C064C9}"/>
                  </a:ext>
                </a:extLst>
              </p:cNvPr>
              <p:cNvSpPr>
                <a:spLocks/>
              </p:cNvSpPr>
              <p:nvPr/>
            </p:nvSpPr>
            <p:spPr bwMode="auto">
              <a:xfrm>
                <a:off x="369" y="300"/>
                <a:ext cx="430" cy="417"/>
              </a:xfrm>
              <a:custGeom>
                <a:avLst/>
                <a:gdLst/>
                <a:ahLst/>
                <a:cxnLst>
                  <a:cxn ang="0">
                    <a:pos x="54" y="275"/>
                  </a:cxn>
                  <a:cxn ang="0">
                    <a:pos x="388" y="33"/>
                  </a:cxn>
                  <a:cxn ang="0">
                    <a:pos x="1323" y="74"/>
                  </a:cxn>
                  <a:cxn ang="0">
                    <a:pos x="1448" y="149"/>
                  </a:cxn>
                  <a:cxn ang="0">
                    <a:pos x="730" y="108"/>
                  </a:cxn>
                  <a:cxn ang="0">
                    <a:pos x="305" y="216"/>
                  </a:cxn>
                  <a:cxn ang="0">
                    <a:pos x="146" y="525"/>
                  </a:cxn>
                  <a:cxn ang="0">
                    <a:pos x="246" y="1126"/>
                  </a:cxn>
                  <a:cxn ang="0">
                    <a:pos x="338" y="1435"/>
                  </a:cxn>
                  <a:cxn ang="0">
                    <a:pos x="280" y="1435"/>
                  </a:cxn>
                  <a:cxn ang="0">
                    <a:pos x="121" y="1034"/>
                  </a:cxn>
                  <a:cxn ang="0">
                    <a:pos x="38" y="617"/>
                  </a:cxn>
                  <a:cxn ang="0">
                    <a:pos x="54" y="27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w="9525">
                <a:no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sp>
            <p:nvSpPr>
              <p:cNvPr id="1322" name="Freeform 298">
                <a:extLst>
                  <a:ext uri="{FF2B5EF4-FFF2-40B4-BE49-F238E27FC236}">
                    <a16:creationId xmlns:a16="http://schemas.microsoft.com/office/drawing/2014/main" id="{21586188-B1B9-A049-9D72-E6C4A07EB177}"/>
                  </a:ext>
                </a:extLst>
              </p:cNvPr>
              <p:cNvSpPr>
                <a:spLocks/>
              </p:cNvSpPr>
              <p:nvPr/>
            </p:nvSpPr>
            <p:spPr bwMode="auto">
              <a:xfrm>
                <a:off x="309" y="249"/>
                <a:ext cx="256" cy="254"/>
              </a:xfrm>
              <a:custGeom>
                <a:avLst/>
                <a:gdLst/>
                <a:ahLst/>
                <a:cxnLst>
                  <a:cxn ang="0">
                    <a:pos x="14" y="164"/>
                  </a:cxn>
                  <a:cxn ang="0">
                    <a:pos x="216" y="33"/>
                  </a:cxn>
                  <a:cxn ang="0">
                    <a:pos x="871" y="217"/>
                  </a:cxn>
                  <a:cxn ang="0">
                    <a:pos x="613" y="258"/>
                  </a:cxn>
                  <a:cxn ang="0">
                    <a:pos x="396" y="400"/>
                  </a:cxn>
                  <a:cxn ang="0">
                    <a:pos x="287" y="576"/>
                  </a:cxn>
                  <a:cxn ang="0">
                    <a:pos x="262" y="843"/>
                  </a:cxn>
                  <a:cxn ang="0">
                    <a:pos x="14" y="164"/>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w="9525">
                <a:noFill/>
                <a:round/>
                <a:headEnd/>
                <a:tailEnd/>
              </a:ln>
              <a:effectLst/>
            </p:spPr>
            <p:txBody>
              <a:bodyPr wrap="none" anchor="ct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a:p>
            </p:txBody>
          </p:sp>
        </p:grpSp>
      </p:grpSp>
      <p:sp>
        <p:nvSpPr>
          <p:cNvPr id="1027" name="Rectangle 385">
            <a:extLst>
              <a:ext uri="{FF2B5EF4-FFF2-40B4-BE49-F238E27FC236}">
                <a16:creationId xmlns:a16="http://schemas.microsoft.com/office/drawing/2014/main" id="{41F7B29D-FFCA-BA42-BCFC-D1D1FF60810A}"/>
              </a:ext>
            </a:extLst>
          </p:cNvPr>
          <p:cNvSpPr>
            <a:spLocks noGrp="1" noChangeArrowheads="1"/>
          </p:cNvSpPr>
          <p:nvPr>
            <p:ph type="title"/>
          </p:nvPr>
        </p:nvSpPr>
        <p:spPr bwMode="auto">
          <a:xfrm>
            <a:off x="838200" y="609600"/>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Click to edit Master title style</a:t>
            </a:r>
          </a:p>
        </p:txBody>
      </p:sp>
      <p:sp>
        <p:nvSpPr>
          <p:cNvPr id="1028" name="Rectangle 386">
            <a:extLst>
              <a:ext uri="{FF2B5EF4-FFF2-40B4-BE49-F238E27FC236}">
                <a16:creationId xmlns:a16="http://schemas.microsoft.com/office/drawing/2014/main" id="{53330FBE-38B1-5E4F-B9FA-26E4DD314C62}"/>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Click to edit Master text styles</a:t>
            </a:r>
          </a:p>
          <a:p>
            <a:pPr lvl="1"/>
            <a:r>
              <a:rPr lang="it-IT" altLang="it-IT"/>
              <a:t>Second level</a:t>
            </a:r>
          </a:p>
          <a:p>
            <a:pPr lvl="2"/>
            <a:r>
              <a:rPr lang="it-IT" altLang="it-IT"/>
              <a:t>Third level</a:t>
            </a:r>
          </a:p>
          <a:p>
            <a:pPr lvl="3"/>
            <a:r>
              <a:rPr lang="it-IT" altLang="it-IT"/>
              <a:t>Fourth level</a:t>
            </a:r>
          </a:p>
          <a:p>
            <a:pPr lvl="4"/>
            <a:r>
              <a:rPr lang="it-IT" altLang="it-IT"/>
              <a:t>Fifth level</a:t>
            </a:r>
          </a:p>
        </p:txBody>
      </p:sp>
      <p:sp>
        <p:nvSpPr>
          <p:cNvPr id="1411" name="Rectangle 387">
            <a:extLst>
              <a:ext uri="{FF2B5EF4-FFF2-40B4-BE49-F238E27FC236}">
                <a16:creationId xmlns:a16="http://schemas.microsoft.com/office/drawing/2014/main" id="{44A8266D-500D-9447-9569-DD2CAD61949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it-IT" altLang="it-IT"/>
          </a:p>
        </p:txBody>
      </p:sp>
      <p:sp>
        <p:nvSpPr>
          <p:cNvPr id="1412" name="Rectangle 388">
            <a:extLst>
              <a:ext uri="{FF2B5EF4-FFF2-40B4-BE49-F238E27FC236}">
                <a16:creationId xmlns:a16="http://schemas.microsoft.com/office/drawing/2014/main" id="{455C3F45-6C7F-8E4C-8E12-F6A545BDD65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r>
              <a:rPr lang="it-IT" altLang="it-IT"/>
              <a:t>Daniela Valenti, 2020</a:t>
            </a:r>
          </a:p>
        </p:txBody>
      </p:sp>
      <p:sp>
        <p:nvSpPr>
          <p:cNvPr id="1413" name="Rectangle 389">
            <a:extLst>
              <a:ext uri="{FF2B5EF4-FFF2-40B4-BE49-F238E27FC236}">
                <a16:creationId xmlns:a16="http://schemas.microsoft.com/office/drawing/2014/main" id="{D03E6B35-5284-6E4B-AC83-B7794D8AAA4E}"/>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5AC94A04-816F-5941-9671-4C70F04FC370}"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791"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hf hdr="0" dt="0"/>
  <p:txStyles>
    <p:titleStyle>
      <a:lvl1pPr algn="l" rtl="0" eaLnBrk="0" fontAlgn="base" hangingPunct="0">
        <a:spcBef>
          <a:spcPct val="0"/>
        </a:spcBef>
        <a:spcAft>
          <a:spcPct val="0"/>
        </a:spcAft>
        <a:defRPr sz="4400">
          <a:solidFill>
            <a:schemeClr val="folHlink"/>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folHlink"/>
          </a:solidFill>
          <a:latin typeface="Arial Narrow"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folHlink"/>
          </a:solidFill>
          <a:latin typeface="Arial Narrow"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folHlink"/>
          </a:solidFill>
          <a:latin typeface="Arial Narrow"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folHlink"/>
          </a:solidFill>
          <a:latin typeface="Arial Narrow"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folHlink"/>
          </a:solidFill>
          <a:latin typeface="Arial Narrow" charset="0"/>
        </a:defRPr>
      </a:lvl6pPr>
      <a:lvl7pPr marL="914400" algn="l" rtl="0" fontAlgn="base">
        <a:spcBef>
          <a:spcPct val="0"/>
        </a:spcBef>
        <a:spcAft>
          <a:spcPct val="0"/>
        </a:spcAft>
        <a:defRPr sz="4400">
          <a:solidFill>
            <a:schemeClr val="folHlink"/>
          </a:solidFill>
          <a:latin typeface="Arial Narrow" charset="0"/>
        </a:defRPr>
      </a:lvl7pPr>
      <a:lvl8pPr marL="1371600" algn="l" rtl="0" fontAlgn="base">
        <a:spcBef>
          <a:spcPct val="0"/>
        </a:spcBef>
        <a:spcAft>
          <a:spcPct val="0"/>
        </a:spcAft>
        <a:defRPr sz="4400">
          <a:solidFill>
            <a:schemeClr val="folHlink"/>
          </a:solidFill>
          <a:latin typeface="Arial Narrow" charset="0"/>
        </a:defRPr>
      </a:lvl8pPr>
      <a:lvl9pPr marL="1828800" algn="l" rtl="0" fontAlgn="base">
        <a:spcBef>
          <a:spcPct val="0"/>
        </a:spcBef>
        <a:spcAft>
          <a:spcPct val="0"/>
        </a:spcAft>
        <a:defRPr sz="4400">
          <a:solidFill>
            <a:schemeClr val="folHlink"/>
          </a:solidFill>
          <a:latin typeface="Arial Narrow"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53954" name="Rectangle 2">
            <a:extLst>
              <a:ext uri="{FF2B5EF4-FFF2-40B4-BE49-F238E27FC236}">
                <a16:creationId xmlns:a16="http://schemas.microsoft.com/office/drawing/2014/main" id="{F5713ECF-368D-B64C-B62B-E633E8C9C51B}"/>
              </a:ext>
            </a:extLst>
          </p:cNvPr>
          <p:cNvSpPr>
            <a:spLocks noGrp="1" noChangeArrowheads="1"/>
          </p:cNvSpPr>
          <p:nvPr>
            <p:ph type="title"/>
          </p:nvPr>
        </p:nvSpPr>
        <p:spPr>
          <a:xfrm>
            <a:off x="194424" y="-50800"/>
            <a:ext cx="8667750" cy="2311400"/>
          </a:xfrm>
        </p:spPr>
        <p:txBody>
          <a:bodyPr/>
          <a:lstStyle/>
          <a:p>
            <a:pPr algn="ctr" eaLnBrk="1" hangingPunct="1"/>
            <a:r>
              <a:rPr lang="it-IT" altLang="it-IT" sz="36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Un primo problema per esplorare</a:t>
            </a:r>
            <a:br>
              <a:rPr lang="it-IT" altLang="it-IT" sz="36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br>
            <a:r>
              <a:rPr lang="it-IT" altLang="it-IT" sz="36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‘Zero nella divisione’</a:t>
            </a:r>
            <a:br>
              <a:rPr lang="it-IT" altLang="it-IT" sz="36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br>
            <a:endParaRPr lang="it-IT" altLang="it-IT" sz="3600" b="1" dirty="0">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5363" name="Rectangle 4">
            <a:extLst>
              <a:ext uri="{FF2B5EF4-FFF2-40B4-BE49-F238E27FC236}">
                <a16:creationId xmlns:a16="http://schemas.microsoft.com/office/drawing/2014/main" id="{24EF378F-3043-9644-89E2-79BE0E8295D5}"/>
              </a:ext>
            </a:extLst>
          </p:cNvPr>
          <p:cNvSpPr>
            <a:spLocks noChangeArrowheads="1"/>
          </p:cNvSpPr>
          <p:nvPr/>
        </p:nvSpPr>
        <p:spPr bwMode="auto">
          <a:xfrm>
            <a:off x="704850" y="23209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sz="2400"/>
          </a:p>
        </p:txBody>
      </p:sp>
      <p:sp>
        <p:nvSpPr>
          <p:cNvPr id="15364" name="Rectangle 5">
            <a:extLst>
              <a:ext uri="{FF2B5EF4-FFF2-40B4-BE49-F238E27FC236}">
                <a16:creationId xmlns:a16="http://schemas.microsoft.com/office/drawing/2014/main" id="{78E9C5AF-CA77-C040-A330-CE98ABC59C86}"/>
              </a:ext>
            </a:extLst>
          </p:cNvPr>
          <p:cNvSpPr>
            <a:spLocks noChangeArrowheads="1"/>
          </p:cNvSpPr>
          <p:nvPr/>
        </p:nvSpPr>
        <p:spPr bwMode="auto">
          <a:xfrm>
            <a:off x="754063" y="24415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sz="2400"/>
          </a:p>
        </p:txBody>
      </p:sp>
      <p:sp>
        <p:nvSpPr>
          <p:cNvPr id="15365" name="Footer Placeholder 6">
            <a:extLst>
              <a:ext uri="{FF2B5EF4-FFF2-40B4-BE49-F238E27FC236}">
                <a16:creationId xmlns:a16="http://schemas.microsoft.com/office/drawing/2014/main" id="{6431BCA8-9588-9941-AF41-B1BE9E790DCE}"/>
              </a:ext>
            </a:extLst>
          </p:cNvPr>
          <p:cNvSpPr>
            <a:spLocks noGrp="1"/>
          </p:cNvSpPr>
          <p:nvPr>
            <p:ph type="ftr" sz="quarter" idx="11"/>
          </p:nvPr>
        </p:nvSpPr>
        <p:spPr>
          <a:xfrm>
            <a:off x="0" y="6400800"/>
            <a:ext cx="1993692"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algn="l" eaLnBrk="1" hangingPunct="1"/>
            <a:r>
              <a:rPr lang="it-IT" altLang="it-IT" sz="1400" i="1" dirty="0"/>
              <a:t>Daniela Valenti, 2020</a:t>
            </a:r>
          </a:p>
        </p:txBody>
      </p:sp>
      <p:sp>
        <p:nvSpPr>
          <p:cNvPr id="2" name="Segnaposto numero diapositiva 1">
            <a:extLst>
              <a:ext uri="{FF2B5EF4-FFF2-40B4-BE49-F238E27FC236}">
                <a16:creationId xmlns:a16="http://schemas.microsoft.com/office/drawing/2014/main" id="{CB6AA737-D7E2-9C47-8CA5-A4871D9F83CC}"/>
              </a:ext>
            </a:extLst>
          </p:cNvPr>
          <p:cNvSpPr>
            <a:spLocks noGrp="1"/>
          </p:cNvSpPr>
          <p:nvPr>
            <p:ph type="sldNum" sz="quarter" idx="12"/>
          </p:nvPr>
        </p:nvSpPr>
        <p:spPr/>
        <p:txBody>
          <a:bodyPr/>
          <a:lstStyle/>
          <a:p>
            <a:fld id="{EBFFBE65-608A-4F4A-BD01-D735DC9C4A43}" type="slidenum">
              <a:rPr lang="it-IT" altLang="it-IT" smtClean="0"/>
              <a:pPr/>
              <a:t>1</a:t>
            </a:fld>
            <a:endParaRPr lang="it-IT" altLang="it-IT"/>
          </a:p>
        </p:txBody>
      </p:sp>
      <p:pic>
        <p:nvPicPr>
          <p:cNvPr id="7" name="Picture 1031" descr="versa8">
            <a:extLst>
              <a:ext uri="{FF2B5EF4-FFF2-40B4-BE49-F238E27FC236}">
                <a16:creationId xmlns:a16="http://schemas.microsoft.com/office/drawing/2014/main" id="{23B0B2AC-7D2E-8549-9518-7DE4B3C91B43}"/>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l="8900" t="21167" r="1303" b="28331"/>
          <a:stretch>
            <a:fillRect/>
          </a:stretch>
        </p:blipFill>
        <p:spPr bwMode="auto">
          <a:xfrm>
            <a:off x="469900" y="1622425"/>
            <a:ext cx="8131175" cy="377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A4A307A0-D2D2-4B4C-913F-16C2ABE3DFFE}"/>
              </a:ext>
            </a:extLst>
          </p:cNvPr>
          <p:cNvSpPr>
            <a:spLocks noGrp="1" noChangeArrowheads="1"/>
          </p:cNvSpPr>
          <p:nvPr>
            <p:ph type="title"/>
          </p:nvPr>
        </p:nvSpPr>
        <p:spPr>
          <a:xfrm>
            <a:off x="290512" y="885031"/>
            <a:ext cx="8667750" cy="1060450"/>
          </a:xfrm>
        </p:spPr>
        <p:txBody>
          <a:bodyPr/>
          <a:lstStyle/>
          <a:p>
            <a:pPr algn="ctr" eaLnBrk="1" hangingPunct="1"/>
            <a:r>
              <a:rPr lang="it-IT" altLang="it-IT" sz="4000" b="1" dirty="0">
                <a:solidFill>
                  <a:srgbClr val="FF3300"/>
                </a:solidFill>
                <a:latin typeface="Arial" panose="020B0604020202020204" pitchFamily="34" charset="0"/>
                <a:ea typeface="ＭＳ Ｐゴシック" panose="020B0600070205080204" pitchFamily="34" charset="-128"/>
                <a:cs typeface="Arial" panose="020B0604020202020204" pitchFamily="34" charset="0"/>
              </a:rPr>
              <a:t>Attività 1</a:t>
            </a:r>
            <a:endParaRPr lang="it-IT" altLang="it-IT" sz="3600" b="1" dirty="0">
              <a:solidFill>
                <a:srgbClr val="FF3300"/>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3795" name="Rectangle 4">
            <a:extLst>
              <a:ext uri="{FF2B5EF4-FFF2-40B4-BE49-F238E27FC236}">
                <a16:creationId xmlns:a16="http://schemas.microsoft.com/office/drawing/2014/main" id="{9583ECDE-E50A-7449-8D8C-7434880693E4}"/>
              </a:ext>
            </a:extLst>
          </p:cNvPr>
          <p:cNvSpPr>
            <a:spLocks noChangeArrowheads="1"/>
          </p:cNvSpPr>
          <p:nvPr/>
        </p:nvSpPr>
        <p:spPr bwMode="auto">
          <a:xfrm>
            <a:off x="704850" y="23209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sz="2400"/>
          </a:p>
        </p:txBody>
      </p:sp>
      <p:sp>
        <p:nvSpPr>
          <p:cNvPr id="33796" name="Rectangle 5">
            <a:extLst>
              <a:ext uri="{FF2B5EF4-FFF2-40B4-BE49-F238E27FC236}">
                <a16:creationId xmlns:a16="http://schemas.microsoft.com/office/drawing/2014/main" id="{250F7C96-2730-B84F-9C98-F0B360FEBD6A}"/>
              </a:ext>
            </a:extLst>
          </p:cNvPr>
          <p:cNvSpPr>
            <a:spLocks noChangeArrowheads="1"/>
          </p:cNvSpPr>
          <p:nvPr/>
        </p:nvSpPr>
        <p:spPr bwMode="auto">
          <a:xfrm>
            <a:off x="754063" y="24415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sz="2400"/>
          </a:p>
        </p:txBody>
      </p:sp>
      <p:sp>
        <p:nvSpPr>
          <p:cNvPr id="33797" name="Text Box 8">
            <a:extLst>
              <a:ext uri="{FF2B5EF4-FFF2-40B4-BE49-F238E27FC236}">
                <a16:creationId xmlns:a16="http://schemas.microsoft.com/office/drawing/2014/main" id="{D3F9C2C8-5CAC-C94F-B155-F51484B3C8AA}"/>
              </a:ext>
            </a:extLst>
          </p:cNvPr>
          <p:cNvSpPr txBox="1">
            <a:spLocks noChangeArrowheads="1"/>
          </p:cNvSpPr>
          <p:nvPr/>
        </p:nvSpPr>
        <p:spPr bwMode="auto">
          <a:xfrm>
            <a:off x="431800" y="96520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endParaRPr lang="it-IT" altLang="it-IT"/>
          </a:p>
        </p:txBody>
      </p:sp>
      <p:sp>
        <p:nvSpPr>
          <p:cNvPr id="33798" name="Rectangle 9">
            <a:extLst>
              <a:ext uri="{FF2B5EF4-FFF2-40B4-BE49-F238E27FC236}">
                <a16:creationId xmlns:a16="http://schemas.microsoft.com/office/drawing/2014/main" id="{0EBAD460-74E7-2D41-ABCB-050C673AFA69}"/>
              </a:ext>
            </a:extLst>
          </p:cNvPr>
          <p:cNvSpPr>
            <a:spLocks noChangeArrowheads="1"/>
          </p:cNvSpPr>
          <p:nvPr/>
        </p:nvSpPr>
        <p:spPr bwMode="auto">
          <a:xfrm>
            <a:off x="846138" y="2280572"/>
            <a:ext cx="793809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it-IT" altLang="it-IT" b="1" dirty="0">
                <a:latin typeface="Arial" panose="020B0604020202020204" pitchFamily="34" charset="0"/>
                <a:cs typeface="Arial" panose="020B0604020202020204" pitchFamily="34" charset="0"/>
              </a:rPr>
              <a:t>Completa la scheda 1 di lavoro per trovare la  risposta alla domanda</a:t>
            </a:r>
          </a:p>
        </p:txBody>
      </p:sp>
      <p:sp>
        <p:nvSpPr>
          <p:cNvPr id="33799" name="Footer Placeholder 7">
            <a:extLst>
              <a:ext uri="{FF2B5EF4-FFF2-40B4-BE49-F238E27FC236}">
                <a16:creationId xmlns:a16="http://schemas.microsoft.com/office/drawing/2014/main" id="{BF589EB2-2F04-BB4C-A238-518B8E5F5679}"/>
              </a:ext>
            </a:extLst>
          </p:cNvPr>
          <p:cNvSpPr>
            <a:spLocks noGrp="1"/>
          </p:cNvSpPr>
          <p:nvPr>
            <p:ph type="ftr" sz="quarter" idx="11"/>
          </p:nvPr>
        </p:nvSpPr>
        <p:spPr>
          <a:xfrm>
            <a:off x="-1" y="6400800"/>
            <a:ext cx="2098623"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it-IT" altLang="it-IT" sz="1400" i="1" dirty="0"/>
              <a:t>Daniela Valenti, 2020</a:t>
            </a:r>
          </a:p>
        </p:txBody>
      </p:sp>
      <p:sp>
        <p:nvSpPr>
          <p:cNvPr id="2" name="Segnaposto numero diapositiva 1">
            <a:extLst>
              <a:ext uri="{FF2B5EF4-FFF2-40B4-BE49-F238E27FC236}">
                <a16:creationId xmlns:a16="http://schemas.microsoft.com/office/drawing/2014/main" id="{BEB1F14A-4DBF-C645-9E4C-A8E4ABD5541E}"/>
              </a:ext>
            </a:extLst>
          </p:cNvPr>
          <p:cNvSpPr>
            <a:spLocks noGrp="1"/>
          </p:cNvSpPr>
          <p:nvPr>
            <p:ph type="sldNum" sz="quarter" idx="12"/>
          </p:nvPr>
        </p:nvSpPr>
        <p:spPr/>
        <p:txBody>
          <a:bodyPr/>
          <a:lstStyle/>
          <a:p>
            <a:fld id="{EBFFBE65-608A-4F4A-BD01-D735DC9C4A43}" type="slidenum">
              <a:rPr lang="it-IT" altLang="it-IT" smtClean="0"/>
              <a:pPr/>
              <a:t>10</a:t>
            </a:fld>
            <a:endParaRPr lang="it-IT" altLang="it-IT"/>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A4A307A0-D2D2-4B4C-913F-16C2ABE3DFFE}"/>
              </a:ext>
            </a:extLst>
          </p:cNvPr>
          <p:cNvSpPr>
            <a:spLocks noGrp="1" noChangeArrowheads="1"/>
          </p:cNvSpPr>
          <p:nvPr>
            <p:ph type="title"/>
          </p:nvPr>
        </p:nvSpPr>
        <p:spPr>
          <a:xfrm>
            <a:off x="704849" y="1381125"/>
            <a:ext cx="7996767" cy="1060450"/>
          </a:xfrm>
        </p:spPr>
        <p:txBody>
          <a:bodyPr/>
          <a:lstStyle/>
          <a:p>
            <a:pPr algn="ctr" eaLnBrk="1" hangingPunct="1"/>
            <a:r>
              <a:rPr lang="it-IT" altLang="it-IT" sz="4000" b="1" dirty="0">
                <a:solidFill>
                  <a:srgbClr val="FF3300"/>
                </a:solidFill>
                <a:latin typeface="Arial" panose="020B0604020202020204" pitchFamily="34" charset="0"/>
                <a:ea typeface="ＭＳ Ｐゴシック" panose="020B0600070205080204" pitchFamily="34" charset="-128"/>
                <a:cs typeface="Arial" panose="020B0604020202020204" pitchFamily="34" charset="0"/>
              </a:rPr>
              <a:t>Che cosa hai trovato</a:t>
            </a:r>
            <a:endParaRPr lang="it-IT" altLang="it-IT" sz="3600" b="1" dirty="0">
              <a:solidFill>
                <a:srgbClr val="FF3300"/>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3795" name="Rectangle 4">
            <a:extLst>
              <a:ext uri="{FF2B5EF4-FFF2-40B4-BE49-F238E27FC236}">
                <a16:creationId xmlns:a16="http://schemas.microsoft.com/office/drawing/2014/main" id="{9583ECDE-E50A-7449-8D8C-7434880693E4}"/>
              </a:ext>
            </a:extLst>
          </p:cNvPr>
          <p:cNvSpPr>
            <a:spLocks noChangeArrowheads="1"/>
          </p:cNvSpPr>
          <p:nvPr/>
        </p:nvSpPr>
        <p:spPr bwMode="auto">
          <a:xfrm>
            <a:off x="704850" y="23209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sz="2400"/>
          </a:p>
        </p:txBody>
      </p:sp>
      <p:sp>
        <p:nvSpPr>
          <p:cNvPr id="33796" name="Rectangle 5">
            <a:extLst>
              <a:ext uri="{FF2B5EF4-FFF2-40B4-BE49-F238E27FC236}">
                <a16:creationId xmlns:a16="http://schemas.microsoft.com/office/drawing/2014/main" id="{250F7C96-2730-B84F-9C98-F0B360FEBD6A}"/>
              </a:ext>
            </a:extLst>
          </p:cNvPr>
          <p:cNvSpPr>
            <a:spLocks noChangeArrowheads="1"/>
          </p:cNvSpPr>
          <p:nvPr/>
        </p:nvSpPr>
        <p:spPr bwMode="auto">
          <a:xfrm>
            <a:off x="754063" y="24415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sz="2400"/>
          </a:p>
        </p:txBody>
      </p:sp>
      <p:sp>
        <p:nvSpPr>
          <p:cNvPr id="33797" name="Text Box 8">
            <a:extLst>
              <a:ext uri="{FF2B5EF4-FFF2-40B4-BE49-F238E27FC236}">
                <a16:creationId xmlns:a16="http://schemas.microsoft.com/office/drawing/2014/main" id="{D3F9C2C8-5CAC-C94F-B155-F51484B3C8AA}"/>
              </a:ext>
            </a:extLst>
          </p:cNvPr>
          <p:cNvSpPr txBox="1">
            <a:spLocks noChangeArrowheads="1"/>
          </p:cNvSpPr>
          <p:nvPr/>
        </p:nvSpPr>
        <p:spPr bwMode="auto">
          <a:xfrm>
            <a:off x="431800" y="96520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endParaRPr lang="it-IT" altLang="it-IT"/>
          </a:p>
        </p:txBody>
      </p:sp>
      <p:sp>
        <p:nvSpPr>
          <p:cNvPr id="33799" name="Footer Placeholder 7">
            <a:extLst>
              <a:ext uri="{FF2B5EF4-FFF2-40B4-BE49-F238E27FC236}">
                <a16:creationId xmlns:a16="http://schemas.microsoft.com/office/drawing/2014/main" id="{BF589EB2-2F04-BB4C-A238-518B8E5F5679}"/>
              </a:ext>
            </a:extLst>
          </p:cNvPr>
          <p:cNvSpPr>
            <a:spLocks noGrp="1"/>
          </p:cNvSpPr>
          <p:nvPr>
            <p:ph type="ftr" sz="quarter" idx="11"/>
          </p:nvPr>
        </p:nvSpPr>
        <p:spPr>
          <a:xfrm>
            <a:off x="-1" y="6400800"/>
            <a:ext cx="2098623"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it-IT" altLang="it-IT" sz="1400" i="1" dirty="0"/>
              <a:t>Daniela Valenti, 2020</a:t>
            </a:r>
          </a:p>
        </p:txBody>
      </p:sp>
      <p:sp>
        <p:nvSpPr>
          <p:cNvPr id="2" name="Segnaposto numero diapositiva 1">
            <a:extLst>
              <a:ext uri="{FF2B5EF4-FFF2-40B4-BE49-F238E27FC236}">
                <a16:creationId xmlns:a16="http://schemas.microsoft.com/office/drawing/2014/main" id="{BEB1F14A-4DBF-C645-9E4C-A8E4ABD5541E}"/>
              </a:ext>
            </a:extLst>
          </p:cNvPr>
          <p:cNvSpPr>
            <a:spLocks noGrp="1"/>
          </p:cNvSpPr>
          <p:nvPr>
            <p:ph type="sldNum" sz="quarter" idx="12"/>
          </p:nvPr>
        </p:nvSpPr>
        <p:spPr/>
        <p:txBody>
          <a:bodyPr/>
          <a:lstStyle/>
          <a:p>
            <a:fld id="{EBFFBE65-608A-4F4A-BD01-D735DC9C4A43}" type="slidenum">
              <a:rPr lang="it-IT" altLang="it-IT" smtClean="0"/>
              <a:pPr/>
              <a:t>11</a:t>
            </a:fld>
            <a:endParaRPr lang="it-IT" altLang="it-IT"/>
          </a:p>
        </p:txBody>
      </p:sp>
    </p:spTree>
    <p:extLst>
      <p:ext uri="{BB962C8B-B14F-4D97-AF65-F5344CB8AC3E}">
        <p14:creationId xmlns:p14="http://schemas.microsoft.com/office/powerpoint/2010/main" val="415655213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87BF360E-5757-6D48-9B8B-E1D0F572C64B}"/>
              </a:ext>
            </a:extLst>
          </p:cNvPr>
          <p:cNvSpPr>
            <a:spLocks noGrp="1" noChangeArrowheads="1"/>
          </p:cNvSpPr>
          <p:nvPr>
            <p:ph type="title"/>
          </p:nvPr>
        </p:nvSpPr>
        <p:spPr>
          <a:xfrm>
            <a:off x="266700" y="279400"/>
            <a:ext cx="8667750" cy="1016000"/>
          </a:xfrm>
        </p:spPr>
        <p:txBody>
          <a:bodyPr/>
          <a:lstStyle/>
          <a:p>
            <a:pPr algn="ctr" eaLnBrk="1" hangingPunct="1"/>
            <a:r>
              <a:rPr lang="it-IT" altLang="it-IT" sz="4000" b="1" dirty="0">
                <a:solidFill>
                  <a:srgbClr val="FF3300"/>
                </a:solidFill>
                <a:latin typeface="Arial" panose="020B0604020202020204" pitchFamily="34" charset="0"/>
                <a:ea typeface="ＭＳ Ｐゴシック" panose="020B0600070205080204" pitchFamily="34" charset="-128"/>
                <a:cs typeface="Arial" panose="020B0604020202020204" pitchFamily="34" charset="0"/>
              </a:rPr>
              <a:t>Capacità di un </a:t>
            </a:r>
            <a:r>
              <a:rPr lang="it-IT" altLang="it-IT" sz="4000" b="1">
                <a:solidFill>
                  <a:srgbClr val="FF3300"/>
                </a:solidFill>
                <a:latin typeface="Arial" panose="020B0604020202020204" pitchFamily="34" charset="0"/>
                <a:ea typeface="ＭＳ Ｐゴシック" panose="020B0600070205080204" pitchFamily="34" charset="-128"/>
                <a:cs typeface="Arial" panose="020B0604020202020204" pitchFamily="34" charset="0"/>
              </a:rPr>
              <a:t>recipiente vicina a 0</a:t>
            </a:r>
            <a:endParaRPr lang="it-IT" altLang="it-IT" sz="3600" b="1" dirty="0">
              <a:solidFill>
                <a:srgbClr val="FF3300"/>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5843" name="Rectangle 4">
            <a:extLst>
              <a:ext uri="{FF2B5EF4-FFF2-40B4-BE49-F238E27FC236}">
                <a16:creationId xmlns:a16="http://schemas.microsoft.com/office/drawing/2014/main" id="{A3227A40-085F-1A45-A528-EF431DE306DE}"/>
              </a:ext>
            </a:extLst>
          </p:cNvPr>
          <p:cNvSpPr>
            <a:spLocks noChangeArrowheads="1"/>
          </p:cNvSpPr>
          <p:nvPr/>
        </p:nvSpPr>
        <p:spPr bwMode="auto">
          <a:xfrm>
            <a:off x="704850" y="23209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sz="2400"/>
          </a:p>
        </p:txBody>
      </p:sp>
      <p:sp>
        <p:nvSpPr>
          <p:cNvPr id="35844" name="Rectangle 5">
            <a:extLst>
              <a:ext uri="{FF2B5EF4-FFF2-40B4-BE49-F238E27FC236}">
                <a16:creationId xmlns:a16="http://schemas.microsoft.com/office/drawing/2014/main" id="{E7074E4F-AE1C-0D43-85FD-228A36D70933}"/>
              </a:ext>
            </a:extLst>
          </p:cNvPr>
          <p:cNvSpPr>
            <a:spLocks noChangeArrowheads="1"/>
          </p:cNvSpPr>
          <p:nvPr/>
        </p:nvSpPr>
        <p:spPr bwMode="auto">
          <a:xfrm>
            <a:off x="754063" y="24415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sz="2400"/>
          </a:p>
        </p:txBody>
      </p:sp>
      <p:sp>
        <p:nvSpPr>
          <p:cNvPr id="35845" name="Text Box 8">
            <a:extLst>
              <a:ext uri="{FF2B5EF4-FFF2-40B4-BE49-F238E27FC236}">
                <a16:creationId xmlns:a16="http://schemas.microsoft.com/office/drawing/2014/main" id="{9E6A5E39-BF18-D549-A686-94A3B51FA09A}"/>
              </a:ext>
            </a:extLst>
          </p:cNvPr>
          <p:cNvSpPr txBox="1">
            <a:spLocks noChangeArrowheads="1"/>
          </p:cNvSpPr>
          <p:nvPr/>
        </p:nvSpPr>
        <p:spPr bwMode="auto">
          <a:xfrm>
            <a:off x="431800" y="96520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endParaRPr lang="it-IT" altLang="it-IT"/>
          </a:p>
        </p:txBody>
      </p:sp>
      <p:sp>
        <p:nvSpPr>
          <p:cNvPr id="35846" name="Footer Placeholder 7">
            <a:extLst>
              <a:ext uri="{FF2B5EF4-FFF2-40B4-BE49-F238E27FC236}">
                <a16:creationId xmlns:a16="http://schemas.microsoft.com/office/drawing/2014/main" id="{7581CE1F-132A-AC4A-B43B-C4FEE5E5ABF0}"/>
              </a:ext>
            </a:extLst>
          </p:cNvPr>
          <p:cNvSpPr>
            <a:spLocks noGrp="1"/>
          </p:cNvSpPr>
          <p:nvPr>
            <p:ph type="ftr" sz="quarter" idx="11"/>
          </p:nvPr>
        </p:nvSpPr>
        <p:spPr>
          <a:xfrm>
            <a:off x="0" y="6419850"/>
            <a:ext cx="19240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it-IT" altLang="it-IT" sz="1400" i="1" dirty="0"/>
              <a:t>Daniela Valenti, 2020</a:t>
            </a:r>
          </a:p>
        </p:txBody>
      </p:sp>
      <p:graphicFrame>
        <p:nvGraphicFramePr>
          <p:cNvPr id="9" name="Table 8">
            <a:extLst>
              <a:ext uri="{FF2B5EF4-FFF2-40B4-BE49-F238E27FC236}">
                <a16:creationId xmlns:a16="http://schemas.microsoft.com/office/drawing/2014/main" id="{1AE5E41B-30DF-C741-AD71-341BD200AB29}"/>
              </a:ext>
            </a:extLst>
          </p:cNvPr>
          <p:cNvGraphicFramePr>
            <a:graphicFrameLocks noGrp="1"/>
          </p:cNvGraphicFramePr>
          <p:nvPr>
            <p:extLst>
              <p:ext uri="{D42A27DB-BD31-4B8C-83A1-F6EECF244321}">
                <p14:modId xmlns:p14="http://schemas.microsoft.com/office/powerpoint/2010/main" val="830506800"/>
              </p:ext>
            </p:extLst>
          </p:nvPr>
        </p:nvGraphicFramePr>
        <p:xfrm>
          <a:off x="419100" y="1397000"/>
          <a:ext cx="8318500" cy="3297555"/>
        </p:xfrm>
        <a:graphic>
          <a:graphicData uri="http://schemas.openxmlformats.org/drawingml/2006/table">
            <a:tbl>
              <a:tblPr/>
              <a:tblGrid>
                <a:gridCol w="3149600">
                  <a:extLst>
                    <a:ext uri="{9D8B030D-6E8A-4147-A177-3AD203B41FA5}">
                      <a16:colId xmlns:a16="http://schemas.microsoft.com/office/drawing/2014/main" val="3172160679"/>
                    </a:ext>
                  </a:extLst>
                </a:gridCol>
                <a:gridCol w="2514600">
                  <a:extLst>
                    <a:ext uri="{9D8B030D-6E8A-4147-A177-3AD203B41FA5}">
                      <a16:colId xmlns:a16="http://schemas.microsoft.com/office/drawing/2014/main" val="722558774"/>
                    </a:ext>
                  </a:extLst>
                </a:gridCol>
                <a:gridCol w="2654300">
                  <a:extLst>
                    <a:ext uri="{9D8B030D-6E8A-4147-A177-3AD203B41FA5}">
                      <a16:colId xmlns:a16="http://schemas.microsoft.com/office/drawing/2014/main" val="3133220575"/>
                    </a:ext>
                  </a:extLst>
                </a:gridCol>
              </a:tblGrid>
              <a:tr h="371475">
                <a:tc>
                  <a:txBody>
                    <a:bodyPr/>
                    <a:lstStyle>
                      <a:lvl1pPr defTabSz="457200" eaLnBrk="0" hangingPunct="0">
                        <a:spcBef>
                          <a:spcPct val="20000"/>
                        </a:spcBef>
                        <a:defRPr sz="2800">
                          <a:solidFill>
                            <a:schemeClr val="tx1"/>
                          </a:solidFill>
                          <a:latin typeface="Arial Narrow"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Narrow"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Narrow"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Narrow"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Narrow"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2400" b="1" i="1" u="none" strike="noStrike" cap="none" normalizeH="0" baseline="0">
                          <a:ln>
                            <a:noFill/>
                          </a:ln>
                          <a:solidFill>
                            <a:srgbClr val="0000FF"/>
                          </a:solidFill>
                          <a:effectLst/>
                          <a:latin typeface="Arial Narrow" panose="020B0604020202020204" pitchFamily="34" charset="0"/>
                          <a:ea typeface="ＭＳ Ｐゴシック" panose="020B0600070205080204" pitchFamily="34" charset="-128"/>
                        </a:rPr>
                        <a:t>Capacità di un recipiente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Narrow"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Narrow"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Narrow"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Narrow"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Narrow"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2400" b="1" i="1" u="none" strike="noStrike" cap="none" normalizeH="0" baseline="0">
                          <a:ln>
                            <a:noFill/>
                          </a:ln>
                          <a:solidFill>
                            <a:schemeClr val="tx1"/>
                          </a:solidFill>
                          <a:effectLst/>
                          <a:latin typeface="Arial Narrow" panose="020B0604020202020204" pitchFamily="34" charset="0"/>
                          <a:ea typeface="ＭＳ Ｐゴシック" panose="020B0600070205080204" pitchFamily="34" charset="-128"/>
                        </a:rPr>
                        <a:t>Calcolo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Narrow"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Narrow"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Narrow"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Narrow"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Narrow"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2400" b="1" i="1" u="none" strike="noStrike" cap="none" normalizeH="0" baseline="0">
                          <a:ln>
                            <a:noFill/>
                          </a:ln>
                          <a:solidFill>
                            <a:srgbClr val="FF0000"/>
                          </a:solidFill>
                          <a:effectLst/>
                          <a:latin typeface="Arial Narrow" panose="020B0604020202020204" pitchFamily="34" charset="0"/>
                          <a:ea typeface="ＭＳ Ｐゴシック" panose="020B0600070205080204" pitchFamily="34" charset="-128"/>
                        </a:rPr>
                        <a:t>Numero di recipienti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616727452"/>
                  </a:ext>
                </a:extLst>
              </a:tr>
              <a:tr h="371475">
                <a:tc>
                  <a:txBody>
                    <a:bodyPr/>
                    <a:lstStyle>
                      <a:lvl1pPr defTabSz="457200" eaLnBrk="0" hangingPunct="0">
                        <a:spcBef>
                          <a:spcPct val="20000"/>
                        </a:spcBef>
                        <a:defRPr sz="2800">
                          <a:solidFill>
                            <a:schemeClr val="tx1"/>
                          </a:solidFill>
                          <a:latin typeface="Arial Narrow"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Narrow"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Narrow"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Narrow"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Narrow"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ts val="200"/>
                        </a:spcBef>
                        <a:spcAft>
                          <a:spcPts val="200"/>
                        </a:spcAft>
                        <a:buClrTx/>
                        <a:buSzTx/>
                        <a:buFontTx/>
                        <a:buNone/>
                        <a:tabLst/>
                      </a:pPr>
                      <a:r>
                        <a:rPr kumimoji="0" lang="it-IT" altLang="it-IT" sz="2400" b="1" i="0" u="none" strike="noStrike" cap="none" normalizeH="0" baseline="0" dirty="0">
                          <a:ln>
                            <a:noFill/>
                          </a:ln>
                          <a:solidFill>
                            <a:srgbClr val="0000FF"/>
                          </a:solidFill>
                          <a:effectLst/>
                          <a:latin typeface="Times New Roman" panose="02020603050405020304" pitchFamily="18" charset="0"/>
                          <a:ea typeface="ＭＳ Ｐゴシック" panose="020B0600070205080204" pitchFamily="34" charset="-128"/>
                          <a:cs typeface="Times New Roman" panose="02020603050405020304" pitchFamily="18" charset="0"/>
                        </a:rPr>
                        <a:t>200 ml = 0,2 litri</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Narrow"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Narrow"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Narrow"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Narrow"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Narrow"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ts val="200"/>
                        </a:spcBef>
                        <a:spcAft>
                          <a:spcPts val="200"/>
                        </a:spcAft>
                        <a:buClrTx/>
                        <a:buSzTx/>
                        <a:buFontTx/>
                        <a:buNone/>
                        <a:tabLst/>
                      </a:pPr>
                      <a:r>
                        <a:rPr kumimoji="0" lang="it-IT" altLang="it-IT" sz="2400" b="1"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cs typeface="Times New Roman" panose="02020603050405020304" pitchFamily="18" charset="0"/>
                        </a:rPr>
                        <a:t>3 : 0,2</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Narrow"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Narrow"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Narrow"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Narrow"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Narrow"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ts val="200"/>
                        </a:spcBef>
                        <a:spcAft>
                          <a:spcPts val="200"/>
                        </a:spcAft>
                        <a:buClrTx/>
                        <a:buSzTx/>
                        <a:buFontTx/>
                        <a:buNone/>
                        <a:tabLst/>
                      </a:pPr>
                      <a:r>
                        <a:rPr kumimoji="0" lang="it-IT" altLang="it-IT" sz="2400" b="1" i="0" u="none" strike="noStrike" cap="none" normalizeH="0" baseline="0">
                          <a:ln>
                            <a:noFill/>
                          </a:ln>
                          <a:solidFill>
                            <a:srgbClr val="FF0000"/>
                          </a:solidFill>
                          <a:effectLst/>
                          <a:latin typeface="Times New Roman" panose="02020603050405020304" pitchFamily="18" charset="0"/>
                          <a:ea typeface="ＭＳ Ｐゴシック" panose="020B0600070205080204" pitchFamily="34" charset="-128"/>
                          <a:cs typeface="Times New Roman" panose="02020603050405020304" pitchFamily="18" charset="0"/>
                        </a:rPr>
                        <a:t>15</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75838495"/>
                  </a:ext>
                </a:extLst>
              </a:tr>
              <a:tr h="371475">
                <a:tc>
                  <a:txBody>
                    <a:bodyPr/>
                    <a:lstStyle>
                      <a:lvl1pPr defTabSz="457200" eaLnBrk="0" hangingPunct="0">
                        <a:spcBef>
                          <a:spcPct val="20000"/>
                        </a:spcBef>
                        <a:defRPr sz="2800">
                          <a:solidFill>
                            <a:schemeClr val="tx1"/>
                          </a:solidFill>
                          <a:latin typeface="Arial Narrow"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Narrow"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Narrow"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Narrow"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Narrow"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2400" b="1" i="0" u="none" strike="noStrike" cap="none" normalizeH="0" baseline="0" dirty="0">
                          <a:ln>
                            <a:noFill/>
                          </a:ln>
                          <a:solidFill>
                            <a:srgbClr val="0000FF"/>
                          </a:solidFill>
                          <a:effectLst/>
                          <a:latin typeface="Times New Roman" panose="02020603050405020304" pitchFamily="18" charset="0"/>
                          <a:ea typeface="ＭＳ Ｐゴシック" panose="020B0600070205080204" pitchFamily="34" charset="-128"/>
                          <a:cs typeface="Times New Roman" panose="02020603050405020304" pitchFamily="18" charset="0"/>
                        </a:rPr>
                        <a:t>100 ml = 0,1 litri</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it-IT" altLang="it-IT" sz="2400" b="1" i="0" u="none" strike="noStrike" cap="none" normalizeH="0" baseline="0" dirty="0">
                        <a:ln>
                          <a:noFill/>
                        </a:ln>
                        <a:solidFill>
                          <a:srgbClr val="0000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Narrow"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Narrow"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Narrow"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Narrow"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Narrow"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2400" b="1"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34" charset="-128"/>
                          <a:cs typeface="Times New Roman" panose="02020603050405020304" pitchFamily="18" charset="0"/>
                        </a:rPr>
                        <a:t>3 : 0,1</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it-IT" altLang="it-IT" sz="2400" b="1"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Narrow"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Narrow"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Narrow"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Narrow"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Narrow"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2400" b="1" i="0" u="none" strike="noStrike" cap="none" normalizeH="0" baseline="0">
                          <a:ln>
                            <a:noFill/>
                          </a:ln>
                          <a:solidFill>
                            <a:srgbClr val="FF0000"/>
                          </a:solidFill>
                          <a:effectLst/>
                          <a:latin typeface="Times New Roman" panose="02020603050405020304" pitchFamily="18" charset="0"/>
                          <a:ea typeface="ＭＳ Ｐゴシック" panose="020B0600070205080204" pitchFamily="34" charset="-128"/>
                          <a:cs typeface="Times New Roman" panose="02020603050405020304" pitchFamily="18" charset="0"/>
                        </a:rPr>
                        <a:t>30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947153197"/>
                  </a:ext>
                </a:extLst>
              </a:tr>
              <a:tr h="371475">
                <a:tc>
                  <a:txBody>
                    <a:bodyPr/>
                    <a:lstStyle>
                      <a:lvl1pPr defTabSz="457200" eaLnBrk="0" hangingPunct="0">
                        <a:spcBef>
                          <a:spcPct val="20000"/>
                        </a:spcBef>
                        <a:defRPr sz="2800">
                          <a:solidFill>
                            <a:schemeClr val="tx1"/>
                          </a:solidFill>
                          <a:latin typeface="Arial Narrow"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Narrow"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Narrow"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Narrow"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Narrow"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2400" b="1" i="0" u="none" strike="noStrike" cap="none" normalizeH="0" baseline="0">
                          <a:ln>
                            <a:noFill/>
                          </a:ln>
                          <a:solidFill>
                            <a:srgbClr val="0000FF"/>
                          </a:solidFill>
                          <a:effectLst/>
                          <a:latin typeface="Times New Roman" panose="02020603050405020304" pitchFamily="18" charset="0"/>
                          <a:ea typeface="ＭＳ Ｐゴシック" panose="020B0600070205080204" pitchFamily="34" charset="-128"/>
                          <a:cs typeface="Times New Roman" panose="02020603050405020304" pitchFamily="18" charset="0"/>
                        </a:rPr>
                        <a:t>10 ml = 0,01 litri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Narrow"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Narrow"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Narrow"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Narrow"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Narrow"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2400" b="1"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34" charset="-128"/>
                          <a:cs typeface="Times New Roman" panose="02020603050405020304" pitchFamily="18" charset="0"/>
                        </a:rPr>
                        <a:t>3 : 0,01 </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it-IT" altLang="it-IT" sz="2400" b="1"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Narrow"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Narrow"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Narrow"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Narrow"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Narrow"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2400" b="1" i="0" u="none" strike="noStrike" cap="none" normalizeH="0" baseline="0">
                          <a:ln>
                            <a:noFill/>
                          </a:ln>
                          <a:solidFill>
                            <a:srgbClr val="FF0000"/>
                          </a:solidFill>
                          <a:effectLst/>
                          <a:latin typeface="Times New Roman" panose="02020603050405020304" pitchFamily="18" charset="0"/>
                          <a:ea typeface="ＭＳ Ｐゴシック" panose="020B0600070205080204" pitchFamily="34" charset="-128"/>
                          <a:cs typeface="Times New Roman" panose="02020603050405020304" pitchFamily="18" charset="0"/>
                        </a:rPr>
                        <a:t>300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797868167"/>
                  </a:ext>
                </a:extLst>
              </a:tr>
              <a:tr h="371475">
                <a:tc>
                  <a:txBody>
                    <a:bodyPr/>
                    <a:lstStyle>
                      <a:lvl1pPr defTabSz="457200" eaLnBrk="0" hangingPunct="0">
                        <a:spcBef>
                          <a:spcPct val="20000"/>
                        </a:spcBef>
                        <a:defRPr sz="2800">
                          <a:solidFill>
                            <a:schemeClr val="tx1"/>
                          </a:solidFill>
                          <a:latin typeface="Arial Narrow"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Narrow"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Narrow"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Narrow"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Narrow"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2400" b="1" i="0" u="none" strike="noStrike" cap="none" normalizeH="0" baseline="0">
                          <a:ln>
                            <a:noFill/>
                          </a:ln>
                          <a:solidFill>
                            <a:srgbClr val="0000FF"/>
                          </a:solidFill>
                          <a:effectLst/>
                          <a:latin typeface="Times New Roman" panose="02020603050405020304" pitchFamily="18" charset="0"/>
                          <a:ea typeface="ＭＳ Ｐゴシック" panose="020B0600070205080204" pitchFamily="34" charset="-128"/>
                          <a:cs typeface="Times New Roman" panose="02020603050405020304" pitchFamily="18" charset="0"/>
                        </a:rPr>
                        <a:t>1 ml = 0,001 litri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Narrow"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Narrow"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Narrow"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Narrow"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Narrow"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2400" b="1"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34" charset="-128"/>
                          <a:cs typeface="Times New Roman" panose="02020603050405020304" pitchFamily="18" charset="0"/>
                        </a:rPr>
                        <a:t>3 : 0,001 </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it-IT" altLang="it-IT" sz="2400" b="1"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Narrow"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Narrow"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Narrow"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Narrow"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Narrow"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2400" b="1" i="0" u="none" strike="noStrike" cap="none" normalizeH="0" baseline="0" dirty="0">
                          <a:ln>
                            <a:noFill/>
                          </a:ln>
                          <a:solidFill>
                            <a:srgbClr val="FF0000"/>
                          </a:solidFill>
                          <a:effectLst/>
                          <a:latin typeface="Times New Roman" panose="02020603050405020304" pitchFamily="18" charset="0"/>
                          <a:ea typeface="ＭＳ Ｐゴシック" panose="020B0600070205080204" pitchFamily="34" charset="-128"/>
                          <a:cs typeface="Times New Roman" panose="02020603050405020304" pitchFamily="18" charset="0"/>
                        </a:rPr>
                        <a:t>3000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3744998151"/>
                  </a:ext>
                </a:extLst>
              </a:tr>
            </a:tbl>
          </a:graphicData>
        </a:graphic>
      </p:graphicFrame>
      <p:sp>
        <p:nvSpPr>
          <p:cNvPr id="35873" name="TextBox 10">
            <a:extLst>
              <a:ext uri="{FF2B5EF4-FFF2-40B4-BE49-F238E27FC236}">
                <a16:creationId xmlns:a16="http://schemas.microsoft.com/office/drawing/2014/main" id="{4BF5A832-6262-AD42-A9A0-529E54491614}"/>
              </a:ext>
            </a:extLst>
          </p:cNvPr>
          <p:cNvSpPr txBox="1">
            <a:spLocks noChangeArrowheads="1"/>
          </p:cNvSpPr>
          <p:nvPr/>
        </p:nvSpPr>
        <p:spPr bwMode="auto">
          <a:xfrm>
            <a:off x="523875" y="4815205"/>
            <a:ext cx="82804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it-IT" altLang="it-IT" sz="3200" b="1" dirty="0">
                <a:latin typeface="Arial" panose="020B0604020202020204" pitchFamily="34" charset="0"/>
                <a:cs typeface="Arial" panose="020B0604020202020204" pitchFamily="34" charset="0"/>
              </a:rPr>
              <a:t>Se </a:t>
            </a:r>
            <a:r>
              <a:rPr lang="it-IT" altLang="it-IT" sz="3200" b="1" dirty="0">
                <a:solidFill>
                  <a:srgbClr val="0000FF"/>
                </a:solidFill>
                <a:latin typeface="Arial" panose="020B0604020202020204" pitchFamily="34" charset="0"/>
                <a:cs typeface="Arial" panose="020B0604020202020204" pitchFamily="34" charset="0"/>
              </a:rPr>
              <a:t>la capacità del recipiente </a:t>
            </a:r>
            <a:r>
              <a:rPr lang="it-IT" altLang="it-IT" sz="3200" b="1" dirty="0">
                <a:solidFill>
                  <a:srgbClr val="FF0000"/>
                </a:solidFill>
                <a:latin typeface="Arial" panose="020B0604020202020204" pitchFamily="34" charset="0"/>
                <a:cs typeface="Arial" panose="020B0604020202020204" pitchFamily="34" charset="0"/>
              </a:rPr>
              <a:t>si avvicina</a:t>
            </a:r>
            <a:r>
              <a:rPr lang="it-IT" altLang="it-IT" sz="3200" b="1" dirty="0">
                <a:solidFill>
                  <a:srgbClr val="660066"/>
                </a:solidFill>
                <a:latin typeface="Arial" panose="020B0604020202020204" pitchFamily="34" charset="0"/>
                <a:cs typeface="Arial" panose="020B0604020202020204" pitchFamily="34" charset="0"/>
              </a:rPr>
              <a:t> a </a:t>
            </a:r>
            <a:r>
              <a:rPr lang="it-IT" altLang="it-IT" sz="3200" b="1" dirty="0">
                <a:solidFill>
                  <a:srgbClr val="0000FF"/>
                </a:solidFill>
                <a:latin typeface="Arial" panose="020B0604020202020204" pitchFamily="34" charset="0"/>
                <a:cs typeface="Arial" panose="020B0604020202020204" pitchFamily="34" charset="0"/>
              </a:rPr>
              <a:t>0</a:t>
            </a:r>
            <a:r>
              <a:rPr lang="it-IT" altLang="it-IT" sz="3200" b="1" dirty="0">
                <a:latin typeface="Arial" panose="020B0604020202020204" pitchFamily="34" charset="0"/>
                <a:cs typeface="Arial" panose="020B0604020202020204" pitchFamily="34" charset="0"/>
              </a:rPr>
              <a:t>, il numero dei recipienti diventa sempre più grande, ma …  </a:t>
            </a:r>
          </a:p>
        </p:txBody>
      </p:sp>
      <p:sp>
        <p:nvSpPr>
          <p:cNvPr id="2" name="Segnaposto numero diapositiva 1">
            <a:extLst>
              <a:ext uri="{FF2B5EF4-FFF2-40B4-BE49-F238E27FC236}">
                <a16:creationId xmlns:a16="http://schemas.microsoft.com/office/drawing/2014/main" id="{E8CDAE6D-2C3F-B840-B906-C0360954882F}"/>
              </a:ext>
            </a:extLst>
          </p:cNvPr>
          <p:cNvSpPr>
            <a:spLocks noGrp="1"/>
          </p:cNvSpPr>
          <p:nvPr>
            <p:ph type="sldNum" sz="quarter" idx="12"/>
          </p:nvPr>
        </p:nvSpPr>
        <p:spPr/>
        <p:txBody>
          <a:bodyPr/>
          <a:lstStyle/>
          <a:p>
            <a:fld id="{EBFFBE65-608A-4F4A-BD01-D735DC9C4A43}" type="slidenum">
              <a:rPr lang="it-IT" altLang="it-IT" smtClean="0"/>
              <a:pPr/>
              <a:t>12</a:t>
            </a:fld>
            <a:endParaRPr lang="it-IT" altLang="it-IT"/>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24FC699F-DC58-E441-8C6A-DFBDE0CC7DC7}"/>
              </a:ext>
            </a:extLst>
          </p:cNvPr>
          <p:cNvSpPr>
            <a:spLocks noGrp="1" noChangeArrowheads="1"/>
          </p:cNvSpPr>
          <p:nvPr>
            <p:ph type="title"/>
          </p:nvPr>
        </p:nvSpPr>
        <p:spPr>
          <a:xfrm>
            <a:off x="266700" y="469900"/>
            <a:ext cx="8667750" cy="1092200"/>
          </a:xfrm>
        </p:spPr>
        <p:txBody>
          <a:bodyPr/>
          <a:lstStyle/>
          <a:p>
            <a:pPr algn="ctr" eaLnBrk="1" hangingPunct="1"/>
            <a:r>
              <a:rPr lang="it-IT" altLang="it-IT" sz="4000" b="1" dirty="0">
                <a:solidFill>
                  <a:srgbClr val="FF3300"/>
                </a:solidFill>
                <a:latin typeface="Arial" panose="020B0604020202020204" pitchFamily="34" charset="0"/>
                <a:ea typeface="ＭＳ Ｐゴシック" panose="020B0600070205080204" pitchFamily="34" charset="-128"/>
                <a:cs typeface="Arial" panose="020B0604020202020204" pitchFamily="34" charset="0"/>
              </a:rPr>
              <a:t>Prima conclusione</a:t>
            </a:r>
            <a:endParaRPr lang="it-IT" altLang="it-IT" sz="3600" b="1" dirty="0">
              <a:solidFill>
                <a:srgbClr val="FF3300"/>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7891" name="Rectangle 4">
            <a:extLst>
              <a:ext uri="{FF2B5EF4-FFF2-40B4-BE49-F238E27FC236}">
                <a16:creationId xmlns:a16="http://schemas.microsoft.com/office/drawing/2014/main" id="{84AB56E6-78DE-7F4B-8D10-62E39C894CE0}"/>
              </a:ext>
            </a:extLst>
          </p:cNvPr>
          <p:cNvSpPr>
            <a:spLocks noChangeArrowheads="1"/>
          </p:cNvSpPr>
          <p:nvPr/>
        </p:nvSpPr>
        <p:spPr bwMode="auto">
          <a:xfrm>
            <a:off x="704850" y="23209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sz="2400"/>
          </a:p>
        </p:txBody>
      </p:sp>
      <p:sp>
        <p:nvSpPr>
          <p:cNvPr id="37892" name="Rectangle 5">
            <a:extLst>
              <a:ext uri="{FF2B5EF4-FFF2-40B4-BE49-F238E27FC236}">
                <a16:creationId xmlns:a16="http://schemas.microsoft.com/office/drawing/2014/main" id="{EEF05658-0EA4-814D-AEFC-07686DDF3B7D}"/>
              </a:ext>
            </a:extLst>
          </p:cNvPr>
          <p:cNvSpPr>
            <a:spLocks noChangeArrowheads="1"/>
          </p:cNvSpPr>
          <p:nvPr/>
        </p:nvSpPr>
        <p:spPr bwMode="auto">
          <a:xfrm>
            <a:off x="754063" y="24415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sz="2400"/>
          </a:p>
        </p:txBody>
      </p:sp>
      <p:sp>
        <p:nvSpPr>
          <p:cNvPr id="37893" name="Text Box 8">
            <a:extLst>
              <a:ext uri="{FF2B5EF4-FFF2-40B4-BE49-F238E27FC236}">
                <a16:creationId xmlns:a16="http://schemas.microsoft.com/office/drawing/2014/main" id="{851502C5-DDA5-9E40-B823-F69ABA768015}"/>
              </a:ext>
            </a:extLst>
          </p:cNvPr>
          <p:cNvSpPr txBox="1">
            <a:spLocks noChangeArrowheads="1"/>
          </p:cNvSpPr>
          <p:nvPr/>
        </p:nvSpPr>
        <p:spPr bwMode="auto">
          <a:xfrm>
            <a:off x="431800" y="96520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pPr>
            <a:endParaRPr lang="it-IT" altLang="it-IT"/>
          </a:p>
        </p:txBody>
      </p:sp>
      <p:sp>
        <p:nvSpPr>
          <p:cNvPr id="37894" name="Rectangle 9">
            <a:extLst>
              <a:ext uri="{FF2B5EF4-FFF2-40B4-BE49-F238E27FC236}">
                <a16:creationId xmlns:a16="http://schemas.microsoft.com/office/drawing/2014/main" id="{AE26770A-A18F-8C45-AF09-8F5352548436}"/>
              </a:ext>
            </a:extLst>
          </p:cNvPr>
          <p:cNvSpPr>
            <a:spLocks noChangeArrowheads="1"/>
          </p:cNvSpPr>
          <p:nvPr/>
        </p:nvSpPr>
        <p:spPr bwMode="auto">
          <a:xfrm>
            <a:off x="663046" y="1793012"/>
            <a:ext cx="7805208" cy="1754326"/>
          </a:xfrm>
          <a:prstGeom prst="rect">
            <a:avLst/>
          </a:prstGeom>
          <a:solidFill>
            <a:srgbClr val="FFFFFF"/>
          </a:solidFill>
          <a:ln>
            <a:noFill/>
          </a:ln>
          <a:extLst/>
        </p:spPr>
        <p:txBody>
          <a:bodyPr wrap="square">
            <a:spAutoFit/>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it-IT" altLang="it-IT" b="1" dirty="0">
                <a:latin typeface="Arial" panose="020B0604020202020204" pitchFamily="34" charset="0"/>
                <a:cs typeface="Arial" panose="020B0604020202020204" pitchFamily="34" charset="0"/>
              </a:rPr>
              <a:t>Non posso travasare acqua in un recipiente che ha capacità</a:t>
            </a:r>
            <a:r>
              <a:rPr lang="it-IT" altLang="it-IT" b="1" dirty="0">
                <a:solidFill>
                  <a:srgbClr val="0000FF"/>
                </a:solidFill>
                <a:latin typeface="Arial" panose="020B0604020202020204" pitchFamily="34" charset="0"/>
                <a:cs typeface="Arial" panose="020B0604020202020204" pitchFamily="34" charset="0"/>
              </a:rPr>
              <a:t> </a:t>
            </a:r>
            <a:r>
              <a:rPr lang="it-IT" altLang="it-IT" b="1" dirty="0">
                <a:solidFill>
                  <a:srgbClr val="FF3300"/>
                </a:solidFill>
                <a:latin typeface="Arial" panose="020B0604020202020204" pitchFamily="34" charset="0"/>
                <a:cs typeface="Arial" panose="020B0604020202020204" pitchFamily="34" charset="0"/>
              </a:rPr>
              <a:t>proprio  uguale a </a:t>
            </a:r>
            <a:r>
              <a:rPr lang="it-IT" altLang="it-IT" b="1" dirty="0">
                <a:solidFill>
                  <a:srgbClr val="0000FF"/>
                </a:solidFill>
                <a:latin typeface="Arial" panose="020B0604020202020204" pitchFamily="34" charset="0"/>
                <a:cs typeface="Arial" panose="020B0604020202020204" pitchFamily="34" charset="0"/>
              </a:rPr>
              <a:t>0</a:t>
            </a:r>
          </a:p>
        </p:txBody>
      </p:sp>
      <p:sp>
        <p:nvSpPr>
          <p:cNvPr id="37895" name="Footer Placeholder 7">
            <a:extLst>
              <a:ext uri="{FF2B5EF4-FFF2-40B4-BE49-F238E27FC236}">
                <a16:creationId xmlns:a16="http://schemas.microsoft.com/office/drawing/2014/main" id="{6CD739E9-B694-B745-92D8-FE9079DB7B3C}"/>
              </a:ext>
            </a:extLst>
          </p:cNvPr>
          <p:cNvSpPr>
            <a:spLocks noGrp="1"/>
          </p:cNvSpPr>
          <p:nvPr>
            <p:ph type="ftr" sz="quarter" idx="11"/>
          </p:nvPr>
        </p:nvSpPr>
        <p:spPr>
          <a:xfrm>
            <a:off x="0" y="6400800"/>
            <a:ext cx="21526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it-IT" altLang="it-IT" sz="1400" i="1" dirty="0"/>
              <a:t>Daniela Valenti, 2020</a:t>
            </a:r>
          </a:p>
        </p:txBody>
      </p:sp>
      <p:sp>
        <p:nvSpPr>
          <p:cNvPr id="9" name="Text Box 8">
            <a:extLst>
              <a:ext uri="{FF2B5EF4-FFF2-40B4-BE49-F238E27FC236}">
                <a16:creationId xmlns:a16="http://schemas.microsoft.com/office/drawing/2014/main" id="{52A066CF-6E61-4945-9D7C-576B99392A81}"/>
              </a:ext>
            </a:extLst>
          </p:cNvPr>
          <p:cNvSpPr txBox="1">
            <a:spLocks noChangeArrowheads="1"/>
          </p:cNvSpPr>
          <p:nvPr/>
        </p:nvSpPr>
        <p:spPr bwMode="auto">
          <a:xfrm>
            <a:off x="546100" y="4165600"/>
            <a:ext cx="8039100" cy="1261884"/>
          </a:xfrm>
          <a:prstGeom prst="rect">
            <a:avLst/>
          </a:prstGeom>
          <a:solidFill>
            <a:srgbClr val="FFFFCC"/>
          </a:solidFill>
          <a:ln w="28575">
            <a:solidFill>
              <a:srgbClr val="FF0000"/>
            </a:solidFill>
            <a:miter lim="800000"/>
            <a:headEnd/>
            <a:tailEnd/>
          </a:ln>
          <a:effectLst>
            <a:outerShdw dist="20000" dir="5400000" rotWithShape="0">
              <a:srgbClr val="808080">
                <a:alpha val="37999"/>
              </a:srgbClr>
            </a:outerShdw>
          </a:effectLst>
        </p:spPr>
        <p:txBody>
          <a:bodyPr>
            <a:spAutoFit/>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ts val="1200"/>
              </a:spcBef>
              <a:spcAft>
                <a:spcPts val="1200"/>
              </a:spcAft>
            </a:pPr>
            <a:r>
              <a:rPr lang="it-IT" altLang="it-IT" sz="1000" dirty="0">
                <a:solidFill>
                  <a:srgbClr val="333333"/>
                </a:solidFill>
                <a:latin typeface="Arial Black" panose="020B0604020202020204" pitchFamily="34" charset="0"/>
              </a:rPr>
              <a:t> </a:t>
            </a:r>
          </a:p>
          <a:p>
            <a:pPr eaLnBrk="1" hangingPunct="1">
              <a:spcBef>
                <a:spcPts val="0"/>
              </a:spcBef>
              <a:spcAft>
                <a:spcPts val="0"/>
              </a:spcAft>
            </a:pPr>
            <a:r>
              <a:rPr lang="it-IT" altLang="it-IT" b="1" dirty="0">
                <a:solidFill>
                  <a:srgbClr val="333333"/>
                </a:solidFill>
                <a:latin typeface="Arial" panose="020B0604020202020204" pitchFamily="34" charset="0"/>
                <a:cs typeface="Arial" panose="020B0604020202020204" pitchFamily="34" charset="0"/>
              </a:rPr>
              <a:t>NON POSSO DIVIDERE PER ZERO</a:t>
            </a:r>
          </a:p>
          <a:p>
            <a:pPr eaLnBrk="1" hangingPunct="1">
              <a:spcBef>
                <a:spcPts val="1200"/>
              </a:spcBef>
              <a:spcAft>
                <a:spcPts val="1200"/>
              </a:spcAft>
            </a:pPr>
            <a:endParaRPr lang="it-IT" altLang="it-IT" sz="1000" b="1" dirty="0">
              <a:solidFill>
                <a:srgbClr val="333333"/>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 name="Segnaposto numero diapositiva 1">
            <a:extLst>
              <a:ext uri="{FF2B5EF4-FFF2-40B4-BE49-F238E27FC236}">
                <a16:creationId xmlns:a16="http://schemas.microsoft.com/office/drawing/2014/main" id="{604591CA-F20B-684D-9C36-32A355EC14F2}"/>
              </a:ext>
            </a:extLst>
          </p:cNvPr>
          <p:cNvSpPr>
            <a:spLocks noGrp="1"/>
          </p:cNvSpPr>
          <p:nvPr>
            <p:ph type="sldNum" sz="quarter" idx="12"/>
          </p:nvPr>
        </p:nvSpPr>
        <p:spPr/>
        <p:txBody>
          <a:bodyPr/>
          <a:lstStyle/>
          <a:p>
            <a:fld id="{EBFFBE65-608A-4F4A-BD01-D735DC9C4A43}" type="slidenum">
              <a:rPr lang="it-IT" altLang="it-IT" smtClean="0"/>
              <a:pPr/>
              <a:t>13</a:t>
            </a:fld>
            <a:endParaRPr lang="it-IT" altLang="it-IT"/>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3954" name="Rectangle 2">
            <a:extLst>
              <a:ext uri="{FF2B5EF4-FFF2-40B4-BE49-F238E27FC236}">
                <a16:creationId xmlns:a16="http://schemas.microsoft.com/office/drawing/2014/main" id="{8A7E6315-AA1F-8A4C-82D9-A473A095006D}"/>
              </a:ext>
            </a:extLst>
          </p:cNvPr>
          <p:cNvSpPr>
            <a:spLocks noGrp="1" noChangeArrowheads="1"/>
          </p:cNvSpPr>
          <p:nvPr>
            <p:ph type="title"/>
          </p:nvPr>
        </p:nvSpPr>
        <p:spPr>
          <a:xfrm>
            <a:off x="165100" y="1028700"/>
            <a:ext cx="8667750" cy="2311400"/>
          </a:xfrm>
        </p:spPr>
        <p:txBody>
          <a:bodyPr/>
          <a:lstStyle/>
          <a:p>
            <a:pPr algn="ctr" eaLnBrk="1" hangingPunct="1"/>
            <a:r>
              <a:rPr lang="it-IT" altLang="it-IT" sz="3600" b="1" dirty="0">
                <a:solidFill>
                  <a:srgbClr val="FF3300"/>
                </a:solidFill>
                <a:latin typeface="Arial" panose="020B0604020202020204" pitchFamily="34" charset="0"/>
                <a:ea typeface="ＭＳ Ｐゴシック" panose="020B0600070205080204" pitchFamily="34" charset="-128"/>
                <a:cs typeface="Arial" panose="020B0604020202020204" pitchFamily="34" charset="0"/>
              </a:rPr>
              <a:t>Secondo problema per esplorare</a:t>
            </a:r>
            <a:br>
              <a:rPr lang="it-IT" altLang="it-IT" sz="3600" b="1" dirty="0">
                <a:solidFill>
                  <a:srgbClr val="FF3300"/>
                </a:solidFill>
                <a:latin typeface="Arial" panose="020B0604020202020204" pitchFamily="34" charset="0"/>
                <a:ea typeface="ＭＳ Ｐゴシック" panose="020B0600070205080204" pitchFamily="34" charset="-128"/>
                <a:cs typeface="Arial" panose="020B0604020202020204" pitchFamily="34" charset="0"/>
              </a:rPr>
            </a:br>
            <a:r>
              <a:rPr lang="it-IT" altLang="it-IT" sz="3600" b="1" dirty="0">
                <a:solidFill>
                  <a:srgbClr val="FF3300"/>
                </a:solidFill>
                <a:latin typeface="Arial" panose="020B0604020202020204" pitchFamily="34" charset="0"/>
                <a:ea typeface="ＭＳ Ｐゴシック" panose="020B0600070205080204" pitchFamily="34" charset="-128"/>
                <a:cs typeface="Arial" panose="020B0604020202020204" pitchFamily="34" charset="0"/>
              </a:rPr>
              <a:t>‘Zero nella divisione’</a:t>
            </a:r>
            <a:endParaRPr lang="it-IT" altLang="it-IT" sz="3600" b="1" dirty="0">
              <a:solidFill>
                <a:srgbClr val="FF3300"/>
              </a:solidFill>
              <a:latin typeface="Arial Black" panose="020B0604020202020204" pitchFamily="34" charset="0"/>
              <a:ea typeface="ＭＳ Ｐゴシック" panose="020B0600070205080204" pitchFamily="34" charset="-128"/>
            </a:endParaRPr>
          </a:p>
        </p:txBody>
      </p:sp>
      <p:sp>
        <p:nvSpPr>
          <p:cNvPr id="15363" name="Rectangle 4">
            <a:extLst>
              <a:ext uri="{FF2B5EF4-FFF2-40B4-BE49-F238E27FC236}">
                <a16:creationId xmlns:a16="http://schemas.microsoft.com/office/drawing/2014/main" id="{2B3FA96F-60E2-914D-8D9C-E6EC36DB581E}"/>
              </a:ext>
            </a:extLst>
          </p:cNvPr>
          <p:cNvSpPr>
            <a:spLocks noChangeArrowheads="1"/>
          </p:cNvSpPr>
          <p:nvPr/>
        </p:nvSpPr>
        <p:spPr bwMode="auto">
          <a:xfrm>
            <a:off x="704850" y="23209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Narrow"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Narrow"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9pPr>
          </a:lstStyle>
          <a:p>
            <a:pPr eaLnBrk="1" hangingPunct="1">
              <a:spcBef>
                <a:spcPct val="0"/>
              </a:spcBef>
              <a:buFontTx/>
              <a:buNone/>
            </a:pPr>
            <a:endParaRPr lang="it-IT" altLang="it-IT" sz="2400">
              <a:latin typeface="Times New Roman" panose="02020603050405020304" pitchFamily="18" charset="0"/>
            </a:endParaRPr>
          </a:p>
        </p:txBody>
      </p:sp>
      <p:sp>
        <p:nvSpPr>
          <p:cNvPr id="15364" name="Rectangle 5">
            <a:extLst>
              <a:ext uri="{FF2B5EF4-FFF2-40B4-BE49-F238E27FC236}">
                <a16:creationId xmlns:a16="http://schemas.microsoft.com/office/drawing/2014/main" id="{870E9352-9D61-744F-B33A-FC59A9078BCF}"/>
              </a:ext>
            </a:extLst>
          </p:cNvPr>
          <p:cNvSpPr>
            <a:spLocks noChangeArrowheads="1"/>
          </p:cNvSpPr>
          <p:nvPr/>
        </p:nvSpPr>
        <p:spPr bwMode="auto">
          <a:xfrm>
            <a:off x="754063" y="24415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Narrow"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Narrow"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9pPr>
          </a:lstStyle>
          <a:p>
            <a:pPr eaLnBrk="1" hangingPunct="1">
              <a:spcBef>
                <a:spcPct val="0"/>
              </a:spcBef>
              <a:buFontTx/>
              <a:buNone/>
            </a:pPr>
            <a:endParaRPr lang="it-IT" altLang="it-IT" sz="2400">
              <a:latin typeface="Times New Roman" panose="02020603050405020304" pitchFamily="18" charset="0"/>
            </a:endParaRPr>
          </a:p>
        </p:txBody>
      </p:sp>
      <p:sp>
        <p:nvSpPr>
          <p:cNvPr id="15365" name="Text Box 7">
            <a:extLst>
              <a:ext uri="{FF2B5EF4-FFF2-40B4-BE49-F238E27FC236}">
                <a16:creationId xmlns:a16="http://schemas.microsoft.com/office/drawing/2014/main" id="{D5E342B9-F0E9-BA43-AC19-853ED052E125}"/>
              </a:ext>
            </a:extLst>
          </p:cNvPr>
          <p:cNvSpPr txBox="1">
            <a:spLocks noChangeArrowheads="1"/>
          </p:cNvSpPr>
          <p:nvPr/>
        </p:nvSpPr>
        <p:spPr bwMode="auto">
          <a:xfrm>
            <a:off x="327025" y="5283200"/>
            <a:ext cx="86407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Narrow"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Narrow"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9pPr>
          </a:lstStyle>
          <a:p>
            <a:pPr eaLnBrk="1" hangingPunct="1">
              <a:spcBef>
                <a:spcPct val="0"/>
              </a:spcBef>
              <a:buFontTx/>
              <a:buNone/>
            </a:pPr>
            <a:r>
              <a:rPr lang="it-IT" altLang="it-IT" sz="3600" b="1">
                <a:solidFill>
                  <a:srgbClr val="FF3300"/>
                </a:solidFill>
                <a:latin typeface="Times New Roman" panose="02020603050405020304" pitchFamily="18" charset="0"/>
              </a:rPr>
              <a:t>		</a:t>
            </a:r>
            <a:endParaRPr lang="it-IT" altLang="it-IT" sz="3600">
              <a:latin typeface="Times New Roman" panose="02020603050405020304" pitchFamily="18" charset="0"/>
            </a:endParaRPr>
          </a:p>
        </p:txBody>
      </p:sp>
      <p:sp>
        <p:nvSpPr>
          <p:cNvPr id="15366" name="Footer Placeholder 6">
            <a:extLst>
              <a:ext uri="{FF2B5EF4-FFF2-40B4-BE49-F238E27FC236}">
                <a16:creationId xmlns:a16="http://schemas.microsoft.com/office/drawing/2014/main" id="{ABEB338D-D012-8A47-8AD1-10060A4B1DAE}"/>
              </a:ext>
            </a:extLst>
          </p:cNvPr>
          <p:cNvSpPr>
            <a:spLocks noGrp="1"/>
          </p:cNvSpPr>
          <p:nvPr>
            <p:ph type="ftr" sz="quarter" idx="11"/>
          </p:nvPr>
        </p:nvSpPr>
        <p:spPr>
          <a:xfrm>
            <a:off x="0" y="6400800"/>
            <a:ext cx="179882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Narrow"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Narrow"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9pPr>
          </a:lstStyle>
          <a:p>
            <a:pPr algn="l">
              <a:spcBef>
                <a:spcPct val="0"/>
              </a:spcBef>
              <a:buFontTx/>
              <a:buNone/>
            </a:pPr>
            <a:r>
              <a:rPr lang="it-IT" altLang="it-IT" sz="1400" i="1" dirty="0">
                <a:latin typeface="Times New Roman" panose="02020603050405020304" pitchFamily="18" charset="0"/>
              </a:rPr>
              <a:t>Daniela Valenti, 2020</a:t>
            </a:r>
          </a:p>
        </p:txBody>
      </p:sp>
      <p:sp>
        <p:nvSpPr>
          <p:cNvPr id="2" name="Segnaposto numero diapositiva 1">
            <a:extLst>
              <a:ext uri="{FF2B5EF4-FFF2-40B4-BE49-F238E27FC236}">
                <a16:creationId xmlns:a16="http://schemas.microsoft.com/office/drawing/2014/main" id="{35D892B3-3C82-7C47-A15C-30C660384FC0}"/>
              </a:ext>
            </a:extLst>
          </p:cNvPr>
          <p:cNvSpPr>
            <a:spLocks noGrp="1"/>
          </p:cNvSpPr>
          <p:nvPr>
            <p:ph type="sldNum" sz="quarter" idx="12"/>
          </p:nvPr>
        </p:nvSpPr>
        <p:spPr/>
        <p:txBody>
          <a:bodyPr/>
          <a:lstStyle/>
          <a:p>
            <a:pPr>
              <a:defRPr/>
            </a:pPr>
            <a:fld id="{F90EB2FD-C499-3A4C-BF78-48894EE2E5B7}" type="slidenum">
              <a:rPr lang="it-IT" altLang="it-IT" smtClean="0"/>
              <a:pPr>
                <a:defRPr/>
              </a:pPr>
              <a:t>14</a:t>
            </a:fld>
            <a:endParaRPr lang="it-IT" altLang="it-IT"/>
          </a:p>
        </p:txBody>
      </p:sp>
    </p:spTree>
    <p:extLst>
      <p:ext uri="{BB962C8B-B14F-4D97-AF65-F5344CB8AC3E}">
        <p14:creationId xmlns:p14="http://schemas.microsoft.com/office/powerpoint/2010/main" val="313479772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482" name="Rectangle 2">
            <a:extLst>
              <a:ext uri="{FF2B5EF4-FFF2-40B4-BE49-F238E27FC236}">
                <a16:creationId xmlns:a16="http://schemas.microsoft.com/office/drawing/2014/main" id="{2C757781-1CAC-1949-B45E-6F7DF3FD4D3E}"/>
              </a:ext>
            </a:extLst>
          </p:cNvPr>
          <p:cNvSpPr>
            <a:spLocks noGrp="1" noChangeArrowheads="1"/>
          </p:cNvSpPr>
          <p:nvPr>
            <p:ph type="title"/>
          </p:nvPr>
        </p:nvSpPr>
        <p:spPr>
          <a:xfrm>
            <a:off x="266700" y="247650"/>
            <a:ext cx="8667750" cy="577850"/>
          </a:xfrm>
        </p:spPr>
        <p:txBody>
          <a:bodyPr/>
          <a:lstStyle/>
          <a:p>
            <a:pPr algn="ctr" eaLnBrk="1" hangingPunct="1"/>
            <a:r>
              <a:rPr lang="it-IT" altLang="it-IT" sz="3600" b="1" dirty="0">
                <a:solidFill>
                  <a:srgbClr val="FF3300"/>
                </a:solidFill>
                <a:latin typeface="Arial" panose="020B0604020202020204" pitchFamily="34" charset="0"/>
                <a:ea typeface="ＭＳ Ｐゴシック" panose="020B0600070205080204" pitchFamily="34" charset="-128"/>
                <a:cs typeface="Arial" panose="020B0604020202020204" pitchFamily="34" charset="0"/>
              </a:rPr>
              <a:t>Problema 2</a:t>
            </a:r>
          </a:p>
        </p:txBody>
      </p:sp>
      <p:sp>
        <p:nvSpPr>
          <p:cNvPr id="276483" name="Text Box 3">
            <a:extLst>
              <a:ext uri="{FF2B5EF4-FFF2-40B4-BE49-F238E27FC236}">
                <a16:creationId xmlns:a16="http://schemas.microsoft.com/office/drawing/2014/main" id="{29958966-C708-3243-BFA2-39F901229C77}"/>
              </a:ext>
            </a:extLst>
          </p:cNvPr>
          <p:cNvSpPr txBox="1">
            <a:spLocks noChangeArrowheads="1"/>
          </p:cNvSpPr>
          <p:nvPr/>
        </p:nvSpPr>
        <p:spPr bwMode="auto">
          <a:xfrm>
            <a:off x="310682" y="982818"/>
            <a:ext cx="8262938"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Narrow"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Narrow"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9pPr>
          </a:lstStyle>
          <a:p>
            <a:pPr eaLnBrk="1" hangingPunct="1">
              <a:spcBef>
                <a:spcPct val="0"/>
              </a:spcBef>
              <a:buFontTx/>
              <a:buNone/>
            </a:pPr>
            <a:r>
              <a:rPr lang="it-IT" altLang="it-IT" sz="2800" b="1" dirty="0">
                <a:latin typeface="Arial" panose="020B0604020202020204" pitchFamily="34" charset="0"/>
                <a:cs typeface="Arial" panose="020B0604020202020204" pitchFamily="34" charset="0"/>
              </a:rPr>
              <a:t>Distribuire una quantità d’acqua sempre più piccola in 5 contenitori tutti  uguali </a:t>
            </a:r>
          </a:p>
        </p:txBody>
      </p:sp>
      <p:sp>
        <p:nvSpPr>
          <p:cNvPr id="17412" name="Rectangle 4">
            <a:extLst>
              <a:ext uri="{FF2B5EF4-FFF2-40B4-BE49-F238E27FC236}">
                <a16:creationId xmlns:a16="http://schemas.microsoft.com/office/drawing/2014/main" id="{AEE3615B-43B6-8E44-AD22-CA2255A6A392}"/>
              </a:ext>
            </a:extLst>
          </p:cNvPr>
          <p:cNvSpPr>
            <a:spLocks noChangeArrowheads="1"/>
          </p:cNvSpPr>
          <p:nvPr/>
        </p:nvSpPr>
        <p:spPr bwMode="auto">
          <a:xfrm>
            <a:off x="704850" y="23209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Narrow"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Narrow"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9pPr>
          </a:lstStyle>
          <a:p>
            <a:pPr eaLnBrk="1" hangingPunct="1">
              <a:spcBef>
                <a:spcPct val="0"/>
              </a:spcBef>
              <a:buFontTx/>
              <a:buNone/>
            </a:pPr>
            <a:endParaRPr lang="it-IT" altLang="it-IT" sz="2400">
              <a:latin typeface="Times New Roman" panose="02020603050405020304" pitchFamily="18" charset="0"/>
            </a:endParaRPr>
          </a:p>
        </p:txBody>
      </p:sp>
      <p:sp>
        <p:nvSpPr>
          <p:cNvPr id="17413" name="Rectangle 5">
            <a:extLst>
              <a:ext uri="{FF2B5EF4-FFF2-40B4-BE49-F238E27FC236}">
                <a16:creationId xmlns:a16="http://schemas.microsoft.com/office/drawing/2014/main" id="{735B7851-00F4-9140-927F-728370346F6D}"/>
              </a:ext>
            </a:extLst>
          </p:cNvPr>
          <p:cNvSpPr>
            <a:spLocks noChangeArrowheads="1"/>
          </p:cNvSpPr>
          <p:nvPr/>
        </p:nvSpPr>
        <p:spPr bwMode="auto">
          <a:xfrm>
            <a:off x="754063" y="24415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Narrow"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Narrow"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9pPr>
          </a:lstStyle>
          <a:p>
            <a:pPr eaLnBrk="1" hangingPunct="1">
              <a:spcBef>
                <a:spcPct val="0"/>
              </a:spcBef>
              <a:buFontTx/>
              <a:buNone/>
            </a:pPr>
            <a:endParaRPr lang="it-IT" altLang="it-IT" sz="2400">
              <a:latin typeface="Times New Roman" panose="02020603050405020304" pitchFamily="18" charset="0"/>
            </a:endParaRPr>
          </a:p>
        </p:txBody>
      </p:sp>
      <p:sp>
        <p:nvSpPr>
          <p:cNvPr id="276487" name="Text Box 7">
            <a:extLst>
              <a:ext uri="{FF2B5EF4-FFF2-40B4-BE49-F238E27FC236}">
                <a16:creationId xmlns:a16="http://schemas.microsoft.com/office/drawing/2014/main" id="{FA39CDD0-F431-0540-92FB-8FA3FF5B29D9}"/>
              </a:ext>
            </a:extLst>
          </p:cNvPr>
          <p:cNvSpPr txBox="1">
            <a:spLocks noChangeArrowheads="1"/>
          </p:cNvSpPr>
          <p:nvPr/>
        </p:nvSpPr>
        <p:spPr bwMode="auto">
          <a:xfrm>
            <a:off x="520700" y="2006600"/>
            <a:ext cx="8461375" cy="2246313"/>
          </a:xfrm>
          <a:prstGeom prst="rect">
            <a:avLst/>
          </a:prstGeom>
          <a:solidFill>
            <a:srgbClr val="FFFFFF"/>
          </a:solidFill>
          <a:ln>
            <a:noFill/>
          </a:ln>
          <a:extLst/>
        </p:spPr>
        <p:txBody>
          <a:bodyPr>
            <a:spAutoFit/>
          </a:bodyPr>
          <a:lstStyle>
            <a:lvl1pPr>
              <a:spcBef>
                <a:spcPct val="20000"/>
              </a:spcBef>
              <a:buChar char="•"/>
              <a:defRPr sz="3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Narrow"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Narrow"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9pPr>
          </a:lstStyle>
          <a:p>
            <a:pPr eaLnBrk="1" hangingPunct="1">
              <a:spcBef>
                <a:spcPct val="0"/>
              </a:spcBef>
              <a:buFontTx/>
              <a:buNone/>
            </a:pPr>
            <a:r>
              <a:rPr lang="it-IT" altLang="it-IT" sz="2800" b="1" i="1" dirty="0">
                <a:solidFill>
                  <a:srgbClr val="003B92"/>
                </a:solidFill>
                <a:latin typeface="Times New Roman" panose="02020603050405020304" pitchFamily="18" charset="0"/>
              </a:rPr>
              <a:t>Cinque amici durante un viaggio in barca si distribuiscono l’acqua che hanno portato. Tutti hanno la stessa razione d’acqua, ma la quantità totale d’acqua ogni giorno cambia. Debbono perciò stabilire quanta acqua avrà ognuno. Come si possono organizzare ?</a:t>
            </a:r>
            <a:r>
              <a:rPr lang="it-IT" altLang="it-IT" sz="2400" b="1" i="1" dirty="0">
                <a:latin typeface="Times New Roman" panose="02020603050405020304" pitchFamily="18" charset="0"/>
              </a:rPr>
              <a:t> </a:t>
            </a:r>
          </a:p>
        </p:txBody>
      </p:sp>
      <p:sp>
        <p:nvSpPr>
          <p:cNvPr id="276488" name="Text Box 8">
            <a:extLst>
              <a:ext uri="{FF2B5EF4-FFF2-40B4-BE49-F238E27FC236}">
                <a16:creationId xmlns:a16="http://schemas.microsoft.com/office/drawing/2014/main" id="{1F0674E9-A2EF-6145-A8C1-8B275E4349FA}"/>
              </a:ext>
            </a:extLst>
          </p:cNvPr>
          <p:cNvSpPr txBox="1">
            <a:spLocks noChangeArrowheads="1"/>
          </p:cNvSpPr>
          <p:nvPr/>
        </p:nvSpPr>
        <p:spPr bwMode="auto">
          <a:xfrm>
            <a:off x="596900" y="4368800"/>
            <a:ext cx="43338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Narrow"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Narrow"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9pPr>
          </a:lstStyle>
          <a:p>
            <a:pPr eaLnBrk="1" hangingPunct="1">
              <a:spcBef>
                <a:spcPct val="0"/>
              </a:spcBef>
              <a:buFontTx/>
              <a:buNone/>
            </a:pPr>
            <a:r>
              <a:rPr lang="it-IT" altLang="it-IT" sz="3600" b="1" dirty="0">
                <a:solidFill>
                  <a:srgbClr val="0000FF"/>
                </a:solidFill>
                <a:latin typeface="Times New Roman" panose="02020603050405020304" pitchFamily="18" charset="0"/>
              </a:rPr>
              <a:t>Provo a travasare</a:t>
            </a:r>
            <a:endParaRPr lang="it-IT" altLang="it-IT" sz="2800" dirty="0">
              <a:solidFill>
                <a:srgbClr val="0000FF"/>
              </a:solidFill>
              <a:latin typeface="Times New Roman" panose="02020603050405020304" pitchFamily="18" charset="0"/>
            </a:endParaRPr>
          </a:p>
        </p:txBody>
      </p:sp>
      <p:sp>
        <p:nvSpPr>
          <p:cNvPr id="276489" name="Text Box 9">
            <a:extLst>
              <a:ext uri="{FF2B5EF4-FFF2-40B4-BE49-F238E27FC236}">
                <a16:creationId xmlns:a16="http://schemas.microsoft.com/office/drawing/2014/main" id="{B929A3C4-E22D-B04D-A7EC-5406B6462501}"/>
              </a:ext>
            </a:extLst>
          </p:cNvPr>
          <p:cNvSpPr txBox="1">
            <a:spLocks noChangeArrowheads="1"/>
          </p:cNvSpPr>
          <p:nvPr/>
        </p:nvSpPr>
        <p:spPr bwMode="auto">
          <a:xfrm>
            <a:off x="371801" y="5263357"/>
            <a:ext cx="4874756"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Narrow"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Narrow"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9pPr>
          </a:lstStyle>
          <a:p>
            <a:pPr eaLnBrk="1" hangingPunct="1">
              <a:spcBef>
                <a:spcPct val="0"/>
              </a:spcBef>
              <a:buFontTx/>
              <a:buNone/>
            </a:pPr>
            <a:r>
              <a:rPr lang="it-IT" altLang="it-IT" b="1" dirty="0">
                <a:latin typeface="Times New Roman" panose="02020603050405020304" pitchFamily="18" charset="0"/>
              </a:rPr>
              <a:t>… Ecco le foto dei tentativi</a:t>
            </a:r>
            <a:endParaRPr lang="it-IT" altLang="it-IT" dirty="0">
              <a:latin typeface="Times New Roman" panose="02020603050405020304" pitchFamily="18" charset="0"/>
            </a:endParaRPr>
          </a:p>
        </p:txBody>
      </p:sp>
      <p:sp>
        <p:nvSpPr>
          <p:cNvPr id="17417" name="Footer Placeholder 8">
            <a:extLst>
              <a:ext uri="{FF2B5EF4-FFF2-40B4-BE49-F238E27FC236}">
                <a16:creationId xmlns:a16="http://schemas.microsoft.com/office/drawing/2014/main" id="{08CD5FC4-0D72-A944-822E-95ABE56EA695}"/>
              </a:ext>
            </a:extLst>
          </p:cNvPr>
          <p:cNvSpPr>
            <a:spLocks noGrp="1"/>
          </p:cNvSpPr>
          <p:nvPr>
            <p:ph type="ftr" sz="quarter" idx="11"/>
          </p:nvPr>
        </p:nvSpPr>
        <p:spPr>
          <a:xfrm>
            <a:off x="0" y="6400800"/>
            <a:ext cx="2038662"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Narrow"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Narrow"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9pPr>
          </a:lstStyle>
          <a:p>
            <a:pPr>
              <a:spcBef>
                <a:spcPct val="0"/>
              </a:spcBef>
              <a:buFontTx/>
              <a:buNone/>
            </a:pPr>
            <a:r>
              <a:rPr lang="it-IT" altLang="it-IT" sz="1400" i="1" dirty="0">
                <a:latin typeface="Times New Roman" panose="02020603050405020304" pitchFamily="18" charset="0"/>
              </a:rPr>
              <a:t>Daniela Valenti, 2020</a:t>
            </a:r>
          </a:p>
        </p:txBody>
      </p:sp>
      <p:sp>
        <p:nvSpPr>
          <p:cNvPr id="2" name="Segnaposto numero diapositiva 1">
            <a:extLst>
              <a:ext uri="{FF2B5EF4-FFF2-40B4-BE49-F238E27FC236}">
                <a16:creationId xmlns:a16="http://schemas.microsoft.com/office/drawing/2014/main" id="{5F848D58-F790-7A4F-A1E4-85159545C5BE}"/>
              </a:ext>
            </a:extLst>
          </p:cNvPr>
          <p:cNvSpPr>
            <a:spLocks noGrp="1"/>
          </p:cNvSpPr>
          <p:nvPr>
            <p:ph type="sldNum" sz="quarter" idx="12"/>
          </p:nvPr>
        </p:nvSpPr>
        <p:spPr/>
        <p:txBody>
          <a:bodyPr/>
          <a:lstStyle/>
          <a:p>
            <a:pPr>
              <a:defRPr/>
            </a:pPr>
            <a:fld id="{F90EB2FD-C499-3A4C-BF78-48894EE2E5B7}" type="slidenum">
              <a:rPr lang="it-IT" altLang="it-IT" smtClean="0"/>
              <a:pPr>
                <a:defRPr/>
              </a:pPr>
              <a:t>15</a:t>
            </a:fld>
            <a:endParaRPr lang="it-IT" altLang="it-IT"/>
          </a:p>
        </p:txBody>
      </p:sp>
    </p:spTree>
    <p:extLst>
      <p:ext uri="{BB962C8B-B14F-4D97-AF65-F5344CB8AC3E}">
        <p14:creationId xmlns:p14="http://schemas.microsoft.com/office/powerpoint/2010/main" val="112376185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8530" name="Rectangle 2">
            <a:extLst>
              <a:ext uri="{FF2B5EF4-FFF2-40B4-BE49-F238E27FC236}">
                <a16:creationId xmlns:a16="http://schemas.microsoft.com/office/drawing/2014/main" id="{4CEFCAA4-0832-DE4B-9CF1-9F3D9BC21E20}"/>
              </a:ext>
            </a:extLst>
          </p:cNvPr>
          <p:cNvSpPr>
            <a:spLocks noGrp="1" noChangeArrowheads="1"/>
          </p:cNvSpPr>
          <p:nvPr>
            <p:ph type="title"/>
          </p:nvPr>
        </p:nvSpPr>
        <p:spPr>
          <a:xfrm>
            <a:off x="266700" y="247650"/>
            <a:ext cx="8667750" cy="577850"/>
          </a:xfrm>
        </p:spPr>
        <p:txBody>
          <a:bodyPr/>
          <a:lstStyle/>
          <a:p>
            <a:pPr algn="ctr" eaLnBrk="1" hangingPunct="1"/>
            <a:r>
              <a:rPr lang="it-IT" altLang="it-IT" sz="3600" b="1" dirty="0">
                <a:solidFill>
                  <a:srgbClr val="FF3300"/>
                </a:solidFill>
                <a:latin typeface="Arial" panose="020B0604020202020204" pitchFamily="34" charset="0"/>
                <a:ea typeface="ＭＳ Ｐゴシック" panose="020B0600070205080204" pitchFamily="34" charset="-128"/>
                <a:cs typeface="Arial" panose="020B0604020202020204" pitchFamily="34" charset="0"/>
              </a:rPr>
              <a:t>Il primo recipiente</a:t>
            </a:r>
          </a:p>
        </p:txBody>
      </p:sp>
      <p:sp>
        <p:nvSpPr>
          <p:cNvPr id="19459" name="Rectangle 3">
            <a:extLst>
              <a:ext uri="{FF2B5EF4-FFF2-40B4-BE49-F238E27FC236}">
                <a16:creationId xmlns:a16="http://schemas.microsoft.com/office/drawing/2014/main" id="{E8B13B2C-A42A-A945-BEEA-7BBC4E9D506E}"/>
              </a:ext>
            </a:extLst>
          </p:cNvPr>
          <p:cNvSpPr>
            <a:spLocks noChangeArrowheads="1"/>
          </p:cNvSpPr>
          <p:nvPr/>
        </p:nvSpPr>
        <p:spPr bwMode="auto">
          <a:xfrm>
            <a:off x="704850" y="23209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Narrow"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Narrow"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9pPr>
          </a:lstStyle>
          <a:p>
            <a:pPr eaLnBrk="1" hangingPunct="1">
              <a:spcBef>
                <a:spcPct val="0"/>
              </a:spcBef>
              <a:buFontTx/>
              <a:buNone/>
            </a:pPr>
            <a:endParaRPr lang="it-IT" altLang="it-IT" sz="2400">
              <a:latin typeface="Times New Roman" panose="02020603050405020304" pitchFamily="18" charset="0"/>
            </a:endParaRPr>
          </a:p>
        </p:txBody>
      </p:sp>
      <p:sp>
        <p:nvSpPr>
          <p:cNvPr id="19460" name="Rectangle 4">
            <a:extLst>
              <a:ext uri="{FF2B5EF4-FFF2-40B4-BE49-F238E27FC236}">
                <a16:creationId xmlns:a16="http://schemas.microsoft.com/office/drawing/2014/main" id="{BDDB03A4-AF4B-D841-9EE2-4F54EE0D99B8}"/>
              </a:ext>
            </a:extLst>
          </p:cNvPr>
          <p:cNvSpPr>
            <a:spLocks noChangeArrowheads="1"/>
          </p:cNvSpPr>
          <p:nvPr/>
        </p:nvSpPr>
        <p:spPr bwMode="auto">
          <a:xfrm>
            <a:off x="754063" y="24415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Narrow"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Narrow"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9pPr>
          </a:lstStyle>
          <a:p>
            <a:pPr eaLnBrk="1" hangingPunct="1">
              <a:spcBef>
                <a:spcPct val="0"/>
              </a:spcBef>
              <a:buFontTx/>
              <a:buNone/>
            </a:pPr>
            <a:endParaRPr lang="it-IT" altLang="it-IT" sz="2400">
              <a:latin typeface="Times New Roman" panose="02020603050405020304" pitchFamily="18" charset="0"/>
            </a:endParaRPr>
          </a:p>
        </p:txBody>
      </p:sp>
      <p:sp>
        <p:nvSpPr>
          <p:cNvPr id="19461" name="Text Box 5">
            <a:extLst>
              <a:ext uri="{FF2B5EF4-FFF2-40B4-BE49-F238E27FC236}">
                <a16:creationId xmlns:a16="http://schemas.microsoft.com/office/drawing/2014/main" id="{81C678EE-104C-EE4C-8963-3DE1CBC2178C}"/>
              </a:ext>
            </a:extLst>
          </p:cNvPr>
          <p:cNvSpPr txBox="1">
            <a:spLocks noChangeArrowheads="1"/>
          </p:cNvSpPr>
          <p:nvPr/>
        </p:nvSpPr>
        <p:spPr bwMode="auto">
          <a:xfrm>
            <a:off x="327025" y="5283200"/>
            <a:ext cx="86407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Narrow"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Narrow"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9pPr>
          </a:lstStyle>
          <a:p>
            <a:pPr eaLnBrk="1" hangingPunct="1">
              <a:spcBef>
                <a:spcPct val="0"/>
              </a:spcBef>
              <a:buFontTx/>
              <a:buNone/>
            </a:pPr>
            <a:r>
              <a:rPr lang="it-IT" altLang="it-IT" sz="3600" b="1">
                <a:solidFill>
                  <a:srgbClr val="FF3300"/>
                </a:solidFill>
                <a:latin typeface="Times New Roman" panose="02020603050405020304" pitchFamily="18" charset="0"/>
              </a:rPr>
              <a:t>		</a:t>
            </a:r>
            <a:endParaRPr lang="it-IT" altLang="it-IT" sz="3600">
              <a:latin typeface="Times New Roman" panose="02020603050405020304" pitchFamily="18" charset="0"/>
            </a:endParaRPr>
          </a:p>
        </p:txBody>
      </p:sp>
      <p:sp>
        <p:nvSpPr>
          <p:cNvPr id="278534" name="Text Box 6">
            <a:extLst>
              <a:ext uri="{FF2B5EF4-FFF2-40B4-BE49-F238E27FC236}">
                <a16:creationId xmlns:a16="http://schemas.microsoft.com/office/drawing/2014/main" id="{2A233B70-00FC-B348-BFEB-9405A0E0CB23}"/>
              </a:ext>
            </a:extLst>
          </p:cNvPr>
          <p:cNvSpPr txBox="1">
            <a:spLocks noChangeArrowheads="1"/>
          </p:cNvSpPr>
          <p:nvPr/>
        </p:nvSpPr>
        <p:spPr bwMode="auto">
          <a:xfrm>
            <a:off x="266700" y="825500"/>
            <a:ext cx="87010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Narrow"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Narrow"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9pPr>
          </a:lstStyle>
          <a:p>
            <a:pPr eaLnBrk="1" hangingPunct="1">
              <a:spcBef>
                <a:spcPct val="0"/>
              </a:spcBef>
              <a:buFontTx/>
              <a:buNone/>
            </a:pPr>
            <a:r>
              <a:rPr lang="it-IT" altLang="it-IT" sz="3600" b="1" dirty="0">
                <a:latin typeface="+mn-lt"/>
              </a:rPr>
              <a:t>All’inizio ho 3 litri d’acqua e 5 contenitori uguali</a:t>
            </a:r>
          </a:p>
        </p:txBody>
      </p:sp>
      <p:pic>
        <p:nvPicPr>
          <p:cNvPr id="278536" name="Picture 8" descr="dstribu1">
            <a:extLst>
              <a:ext uri="{FF2B5EF4-FFF2-40B4-BE49-F238E27FC236}">
                <a16:creationId xmlns:a16="http://schemas.microsoft.com/office/drawing/2014/main" id="{D2DA6784-4A80-5445-9ABF-FD58A6F9964C}"/>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l="5536" t="25618" r="5428" b="20732"/>
          <a:stretch>
            <a:fillRect/>
          </a:stretch>
        </p:blipFill>
        <p:spPr bwMode="auto">
          <a:xfrm>
            <a:off x="454025" y="1689100"/>
            <a:ext cx="8194675" cy="437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Footer Placeholder 7">
            <a:extLst>
              <a:ext uri="{FF2B5EF4-FFF2-40B4-BE49-F238E27FC236}">
                <a16:creationId xmlns:a16="http://schemas.microsoft.com/office/drawing/2014/main" id="{575F163C-02B1-4648-85AD-5DE74CE791EF}"/>
              </a:ext>
            </a:extLst>
          </p:cNvPr>
          <p:cNvSpPr>
            <a:spLocks noGrp="1"/>
          </p:cNvSpPr>
          <p:nvPr>
            <p:ph type="ftr" sz="quarter" idx="11"/>
          </p:nvPr>
        </p:nvSpPr>
        <p:spPr>
          <a:xfrm>
            <a:off x="0" y="6400800"/>
            <a:ext cx="17399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Narrow"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Narrow"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9pPr>
          </a:lstStyle>
          <a:p>
            <a:pPr>
              <a:spcBef>
                <a:spcPct val="0"/>
              </a:spcBef>
              <a:buFontTx/>
              <a:buNone/>
            </a:pPr>
            <a:r>
              <a:rPr lang="it-IT" altLang="it-IT" sz="1400" i="1">
                <a:latin typeface="Times New Roman" panose="02020603050405020304" pitchFamily="18" charset="0"/>
              </a:rPr>
              <a:t>Daniela Valenti, 2020</a:t>
            </a:r>
          </a:p>
        </p:txBody>
      </p:sp>
      <p:sp>
        <p:nvSpPr>
          <p:cNvPr id="2" name="Segnaposto numero diapositiva 1">
            <a:extLst>
              <a:ext uri="{FF2B5EF4-FFF2-40B4-BE49-F238E27FC236}">
                <a16:creationId xmlns:a16="http://schemas.microsoft.com/office/drawing/2014/main" id="{7D5CD324-1CA0-A746-AB37-5EC62894E877}"/>
              </a:ext>
            </a:extLst>
          </p:cNvPr>
          <p:cNvSpPr>
            <a:spLocks noGrp="1"/>
          </p:cNvSpPr>
          <p:nvPr>
            <p:ph type="sldNum" sz="quarter" idx="12"/>
          </p:nvPr>
        </p:nvSpPr>
        <p:spPr/>
        <p:txBody>
          <a:bodyPr/>
          <a:lstStyle/>
          <a:p>
            <a:pPr>
              <a:defRPr/>
            </a:pPr>
            <a:fld id="{F90EB2FD-C499-3A4C-BF78-48894EE2E5B7}" type="slidenum">
              <a:rPr lang="it-IT" altLang="it-IT" smtClean="0"/>
              <a:pPr>
                <a:defRPr/>
              </a:pPr>
              <a:t>16</a:t>
            </a:fld>
            <a:endParaRPr lang="it-IT" altLang="it-IT"/>
          </a:p>
        </p:txBody>
      </p:sp>
    </p:spTree>
    <p:extLst>
      <p:ext uri="{BB962C8B-B14F-4D97-AF65-F5344CB8AC3E}">
        <p14:creationId xmlns:p14="http://schemas.microsoft.com/office/powerpoint/2010/main" val="257471472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0578" name="Rectangle 2">
            <a:extLst>
              <a:ext uri="{FF2B5EF4-FFF2-40B4-BE49-F238E27FC236}">
                <a16:creationId xmlns:a16="http://schemas.microsoft.com/office/drawing/2014/main" id="{03CF1FFB-E21C-BC49-A101-B7CAFA244A48}"/>
              </a:ext>
            </a:extLst>
          </p:cNvPr>
          <p:cNvSpPr>
            <a:spLocks noGrp="1" noChangeArrowheads="1"/>
          </p:cNvSpPr>
          <p:nvPr>
            <p:ph type="title"/>
          </p:nvPr>
        </p:nvSpPr>
        <p:spPr>
          <a:xfrm>
            <a:off x="266700" y="247650"/>
            <a:ext cx="8667750" cy="577850"/>
          </a:xfrm>
        </p:spPr>
        <p:txBody>
          <a:bodyPr/>
          <a:lstStyle/>
          <a:p>
            <a:pPr algn="ctr" eaLnBrk="1" hangingPunct="1"/>
            <a:r>
              <a:rPr lang="it-IT" altLang="it-IT" sz="3600" b="1" dirty="0">
                <a:solidFill>
                  <a:srgbClr val="FF3300"/>
                </a:solidFill>
                <a:latin typeface="Arial" panose="020B0604020202020204" pitchFamily="34" charset="0"/>
                <a:ea typeface="ＭＳ Ｐゴシック" panose="020B0600070205080204" pitchFamily="34" charset="-128"/>
                <a:cs typeface="Arial" panose="020B0604020202020204" pitchFamily="34" charset="0"/>
              </a:rPr>
              <a:t>Travaso 3 litri d’acqua</a:t>
            </a:r>
          </a:p>
        </p:txBody>
      </p:sp>
      <p:sp>
        <p:nvSpPr>
          <p:cNvPr id="21507" name="Rectangle 3">
            <a:extLst>
              <a:ext uri="{FF2B5EF4-FFF2-40B4-BE49-F238E27FC236}">
                <a16:creationId xmlns:a16="http://schemas.microsoft.com/office/drawing/2014/main" id="{9DABD017-E96D-0542-BBC4-8B193427A987}"/>
              </a:ext>
            </a:extLst>
          </p:cNvPr>
          <p:cNvSpPr>
            <a:spLocks noChangeArrowheads="1"/>
          </p:cNvSpPr>
          <p:nvPr/>
        </p:nvSpPr>
        <p:spPr bwMode="auto">
          <a:xfrm>
            <a:off x="704850" y="23209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Narrow"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Narrow"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9pPr>
          </a:lstStyle>
          <a:p>
            <a:pPr eaLnBrk="1" hangingPunct="1">
              <a:spcBef>
                <a:spcPct val="0"/>
              </a:spcBef>
              <a:buFontTx/>
              <a:buNone/>
            </a:pPr>
            <a:endParaRPr lang="it-IT" altLang="it-IT" sz="2400">
              <a:latin typeface="Times New Roman" panose="02020603050405020304" pitchFamily="18" charset="0"/>
            </a:endParaRPr>
          </a:p>
        </p:txBody>
      </p:sp>
      <p:sp>
        <p:nvSpPr>
          <p:cNvPr id="21508" name="Rectangle 4">
            <a:extLst>
              <a:ext uri="{FF2B5EF4-FFF2-40B4-BE49-F238E27FC236}">
                <a16:creationId xmlns:a16="http://schemas.microsoft.com/office/drawing/2014/main" id="{682CC544-AAD9-C549-BAC6-33E29899FFAF}"/>
              </a:ext>
            </a:extLst>
          </p:cNvPr>
          <p:cNvSpPr>
            <a:spLocks noChangeArrowheads="1"/>
          </p:cNvSpPr>
          <p:nvPr/>
        </p:nvSpPr>
        <p:spPr bwMode="auto">
          <a:xfrm>
            <a:off x="754063" y="24415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Narrow"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Narrow"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9pPr>
          </a:lstStyle>
          <a:p>
            <a:pPr eaLnBrk="1" hangingPunct="1">
              <a:spcBef>
                <a:spcPct val="0"/>
              </a:spcBef>
              <a:buFontTx/>
              <a:buNone/>
            </a:pPr>
            <a:endParaRPr lang="it-IT" altLang="it-IT" sz="2400">
              <a:latin typeface="Times New Roman" panose="02020603050405020304" pitchFamily="18" charset="0"/>
            </a:endParaRPr>
          </a:p>
        </p:txBody>
      </p:sp>
      <p:sp>
        <p:nvSpPr>
          <p:cNvPr id="21509" name="Text Box 5">
            <a:extLst>
              <a:ext uri="{FF2B5EF4-FFF2-40B4-BE49-F238E27FC236}">
                <a16:creationId xmlns:a16="http://schemas.microsoft.com/office/drawing/2014/main" id="{2294F2F5-F01C-724B-8076-B5D0105595A1}"/>
              </a:ext>
            </a:extLst>
          </p:cNvPr>
          <p:cNvSpPr txBox="1">
            <a:spLocks noChangeArrowheads="1"/>
          </p:cNvSpPr>
          <p:nvPr/>
        </p:nvSpPr>
        <p:spPr bwMode="auto">
          <a:xfrm>
            <a:off x="327025" y="5283200"/>
            <a:ext cx="86407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Narrow"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Narrow"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9pPr>
          </a:lstStyle>
          <a:p>
            <a:pPr eaLnBrk="1" hangingPunct="1">
              <a:spcBef>
                <a:spcPct val="0"/>
              </a:spcBef>
              <a:buFontTx/>
              <a:buNone/>
            </a:pPr>
            <a:r>
              <a:rPr lang="it-IT" altLang="it-IT" sz="3600" b="1">
                <a:solidFill>
                  <a:srgbClr val="FF3300"/>
                </a:solidFill>
                <a:latin typeface="Times New Roman" panose="02020603050405020304" pitchFamily="18" charset="0"/>
              </a:rPr>
              <a:t>		</a:t>
            </a:r>
            <a:endParaRPr lang="it-IT" altLang="it-IT" sz="3600">
              <a:latin typeface="Times New Roman" panose="02020603050405020304" pitchFamily="18" charset="0"/>
            </a:endParaRPr>
          </a:p>
        </p:txBody>
      </p:sp>
      <p:pic>
        <p:nvPicPr>
          <p:cNvPr id="280584" name="Picture 8" descr="distribu2">
            <a:extLst>
              <a:ext uri="{FF2B5EF4-FFF2-40B4-BE49-F238E27FC236}">
                <a16:creationId xmlns:a16="http://schemas.microsoft.com/office/drawing/2014/main" id="{9E707FE4-50F6-1147-8852-5093B8343DD6}"/>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l="2605" t="29962" r="327" b="13171"/>
          <a:stretch>
            <a:fillRect/>
          </a:stretch>
        </p:blipFill>
        <p:spPr bwMode="auto">
          <a:xfrm>
            <a:off x="390525" y="1182688"/>
            <a:ext cx="8410575" cy="396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Footer Placeholder 6">
            <a:extLst>
              <a:ext uri="{FF2B5EF4-FFF2-40B4-BE49-F238E27FC236}">
                <a16:creationId xmlns:a16="http://schemas.microsoft.com/office/drawing/2014/main" id="{FB84304E-D97E-814A-94C3-872C699EF5B3}"/>
              </a:ext>
            </a:extLst>
          </p:cNvPr>
          <p:cNvSpPr>
            <a:spLocks noGrp="1"/>
          </p:cNvSpPr>
          <p:nvPr>
            <p:ph type="ftr" sz="quarter" idx="11"/>
          </p:nvPr>
        </p:nvSpPr>
        <p:spPr>
          <a:xfrm>
            <a:off x="0" y="6400800"/>
            <a:ext cx="2173574"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Narrow"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Narrow"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9pPr>
          </a:lstStyle>
          <a:p>
            <a:pPr>
              <a:spcBef>
                <a:spcPct val="0"/>
              </a:spcBef>
              <a:buFontTx/>
              <a:buNone/>
            </a:pPr>
            <a:r>
              <a:rPr lang="it-IT" altLang="it-IT" sz="1400" i="1" dirty="0">
                <a:latin typeface="Times New Roman" panose="02020603050405020304" pitchFamily="18" charset="0"/>
              </a:rPr>
              <a:t>Daniela Valenti, 2020</a:t>
            </a:r>
          </a:p>
        </p:txBody>
      </p:sp>
      <p:sp>
        <p:nvSpPr>
          <p:cNvPr id="2" name="Segnaposto numero diapositiva 1">
            <a:extLst>
              <a:ext uri="{FF2B5EF4-FFF2-40B4-BE49-F238E27FC236}">
                <a16:creationId xmlns:a16="http://schemas.microsoft.com/office/drawing/2014/main" id="{D6A5DB3F-99A5-D34E-B8C3-99A6F0217C44}"/>
              </a:ext>
            </a:extLst>
          </p:cNvPr>
          <p:cNvSpPr>
            <a:spLocks noGrp="1"/>
          </p:cNvSpPr>
          <p:nvPr>
            <p:ph type="sldNum" sz="quarter" idx="12"/>
          </p:nvPr>
        </p:nvSpPr>
        <p:spPr/>
        <p:txBody>
          <a:bodyPr/>
          <a:lstStyle/>
          <a:p>
            <a:pPr>
              <a:defRPr/>
            </a:pPr>
            <a:fld id="{F90EB2FD-C499-3A4C-BF78-48894EE2E5B7}" type="slidenum">
              <a:rPr lang="it-IT" altLang="it-IT" smtClean="0"/>
              <a:pPr>
                <a:defRPr/>
              </a:pPr>
              <a:t>17</a:t>
            </a:fld>
            <a:endParaRPr lang="it-IT" altLang="it-IT"/>
          </a:p>
        </p:txBody>
      </p:sp>
    </p:spTree>
    <p:extLst>
      <p:ext uri="{BB962C8B-B14F-4D97-AF65-F5344CB8AC3E}">
        <p14:creationId xmlns:p14="http://schemas.microsoft.com/office/powerpoint/2010/main" val="96770067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2626" name="Rectangle 2">
            <a:extLst>
              <a:ext uri="{FF2B5EF4-FFF2-40B4-BE49-F238E27FC236}">
                <a16:creationId xmlns:a16="http://schemas.microsoft.com/office/drawing/2014/main" id="{CBCA20E2-DD62-FF4A-9861-E0D7D9E54A9E}"/>
              </a:ext>
            </a:extLst>
          </p:cNvPr>
          <p:cNvSpPr>
            <a:spLocks noGrp="1" noChangeArrowheads="1"/>
          </p:cNvSpPr>
          <p:nvPr>
            <p:ph type="title"/>
          </p:nvPr>
        </p:nvSpPr>
        <p:spPr>
          <a:xfrm>
            <a:off x="300038" y="381468"/>
            <a:ext cx="8667750" cy="476250"/>
          </a:xfrm>
        </p:spPr>
        <p:txBody>
          <a:bodyPr/>
          <a:lstStyle/>
          <a:p>
            <a:pPr algn="ctr" eaLnBrk="1" hangingPunct="1"/>
            <a:r>
              <a:rPr lang="it-IT" altLang="it-IT" sz="3600" b="1" dirty="0">
                <a:solidFill>
                  <a:srgbClr val="FF3300"/>
                </a:solidFill>
                <a:latin typeface="Arial" panose="020B0604020202020204" pitchFamily="34" charset="0"/>
                <a:ea typeface="ＭＳ Ｐゴシック" panose="020B0600070205080204" pitchFamily="34" charset="-128"/>
                <a:cs typeface="Arial" panose="020B0604020202020204" pitchFamily="34" charset="0"/>
              </a:rPr>
              <a:t>L’acqua è diminuita: ho 2 litri d’acqua</a:t>
            </a:r>
          </a:p>
        </p:txBody>
      </p:sp>
      <p:sp>
        <p:nvSpPr>
          <p:cNvPr id="23555" name="Rectangle 3">
            <a:extLst>
              <a:ext uri="{FF2B5EF4-FFF2-40B4-BE49-F238E27FC236}">
                <a16:creationId xmlns:a16="http://schemas.microsoft.com/office/drawing/2014/main" id="{8DF61B6F-BFF5-4542-AEF3-284B491660DB}"/>
              </a:ext>
            </a:extLst>
          </p:cNvPr>
          <p:cNvSpPr>
            <a:spLocks noChangeArrowheads="1"/>
          </p:cNvSpPr>
          <p:nvPr/>
        </p:nvSpPr>
        <p:spPr bwMode="auto">
          <a:xfrm>
            <a:off x="704850" y="23209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Narrow"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Narrow"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9pPr>
          </a:lstStyle>
          <a:p>
            <a:pPr eaLnBrk="1" hangingPunct="1">
              <a:spcBef>
                <a:spcPct val="0"/>
              </a:spcBef>
              <a:buFontTx/>
              <a:buNone/>
            </a:pPr>
            <a:endParaRPr lang="it-IT" altLang="it-IT" sz="2400">
              <a:latin typeface="Times New Roman" panose="02020603050405020304" pitchFamily="18" charset="0"/>
            </a:endParaRPr>
          </a:p>
        </p:txBody>
      </p:sp>
      <p:sp>
        <p:nvSpPr>
          <p:cNvPr id="23556" name="Rectangle 4">
            <a:extLst>
              <a:ext uri="{FF2B5EF4-FFF2-40B4-BE49-F238E27FC236}">
                <a16:creationId xmlns:a16="http://schemas.microsoft.com/office/drawing/2014/main" id="{D9C04F25-DEC2-354A-ACB4-6ADA5EE2766A}"/>
              </a:ext>
            </a:extLst>
          </p:cNvPr>
          <p:cNvSpPr>
            <a:spLocks noChangeArrowheads="1"/>
          </p:cNvSpPr>
          <p:nvPr/>
        </p:nvSpPr>
        <p:spPr bwMode="auto">
          <a:xfrm>
            <a:off x="754063" y="24415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Narrow"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Narrow"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9pPr>
          </a:lstStyle>
          <a:p>
            <a:pPr eaLnBrk="1" hangingPunct="1">
              <a:spcBef>
                <a:spcPct val="0"/>
              </a:spcBef>
              <a:buFontTx/>
              <a:buNone/>
            </a:pPr>
            <a:endParaRPr lang="it-IT" altLang="it-IT" sz="2400">
              <a:latin typeface="Times New Roman" panose="02020603050405020304" pitchFamily="18" charset="0"/>
            </a:endParaRPr>
          </a:p>
        </p:txBody>
      </p:sp>
      <p:sp>
        <p:nvSpPr>
          <p:cNvPr id="23557" name="Text Box 5">
            <a:extLst>
              <a:ext uri="{FF2B5EF4-FFF2-40B4-BE49-F238E27FC236}">
                <a16:creationId xmlns:a16="http://schemas.microsoft.com/office/drawing/2014/main" id="{7EC4DC24-A0B4-1C4E-BF41-C12A992B0A67}"/>
              </a:ext>
            </a:extLst>
          </p:cNvPr>
          <p:cNvSpPr txBox="1">
            <a:spLocks noChangeArrowheads="1"/>
          </p:cNvSpPr>
          <p:nvPr/>
        </p:nvSpPr>
        <p:spPr bwMode="auto">
          <a:xfrm>
            <a:off x="327025" y="5283200"/>
            <a:ext cx="86407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Narrow"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Narrow"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9pPr>
          </a:lstStyle>
          <a:p>
            <a:pPr eaLnBrk="1" hangingPunct="1">
              <a:spcBef>
                <a:spcPct val="0"/>
              </a:spcBef>
              <a:buFontTx/>
              <a:buNone/>
            </a:pPr>
            <a:r>
              <a:rPr lang="it-IT" altLang="it-IT" sz="3600" b="1">
                <a:solidFill>
                  <a:srgbClr val="FF3300"/>
                </a:solidFill>
                <a:latin typeface="Times New Roman" panose="02020603050405020304" pitchFamily="18" charset="0"/>
              </a:rPr>
              <a:t>		</a:t>
            </a:r>
            <a:endParaRPr lang="it-IT" altLang="it-IT" sz="3600">
              <a:latin typeface="Times New Roman" panose="02020603050405020304" pitchFamily="18" charset="0"/>
            </a:endParaRPr>
          </a:p>
        </p:txBody>
      </p:sp>
      <p:pic>
        <p:nvPicPr>
          <p:cNvPr id="282631" name="Picture 7" descr="distribu3">
            <a:extLst>
              <a:ext uri="{FF2B5EF4-FFF2-40B4-BE49-F238E27FC236}">
                <a16:creationId xmlns:a16="http://schemas.microsoft.com/office/drawing/2014/main" id="{AE4D5D91-8669-A941-8AFF-BCFA0FFDFFD3}"/>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l="22903" t="14310" r="15739" b="23291"/>
          <a:stretch>
            <a:fillRect/>
          </a:stretch>
        </p:blipFill>
        <p:spPr bwMode="auto">
          <a:xfrm>
            <a:off x="1851872" y="1076793"/>
            <a:ext cx="6027295" cy="5324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Footer Placeholder 6">
            <a:extLst>
              <a:ext uri="{FF2B5EF4-FFF2-40B4-BE49-F238E27FC236}">
                <a16:creationId xmlns:a16="http://schemas.microsoft.com/office/drawing/2014/main" id="{ABE3C124-A22C-FD44-BB4D-377857E1ED89}"/>
              </a:ext>
            </a:extLst>
          </p:cNvPr>
          <p:cNvSpPr>
            <a:spLocks noGrp="1"/>
          </p:cNvSpPr>
          <p:nvPr>
            <p:ph type="ftr" sz="quarter" idx="11"/>
          </p:nvPr>
        </p:nvSpPr>
        <p:spPr>
          <a:xfrm>
            <a:off x="0" y="6400800"/>
            <a:ext cx="18542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Narrow"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Narrow"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9pPr>
          </a:lstStyle>
          <a:p>
            <a:pPr>
              <a:spcBef>
                <a:spcPct val="0"/>
              </a:spcBef>
              <a:buFontTx/>
              <a:buNone/>
            </a:pPr>
            <a:r>
              <a:rPr lang="it-IT" altLang="it-IT" sz="1400" i="1">
                <a:latin typeface="Times New Roman" panose="02020603050405020304" pitchFamily="18" charset="0"/>
              </a:rPr>
              <a:t>Daniela Valenti, 2020</a:t>
            </a:r>
          </a:p>
        </p:txBody>
      </p:sp>
      <p:sp>
        <p:nvSpPr>
          <p:cNvPr id="2" name="Segnaposto numero diapositiva 1">
            <a:extLst>
              <a:ext uri="{FF2B5EF4-FFF2-40B4-BE49-F238E27FC236}">
                <a16:creationId xmlns:a16="http://schemas.microsoft.com/office/drawing/2014/main" id="{D412BF89-215B-C845-AE8B-E96E4321451C}"/>
              </a:ext>
            </a:extLst>
          </p:cNvPr>
          <p:cNvSpPr>
            <a:spLocks noGrp="1"/>
          </p:cNvSpPr>
          <p:nvPr>
            <p:ph type="sldNum" sz="quarter" idx="12"/>
          </p:nvPr>
        </p:nvSpPr>
        <p:spPr/>
        <p:txBody>
          <a:bodyPr/>
          <a:lstStyle/>
          <a:p>
            <a:pPr>
              <a:defRPr/>
            </a:pPr>
            <a:fld id="{F90EB2FD-C499-3A4C-BF78-48894EE2E5B7}" type="slidenum">
              <a:rPr lang="it-IT" altLang="it-IT" smtClean="0"/>
              <a:pPr>
                <a:defRPr/>
              </a:pPr>
              <a:t>18</a:t>
            </a:fld>
            <a:endParaRPr lang="it-IT" altLang="it-IT"/>
          </a:p>
        </p:txBody>
      </p:sp>
    </p:spTree>
    <p:extLst>
      <p:ext uri="{BB962C8B-B14F-4D97-AF65-F5344CB8AC3E}">
        <p14:creationId xmlns:p14="http://schemas.microsoft.com/office/powerpoint/2010/main" val="174501106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4674" name="Rectangle 2">
            <a:extLst>
              <a:ext uri="{FF2B5EF4-FFF2-40B4-BE49-F238E27FC236}">
                <a16:creationId xmlns:a16="http://schemas.microsoft.com/office/drawing/2014/main" id="{847FED94-D54F-F14F-96C7-B190F30DDA93}"/>
              </a:ext>
            </a:extLst>
          </p:cNvPr>
          <p:cNvSpPr>
            <a:spLocks noGrp="1" noChangeArrowheads="1"/>
          </p:cNvSpPr>
          <p:nvPr>
            <p:ph type="title"/>
          </p:nvPr>
        </p:nvSpPr>
        <p:spPr>
          <a:xfrm>
            <a:off x="327025" y="661988"/>
            <a:ext cx="5975350" cy="1054100"/>
          </a:xfrm>
        </p:spPr>
        <p:txBody>
          <a:bodyPr/>
          <a:lstStyle/>
          <a:p>
            <a:pPr eaLnBrk="1" hangingPunct="1"/>
            <a:r>
              <a:rPr lang="it-IT" altLang="it-IT" sz="3600" b="1" dirty="0">
                <a:solidFill>
                  <a:srgbClr val="FF3300"/>
                </a:solidFill>
                <a:latin typeface="Arial" panose="020B0604020202020204" pitchFamily="34" charset="0"/>
                <a:ea typeface="ＭＳ Ｐゴシック" panose="020B0600070205080204" pitchFamily="34" charset="-128"/>
                <a:cs typeface="Arial" panose="020B0604020202020204" pitchFamily="34" charset="0"/>
              </a:rPr>
              <a:t>Travaso 2 litri d’acqua</a:t>
            </a:r>
            <a:br>
              <a:rPr lang="it-IT" altLang="it-IT" sz="3600" b="1" dirty="0">
                <a:solidFill>
                  <a:srgbClr val="FF3300"/>
                </a:solidFill>
                <a:latin typeface="Arial" panose="020B0604020202020204" pitchFamily="34" charset="0"/>
                <a:ea typeface="ＭＳ Ｐゴシック" panose="020B0600070205080204" pitchFamily="34" charset="-128"/>
                <a:cs typeface="Arial" panose="020B0604020202020204" pitchFamily="34" charset="0"/>
              </a:rPr>
            </a:br>
            <a:r>
              <a:rPr lang="it-IT" altLang="it-IT" sz="3600" b="1" dirty="0">
                <a:solidFill>
                  <a:srgbClr val="FF3300"/>
                </a:solidFill>
                <a:latin typeface="Arial" panose="020B0604020202020204" pitchFamily="34" charset="0"/>
                <a:ea typeface="ＭＳ Ｐゴシック" panose="020B0600070205080204" pitchFamily="34" charset="-128"/>
                <a:cs typeface="Arial" panose="020B0604020202020204" pitchFamily="34" charset="0"/>
              </a:rPr>
              <a:t>nei 5 contenitori</a:t>
            </a:r>
            <a:br>
              <a:rPr lang="it-IT" altLang="it-IT" sz="3600" b="1" dirty="0">
                <a:solidFill>
                  <a:srgbClr val="FF3300"/>
                </a:solidFill>
                <a:latin typeface="Arial Black" panose="020B0604020202020204" pitchFamily="34" charset="0"/>
                <a:ea typeface="ＭＳ Ｐゴシック" panose="020B0600070205080204" pitchFamily="34" charset="-128"/>
              </a:rPr>
            </a:br>
            <a:endParaRPr lang="it-IT" altLang="it-IT" sz="3600" b="1" dirty="0">
              <a:solidFill>
                <a:srgbClr val="FF3300"/>
              </a:solidFill>
              <a:latin typeface="Arial Black" panose="020B0604020202020204" pitchFamily="34" charset="0"/>
              <a:ea typeface="ＭＳ Ｐゴシック" panose="020B0600070205080204" pitchFamily="34" charset="-128"/>
            </a:endParaRPr>
          </a:p>
        </p:txBody>
      </p:sp>
      <p:sp>
        <p:nvSpPr>
          <p:cNvPr id="25603" name="Rectangle 3">
            <a:extLst>
              <a:ext uri="{FF2B5EF4-FFF2-40B4-BE49-F238E27FC236}">
                <a16:creationId xmlns:a16="http://schemas.microsoft.com/office/drawing/2014/main" id="{E3975EC5-DB9F-8249-BEA3-5A35F9D27033}"/>
              </a:ext>
            </a:extLst>
          </p:cNvPr>
          <p:cNvSpPr>
            <a:spLocks noChangeArrowheads="1"/>
          </p:cNvSpPr>
          <p:nvPr/>
        </p:nvSpPr>
        <p:spPr bwMode="auto">
          <a:xfrm>
            <a:off x="704850" y="23209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Narrow"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Narrow"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9pPr>
          </a:lstStyle>
          <a:p>
            <a:pPr eaLnBrk="1" hangingPunct="1">
              <a:spcBef>
                <a:spcPct val="0"/>
              </a:spcBef>
              <a:buFontTx/>
              <a:buNone/>
            </a:pPr>
            <a:endParaRPr lang="it-IT" altLang="it-IT" sz="2400">
              <a:latin typeface="Times New Roman" panose="02020603050405020304" pitchFamily="18" charset="0"/>
            </a:endParaRPr>
          </a:p>
        </p:txBody>
      </p:sp>
      <p:sp>
        <p:nvSpPr>
          <p:cNvPr id="25604" name="Rectangle 4">
            <a:extLst>
              <a:ext uri="{FF2B5EF4-FFF2-40B4-BE49-F238E27FC236}">
                <a16:creationId xmlns:a16="http://schemas.microsoft.com/office/drawing/2014/main" id="{F23C8E7F-65EE-1544-BC6F-0F73C0ABF67E}"/>
              </a:ext>
            </a:extLst>
          </p:cNvPr>
          <p:cNvSpPr>
            <a:spLocks noChangeArrowheads="1"/>
          </p:cNvSpPr>
          <p:nvPr/>
        </p:nvSpPr>
        <p:spPr bwMode="auto">
          <a:xfrm>
            <a:off x="754063" y="24415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Narrow"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Narrow"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9pPr>
          </a:lstStyle>
          <a:p>
            <a:pPr eaLnBrk="1" hangingPunct="1">
              <a:spcBef>
                <a:spcPct val="0"/>
              </a:spcBef>
              <a:buFontTx/>
              <a:buNone/>
            </a:pPr>
            <a:endParaRPr lang="it-IT" altLang="it-IT" sz="2400">
              <a:latin typeface="Times New Roman" panose="02020603050405020304" pitchFamily="18" charset="0"/>
            </a:endParaRPr>
          </a:p>
        </p:txBody>
      </p:sp>
      <p:sp>
        <p:nvSpPr>
          <p:cNvPr id="25605" name="Text Box 5">
            <a:extLst>
              <a:ext uri="{FF2B5EF4-FFF2-40B4-BE49-F238E27FC236}">
                <a16:creationId xmlns:a16="http://schemas.microsoft.com/office/drawing/2014/main" id="{729CD4C6-394F-BA4A-B30D-D9CEF3A6C5BA}"/>
              </a:ext>
            </a:extLst>
          </p:cNvPr>
          <p:cNvSpPr txBox="1">
            <a:spLocks noChangeArrowheads="1"/>
          </p:cNvSpPr>
          <p:nvPr/>
        </p:nvSpPr>
        <p:spPr bwMode="auto">
          <a:xfrm>
            <a:off x="327025" y="5283200"/>
            <a:ext cx="86407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Narrow"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Narrow"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9pPr>
          </a:lstStyle>
          <a:p>
            <a:pPr eaLnBrk="1" hangingPunct="1">
              <a:spcBef>
                <a:spcPct val="0"/>
              </a:spcBef>
              <a:buFontTx/>
              <a:buNone/>
            </a:pPr>
            <a:r>
              <a:rPr lang="it-IT" altLang="it-IT" sz="3600" b="1">
                <a:solidFill>
                  <a:srgbClr val="FF3300"/>
                </a:solidFill>
                <a:latin typeface="Times New Roman" panose="02020603050405020304" pitchFamily="18" charset="0"/>
              </a:rPr>
              <a:t>		</a:t>
            </a:r>
            <a:endParaRPr lang="it-IT" altLang="it-IT" sz="3600">
              <a:latin typeface="Times New Roman" panose="02020603050405020304" pitchFamily="18" charset="0"/>
            </a:endParaRPr>
          </a:p>
        </p:txBody>
      </p:sp>
      <p:pic>
        <p:nvPicPr>
          <p:cNvPr id="284679" name="Picture 7" descr="distribu5">
            <a:extLst>
              <a:ext uri="{FF2B5EF4-FFF2-40B4-BE49-F238E27FC236}">
                <a16:creationId xmlns:a16="http://schemas.microsoft.com/office/drawing/2014/main" id="{A3297712-A1D8-7547-B009-8444E1FB1FCF}"/>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l="35034" t="-1321" r="25970" b="18"/>
          <a:stretch>
            <a:fillRect/>
          </a:stretch>
        </p:blipFill>
        <p:spPr bwMode="auto">
          <a:xfrm rot="5400000">
            <a:off x="2543969" y="56356"/>
            <a:ext cx="4054475" cy="838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4680" name="Picture 8" descr="distribu4">
            <a:extLst>
              <a:ext uri="{FF2B5EF4-FFF2-40B4-BE49-F238E27FC236}">
                <a16:creationId xmlns:a16="http://schemas.microsoft.com/office/drawing/2014/main" id="{4AEE48BD-B596-504B-BB24-83CB04D85C21}"/>
              </a:ext>
            </a:extLst>
          </p:cNvPr>
          <p:cNvPicPr preferRelativeResize="0">
            <a:picLocks noChangeArrowheads="1"/>
          </p:cNvPicPr>
          <p:nvPr/>
        </p:nvPicPr>
        <p:blipFill>
          <a:blip r:embed="rId4">
            <a:extLst>
              <a:ext uri="{28A0092B-C50C-407E-A947-70E740481C1C}">
                <a14:useLocalDpi xmlns:a14="http://schemas.microsoft.com/office/drawing/2010/main" val="0"/>
              </a:ext>
            </a:extLst>
          </a:blip>
          <a:srcRect l="13513" t="23935" r="19702" b="20027"/>
          <a:stretch>
            <a:fillRect/>
          </a:stretch>
        </p:blipFill>
        <p:spPr bwMode="auto">
          <a:xfrm rot="5400000">
            <a:off x="6146800" y="639763"/>
            <a:ext cx="2949575"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8" name="Footer Placeholder 7">
            <a:extLst>
              <a:ext uri="{FF2B5EF4-FFF2-40B4-BE49-F238E27FC236}">
                <a16:creationId xmlns:a16="http://schemas.microsoft.com/office/drawing/2014/main" id="{60CBF7A5-F20D-A943-A97D-33F4E4097A4F}"/>
              </a:ext>
            </a:extLst>
          </p:cNvPr>
          <p:cNvSpPr>
            <a:spLocks noGrp="1"/>
          </p:cNvSpPr>
          <p:nvPr>
            <p:ph type="ftr" sz="quarter" idx="11"/>
          </p:nvPr>
        </p:nvSpPr>
        <p:spPr>
          <a:xfrm>
            <a:off x="-1" y="6400800"/>
            <a:ext cx="2083633"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Narrow"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Narrow"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9pPr>
          </a:lstStyle>
          <a:p>
            <a:pPr>
              <a:spcBef>
                <a:spcPct val="0"/>
              </a:spcBef>
              <a:buFontTx/>
              <a:buNone/>
            </a:pPr>
            <a:r>
              <a:rPr lang="it-IT" altLang="it-IT" sz="1400" i="1" dirty="0">
                <a:latin typeface="Times New Roman" panose="02020603050405020304" pitchFamily="18" charset="0"/>
              </a:rPr>
              <a:t>Daniela Valenti, 2020</a:t>
            </a:r>
          </a:p>
        </p:txBody>
      </p:sp>
      <p:sp>
        <p:nvSpPr>
          <p:cNvPr id="2" name="Segnaposto numero diapositiva 1">
            <a:extLst>
              <a:ext uri="{FF2B5EF4-FFF2-40B4-BE49-F238E27FC236}">
                <a16:creationId xmlns:a16="http://schemas.microsoft.com/office/drawing/2014/main" id="{0F6872FA-D2D9-1F44-95D4-15076FB77C76}"/>
              </a:ext>
            </a:extLst>
          </p:cNvPr>
          <p:cNvSpPr>
            <a:spLocks noGrp="1"/>
          </p:cNvSpPr>
          <p:nvPr>
            <p:ph type="sldNum" sz="quarter" idx="12"/>
          </p:nvPr>
        </p:nvSpPr>
        <p:spPr/>
        <p:txBody>
          <a:bodyPr/>
          <a:lstStyle/>
          <a:p>
            <a:pPr>
              <a:defRPr/>
            </a:pPr>
            <a:fld id="{F90EB2FD-C499-3A4C-BF78-48894EE2E5B7}" type="slidenum">
              <a:rPr lang="it-IT" altLang="it-IT" smtClean="0"/>
              <a:pPr>
                <a:defRPr/>
              </a:pPr>
              <a:t>19</a:t>
            </a:fld>
            <a:endParaRPr lang="it-IT" altLang="it-IT"/>
          </a:p>
        </p:txBody>
      </p:sp>
    </p:spTree>
    <p:extLst>
      <p:ext uri="{BB962C8B-B14F-4D97-AF65-F5344CB8AC3E}">
        <p14:creationId xmlns:p14="http://schemas.microsoft.com/office/powerpoint/2010/main" val="342690935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0098" name="Rectangle 2">
            <a:extLst>
              <a:ext uri="{FF2B5EF4-FFF2-40B4-BE49-F238E27FC236}">
                <a16:creationId xmlns:a16="http://schemas.microsoft.com/office/drawing/2014/main" id="{C0F686ED-BDD8-4F49-B97F-A338852D0F59}"/>
              </a:ext>
            </a:extLst>
          </p:cNvPr>
          <p:cNvSpPr>
            <a:spLocks noGrp="1" noChangeArrowheads="1"/>
          </p:cNvSpPr>
          <p:nvPr>
            <p:ph type="title"/>
          </p:nvPr>
        </p:nvSpPr>
        <p:spPr>
          <a:xfrm>
            <a:off x="266700" y="247650"/>
            <a:ext cx="8667750" cy="577850"/>
          </a:xfrm>
        </p:spPr>
        <p:txBody>
          <a:bodyPr/>
          <a:lstStyle/>
          <a:p>
            <a:pPr algn="ctr" eaLnBrk="1" hangingPunct="1"/>
            <a:r>
              <a:rPr lang="it-IT" altLang="it-IT" sz="3600" b="1" dirty="0">
                <a:solidFill>
                  <a:srgbClr val="FF3300"/>
                </a:solidFill>
                <a:latin typeface="Arial" panose="020B0604020202020204" pitchFamily="34" charset="0"/>
                <a:ea typeface="ＭＳ Ｐゴシック" panose="020B0600070205080204" pitchFamily="34" charset="-128"/>
                <a:cs typeface="Arial" panose="020B0604020202020204" pitchFamily="34" charset="0"/>
              </a:rPr>
              <a:t>Problema 1</a:t>
            </a:r>
          </a:p>
        </p:txBody>
      </p:sp>
      <p:sp>
        <p:nvSpPr>
          <p:cNvPr id="260099" name="Text Box 3">
            <a:extLst>
              <a:ext uri="{FF2B5EF4-FFF2-40B4-BE49-F238E27FC236}">
                <a16:creationId xmlns:a16="http://schemas.microsoft.com/office/drawing/2014/main" id="{ED4DCFA2-8EE9-914D-B16D-F4281A4FEE31}"/>
              </a:ext>
            </a:extLst>
          </p:cNvPr>
          <p:cNvSpPr txBox="1">
            <a:spLocks noChangeArrowheads="1"/>
          </p:cNvSpPr>
          <p:nvPr/>
        </p:nvSpPr>
        <p:spPr bwMode="auto">
          <a:xfrm>
            <a:off x="327025" y="995363"/>
            <a:ext cx="826293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it-IT" altLang="it-IT" sz="3200" b="1" dirty="0">
                <a:latin typeface="Arial" panose="020B0604020202020204" pitchFamily="34" charset="0"/>
                <a:cs typeface="Arial" panose="020B0604020202020204" pitchFamily="34" charset="0"/>
              </a:rPr>
              <a:t>Distribuire </a:t>
            </a:r>
            <a:r>
              <a:rPr lang="it-IT" altLang="it-IT" sz="3200" b="1" dirty="0">
                <a:solidFill>
                  <a:srgbClr val="FF0000"/>
                </a:solidFill>
                <a:latin typeface="Arial" panose="020B0604020202020204" pitchFamily="34" charset="0"/>
                <a:cs typeface="Arial" panose="020B0604020202020204" pitchFamily="34" charset="0"/>
              </a:rPr>
              <a:t>3</a:t>
            </a:r>
            <a:r>
              <a:rPr lang="it-IT" altLang="it-IT" sz="3200" b="1" dirty="0">
                <a:latin typeface="Arial" panose="020B0604020202020204" pitchFamily="34" charset="0"/>
                <a:cs typeface="Arial" panose="020B0604020202020204" pitchFamily="34" charset="0"/>
              </a:rPr>
              <a:t> litri d’acqua in contenitori sempre più piccoli </a:t>
            </a:r>
          </a:p>
        </p:txBody>
      </p:sp>
      <p:sp>
        <p:nvSpPr>
          <p:cNvPr id="17412" name="Rectangle 4">
            <a:extLst>
              <a:ext uri="{FF2B5EF4-FFF2-40B4-BE49-F238E27FC236}">
                <a16:creationId xmlns:a16="http://schemas.microsoft.com/office/drawing/2014/main" id="{FD3C120C-53AE-1147-8BE7-80B552D31EEF}"/>
              </a:ext>
            </a:extLst>
          </p:cNvPr>
          <p:cNvSpPr>
            <a:spLocks noChangeArrowheads="1"/>
          </p:cNvSpPr>
          <p:nvPr/>
        </p:nvSpPr>
        <p:spPr bwMode="auto">
          <a:xfrm>
            <a:off x="704850" y="23209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sz="2400"/>
          </a:p>
        </p:txBody>
      </p:sp>
      <p:sp>
        <p:nvSpPr>
          <p:cNvPr id="17413" name="Rectangle 5">
            <a:extLst>
              <a:ext uri="{FF2B5EF4-FFF2-40B4-BE49-F238E27FC236}">
                <a16:creationId xmlns:a16="http://schemas.microsoft.com/office/drawing/2014/main" id="{AB961168-9418-704F-86E4-0881FE2B4E6B}"/>
              </a:ext>
            </a:extLst>
          </p:cNvPr>
          <p:cNvSpPr>
            <a:spLocks noChangeArrowheads="1"/>
          </p:cNvSpPr>
          <p:nvPr/>
        </p:nvSpPr>
        <p:spPr bwMode="auto">
          <a:xfrm>
            <a:off x="754063" y="24415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sz="2400"/>
          </a:p>
        </p:txBody>
      </p:sp>
      <p:sp>
        <p:nvSpPr>
          <p:cNvPr id="260103" name="Text Box 7">
            <a:extLst>
              <a:ext uri="{FF2B5EF4-FFF2-40B4-BE49-F238E27FC236}">
                <a16:creationId xmlns:a16="http://schemas.microsoft.com/office/drawing/2014/main" id="{771D8E16-317B-5C4F-A21B-1080366F23AD}"/>
              </a:ext>
            </a:extLst>
          </p:cNvPr>
          <p:cNvSpPr txBox="1">
            <a:spLocks noChangeArrowheads="1"/>
          </p:cNvSpPr>
          <p:nvPr/>
        </p:nvSpPr>
        <p:spPr bwMode="auto">
          <a:xfrm>
            <a:off x="133350" y="2224535"/>
            <a:ext cx="8848725" cy="1816100"/>
          </a:xfrm>
          <a:prstGeom prst="rect">
            <a:avLst/>
          </a:prstGeom>
          <a:solidFill>
            <a:srgbClr val="FFFFFF"/>
          </a:solidFill>
          <a:ln>
            <a:noFill/>
          </a:ln>
          <a:extLst/>
        </p:spPr>
        <p:txBody>
          <a:bodyPr wrap="square">
            <a:spAutoFit/>
          </a:bodyPr>
          <a:lstStyle>
            <a:lvl1pPr marL="24161750" indent="-24161750"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marL="381000"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lvl="2" eaLnBrk="1" hangingPunct="1"/>
            <a:r>
              <a:rPr lang="it-IT" altLang="it-IT" sz="2800" b="1" i="1" dirty="0">
                <a:solidFill>
                  <a:srgbClr val="003B92"/>
                </a:solidFill>
              </a:rPr>
              <a:t>Uno stabilimento produce acqua distillata in recipienti da 3 litri e vuole vendere l’acqua in contenitori più piccoli, ma sempre tutti uguali. Deve perciò prevedere quanti contenitori servono. Come si può organizzare?</a:t>
            </a:r>
            <a:endParaRPr lang="it-IT" altLang="it-IT" sz="2400" i="1" dirty="0"/>
          </a:p>
        </p:txBody>
      </p:sp>
      <p:sp>
        <p:nvSpPr>
          <p:cNvPr id="260104" name="Text Box 8">
            <a:extLst>
              <a:ext uri="{FF2B5EF4-FFF2-40B4-BE49-F238E27FC236}">
                <a16:creationId xmlns:a16="http://schemas.microsoft.com/office/drawing/2014/main" id="{8996F472-2C02-264D-B63E-308C12E40803}"/>
              </a:ext>
            </a:extLst>
          </p:cNvPr>
          <p:cNvSpPr txBox="1">
            <a:spLocks noChangeArrowheads="1"/>
          </p:cNvSpPr>
          <p:nvPr/>
        </p:nvSpPr>
        <p:spPr bwMode="auto">
          <a:xfrm>
            <a:off x="546100" y="4383087"/>
            <a:ext cx="43465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it-IT" altLang="it-IT" b="1" dirty="0">
                <a:solidFill>
                  <a:srgbClr val="0000FF"/>
                </a:solidFill>
              </a:rPr>
              <a:t>Provo a travasare</a:t>
            </a:r>
            <a:endParaRPr lang="it-IT" altLang="it-IT" sz="2800" dirty="0">
              <a:solidFill>
                <a:srgbClr val="0000FF"/>
              </a:solidFill>
            </a:endParaRPr>
          </a:p>
        </p:txBody>
      </p:sp>
      <p:sp>
        <p:nvSpPr>
          <p:cNvPr id="17416" name="Rectangle 8">
            <a:extLst>
              <a:ext uri="{FF2B5EF4-FFF2-40B4-BE49-F238E27FC236}">
                <a16:creationId xmlns:a16="http://schemas.microsoft.com/office/drawing/2014/main" id="{3415C2F2-9E67-0C41-9CBD-E9459684C170}"/>
              </a:ext>
            </a:extLst>
          </p:cNvPr>
          <p:cNvSpPr>
            <a:spLocks noChangeArrowheads="1"/>
          </p:cNvSpPr>
          <p:nvPr/>
        </p:nvSpPr>
        <p:spPr bwMode="auto">
          <a:xfrm>
            <a:off x="546100" y="5219700"/>
            <a:ext cx="822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it-IT" altLang="it-IT" b="1" dirty="0"/>
              <a:t>… Ecco le foto dei tentativi</a:t>
            </a:r>
            <a:endParaRPr lang="it-IT" altLang="it-IT" dirty="0"/>
          </a:p>
        </p:txBody>
      </p:sp>
      <p:sp>
        <p:nvSpPr>
          <p:cNvPr id="17417" name="Footer Placeholder 8">
            <a:extLst>
              <a:ext uri="{FF2B5EF4-FFF2-40B4-BE49-F238E27FC236}">
                <a16:creationId xmlns:a16="http://schemas.microsoft.com/office/drawing/2014/main" id="{4A1C82A0-B5A3-E040-8AC9-5BDF175B88C0}"/>
              </a:ext>
            </a:extLst>
          </p:cNvPr>
          <p:cNvSpPr>
            <a:spLocks noGrp="1"/>
          </p:cNvSpPr>
          <p:nvPr>
            <p:ph type="ftr" sz="quarter" idx="11"/>
          </p:nvPr>
        </p:nvSpPr>
        <p:spPr>
          <a:xfrm>
            <a:off x="-1" y="6477000"/>
            <a:ext cx="1738859" cy="38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algn="l" eaLnBrk="1" hangingPunct="1"/>
            <a:r>
              <a:rPr lang="it-IT" altLang="it-IT" sz="1400" i="1" dirty="0"/>
              <a:t>Daniela Valenti, 2020</a:t>
            </a:r>
          </a:p>
        </p:txBody>
      </p:sp>
      <p:sp>
        <p:nvSpPr>
          <p:cNvPr id="2" name="Segnaposto numero diapositiva 1">
            <a:extLst>
              <a:ext uri="{FF2B5EF4-FFF2-40B4-BE49-F238E27FC236}">
                <a16:creationId xmlns:a16="http://schemas.microsoft.com/office/drawing/2014/main" id="{7E3E50BF-8661-D84F-9701-925B938CF987}"/>
              </a:ext>
            </a:extLst>
          </p:cNvPr>
          <p:cNvSpPr>
            <a:spLocks noGrp="1"/>
          </p:cNvSpPr>
          <p:nvPr>
            <p:ph type="sldNum" sz="quarter" idx="12"/>
          </p:nvPr>
        </p:nvSpPr>
        <p:spPr/>
        <p:txBody>
          <a:bodyPr/>
          <a:lstStyle/>
          <a:p>
            <a:fld id="{EBFFBE65-608A-4F4A-BD01-D735DC9C4A43}" type="slidenum">
              <a:rPr lang="it-IT" altLang="it-IT" smtClean="0"/>
              <a:pPr/>
              <a:t>2</a:t>
            </a:fld>
            <a:endParaRPr lang="it-IT" altLang="it-IT"/>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22" name="Rectangle 2">
            <a:extLst>
              <a:ext uri="{FF2B5EF4-FFF2-40B4-BE49-F238E27FC236}">
                <a16:creationId xmlns:a16="http://schemas.microsoft.com/office/drawing/2014/main" id="{8883B11C-47FB-3A42-B07D-B612B3396FDA}"/>
              </a:ext>
            </a:extLst>
          </p:cNvPr>
          <p:cNvSpPr>
            <a:spLocks noGrp="1" noChangeArrowheads="1"/>
          </p:cNvSpPr>
          <p:nvPr>
            <p:ph type="title"/>
          </p:nvPr>
        </p:nvSpPr>
        <p:spPr>
          <a:xfrm>
            <a:off x="266700" y="247650"/>
            <a:ext cx="8667750" cy="577850"/>
          </a:xfrm>
        </p:spPr>
        <p:txBody>
          <a:bodyPr/>
          <a:lstStyle/>
          <a:p>
            <a:pPr algn="ctr" eaLnBrk="1" hangingPunct="1"/>
            <a:r>
              <a:rPr lang="it-IT" altLang="it-IT" sz="3600" b="1" dirty="0">
                <a:solidFill>
                  <a:srgbClr val="FF3300"/>
                </a:solidFill>
                <a:latin typeface="Arial" panose="020B0604020202020204" pitchFamily="34" charset="0"/>
                <a:ea typeface="ＭＳ Ｐゴシック" panose="020B0600070205080204" pitchFamily="34" charset="-128"/>
                <a:cs typeface="Arial" panose="020B0604020202020204" pitchFamily="34" charset="0"/>
              </a:rPr>
              <a:t>L’acqua è diminuita: ho 1 litro d’acqua</a:t>
            </a:r>
          </a:p>
        </p:txBody>
      </p:sp>
      <p:sp>
        <p:nvSpPr>
          <p:cNvPr id="27651" name="Rectangle 3">
            <a:extLst>
              <a:ext uri="{FF2B5EF4-FFF2-40B4-BE49-F238E27FC236}">
                <a16:creationId xmlns:a16="http://schemas.microsoft.com/office/drawing/2014/main" id="{A5D51CCE-3157-3945-9572-D30B365401C1}"/>
              </a:ext>
            </a:extLst>
          </p:cNvPr>
          <p:cNvSpPr>
            <a:spLocks noChangeArrowheads="1"/>
          </p:cNvSpPr>
          <p:nvPr/>
        </p:nvSpPr>
        <p:spPr bwMode="auto">
          <a:xfrm>
            <a:off x="704850" y="23209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Narrow"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Narrow"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9pPr>
          </a:lstStyle>
          <a:p>
            <a:pPr eaLnBrk="1" hangingPunct="1">
              <a:spcBef>
                <a:spcPct val="0"/>
              </a:spcBef>
              <a:buFontTx/>
              <a:buNone/>
            </a:pPr>
            <a:endParaRPr lang="it-IT" altLang="it-IT" sz="2400">
              <a:latin typeface="Times New Roman" panose="02020603050405020304" pitchFamily="18" charset="0"/>
            </a:endParaRPr>
          </a:p>
        </p:txBody>
      </p:sp>
      <p:sp>
        <p:nvSpPr>
          <p:cNvPr id="27652" name="Rectangle 4">
            <a:extLst>
              <a:ext uri="{FF2B5EF4-FFF2-40B4-BE49-F238E27FC236}">
                <a16:creationId xmlns:a16="http://schemas.microsoft.com/office/drawing/2014/main" id="{A5D0DEB6-AC34-B944-BFD2-AB548AA2DC79}"/>
              </a:ext>
            </a:extLst>
          </p:cNvPr>
          <p:cNvSpPr>
            <a:spLocks noChangeArrowheads="1"/>
          </p:cNvSpPr>
          <p:nvPr/>
        </p:nvSpPr>
        <p:spPr bwMode="auto">
          <a:xfrm>
            <a:off x="754063" y="24415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Narrow"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Narrow"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9pPr>
          </a:lstStyle>
          <a:p>
            <a:pPr eaLnBrk="1" hangingPunct="1">
              <a:spcBef>
                <a:spcPct val="0"/>
              </a:spcBef>
              <a:buFontTx/>
              <a:buNone/>
            </a:pPr>
            <a:endParaRPr lang="it-IT" altLang="it-IT" sz="2400">
              <a:latin typeface="Times New Roman" panose="02020603050405020304" pitchFamily="18" charset="0"/>
            </a:endParaRPr>
          </a:p>
        </p:txBody>
      </p:sp>
      <p:sp>
        <p:nvSpPr>
          <p:cNvPr id="27653" name="Text Box 5">
            <a:extLst>
              <a:ext uri="{FF2B5EF4-FFF2-40B4-BE49-F238E27FC236}">
                <a16:creationId xmlns:a16="http://schemas.microsoft.com/office/drawing/2014/main" id="{8279CFBE-6A3D-2745-B96D-287E519D0884}"/>
              </a:ext>
            </a:extLst>
          </p:cNvPr>
          <p:cNvSpPr txBox="1">
            <a:spLocks noChangeArrowheads="1"/>
          </p:cNvSpPr>
          <p:nvPr/>
        </p:nvSpPr>
        <p:spPr bwMode="auto">
          <a:xfrm>
            <a:off x="327025" y="5283200"/>
            <a:ext cx="86407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Narrow"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Narrow"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9pPr>
          </a:lstStyle>
          <a:p>
            <a:pPr eaLnBrk="1" hangingPunct="1">
              <a:spcBef>
                <a:spcPct val="0"/>
              </a:spcBef>
              <a:buFontTx/>
              <a:buNone/>
            </a:pPr>
            <a:r>
              <a:rPr lang="it-IT" altLang="it-IT" sz="3600" b="1">
                <a:solidFill>
                  <a:srgbClr val="FF3300"/>
                </a:solidFill>
                <a:latin typeface="Times New Roman" panose="02020603050405020304" pitchFamily="18" charset="0"/>
              </a:rPr>
              <a:t>		</a:t>
            </a:r>
            <a:endParaRPr lang="it-IT" altLang="it-IT" sz="3600">
              <a:latin typeface="Times New Roman" panose="02020603050405020304" pitchFamily="18" charset="0"/>
            </a:endParaRPr>
          </a:p>
        </p:txBody>
      </p:sp>
      <p:pic>
        <p:nvPicPr>
          <p:cNvPr id="286727" name="Picture 7" descr="distribu6">
            <a:extLst>
              <a:ext uri="{FF2B5EF4-FFF2-40B4-BE49-F238E27FC236}">
                <a16:creationId xmlns:a16="http://schemas.microsoft.com/office/drawing/2014/main" id="{3FADFA9D-6240-984D-B44F-898926B8EF51}"/>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l="10420" t="13568" r="1736" b="10747"/>
          <a:stretch>
            <a:fillRect/>
          </a:stretch>
        </p:blipFill>
        <p:spPr bwMode="auto">
          <a:xfrm>
            <a:off x="1562100" y="936625"/>
            <a:ext cx="6099175"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Footer Placeholder 6">
            <a:extLst>
              <a:ext uri="{FF2B5EF4-FFF2-40B4-BE49-F238E27FC236}">
                <a16:creationId xmlns:a16="http://schemas.microsoft.com/office/drawing/2014/main" id="{FD858006-B695-DE4F-945B-6CF0F96DAD6C}"/>
              </a:ext>
            </a:extLst>
          </p:cNvPr>
          <p:cNvSpPr>
            <a:spLocks noGrp="1"/>
          </p:cNvSpPr>
          <p:nvPr>
            <p:ph type="ftr" sz="quarter" idx="11"/>
          </p:nvPr>
        </p:nvSpPr>
        <p:spPr>
          <a:xfrm>
            <a:off x="0" y="6400800"/>
            <a:ext cx="2053652"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Narrow"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Narrow"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9pPr>
          </a:lstStyle>
          <a:p>
            <a:pPr>
              <a:spcBef>
                <a:spcPct val="0"/>
              </a:spcBef>
              <a:buFontTx/>
              <a:buNone/>
            </a:pPr>
            <a:r>
              <a:rPr lang="it-IT" altLang="it-IT" sz="1400" i="1" dirty="0">
                <a:latin typeface="Times New Roman" panose="02020603050405020304" pitchFamily="18" charset="0"/>
              </a:rPr>
              <a:t>Daniela Valenti, 2020</a:t>
            </a:r>
          </a:p>
        </p:txBody>
      </p:sp>
      <p:sp>
        <p:nvSpPr>
          <p:cNvPr id="2" name="Segnaposto numero diapositiva 1">
            <a:extLst>
              <a:ext uri="{FF2B5EF4-FFF2-40B4-BE49-F238E27FC236}">
                <a16:creationId xmlns:a16="http://schemas.microsoft.com/office/drawing/2014/main" id="{6CFB945D-9DC5-D14C-BAD0-CEE01FB2F137}"/>
              </a:ext>
            </a:extLst>
          </p:cNvPr>
          <p:cNvSpPr>
            <a:spLocks noGrp="1"/>
          </p:cNvSpPr>
          <p:nvPr>
            <p:ph type="sldNum" sz="quarter" idx="12"/>
          </p:nvPr>
        </p:nvSpPr>
        <p:spPr/>
        <p:txBody>
          <a:bodyPr/>
          <a:lstStyle/>
          <a:p>
            <a:pPr>
              <a:defRPr/>
            </a:pPr>
            <a:fld id="{F90EB2FD-C499-3A4C-BF78-48894EE2E5B7}" type="slidenum">
              <a:rPr lang="it-IT" altLang="it-IT" smtClean="0"/>
              <a:pPr>
                <a:defRPr/>
              </a:pPr>
              <a:t>20</a:t>
            </a:fld>
            <a:endParaRPr lang="it-IT" altLang="it-IT"/>
          </a:p>
        </p:txBody>
      </p:sp>
    </p:spTree>
    <p:extLst>
      <p:ext uri="{BB962C8B-B14F-4D97-AF65-F5344CB8AC3E}">
        <p14:creationId xmlns:p14="http://schemas.microsoft.com/office/powerpoint/2010/main" val="31161681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8770" name="Rectangle 2">
            <a:extLst>
              <a:ext uri="{FF2B5EF4-FFF2-40B4-BE49-F238E27FC236}">
                <a16:creationId xmlns:a16="http://schemas.microsoft.com/office/drawing/2014/main" id="{F80410E1-9AA7-2245-9E25-5863DF574163}"/>
              </a:ext>
            </a:extLst>
          </p:cNvPr>
          <p:cNvSpPr>
            <a:spLocks noGrp="1" noChangeArrowheads="1"/>
          </p:cNvSpPr>
          <p:nvPr>
            <p:ph type="title"/>
          </p:nvPr>
        </p:nvSpPr>
        <p:spPr>
          <a:xfrm>
            <a:off x="437213" y="358775"/>
            <a:ext cx="5753725" cy="946150"/>
          </a:xfrm>
        </p:spPr>
        <p:txBody>
          <a:bodyPr/>
          <a:lstStyle/>
          <a:p>
            <a:pPr eaLnBrk="1" hangingPunct="1"/>
            <a:r>
              <a:rPr lang="it-IT" altLang="it-IT" sz="3600" b="1" dirty="0">
                <a:solidFill>
                  <a:srgbClr val="FF3300"/>
                </a:solidFill>
                <a:latin typeface="Arial" panose="020B0604020202020204" pitchFamily="34" charset="0"/>
                <a:ea typeface="ＭＳ Ｐゴシック" panose="020B0600070205080204" pitchFamily="34" charset="-128"/>
                <a:cs typeface="Arial" panose="020B0604020202020204" pitchFamily="34" charset="0"/>
              </a:rPr>
              <a:t>Travaso 1 litro d’acqua nei 5 contenitori</a:t>
            </a:r>
          </a:p>
        </p:txBody>
      </p:sp>
      <p:sp>
        <p:nvSpPr>
          <p:cNvPr id="29699" name="Rectangle 3">
            <a:extLst>
              <a:ext uri="{FF2B5EF4-FFF2-40B4-BE49-F238E27FC236}">
                <a16:creationId xmlns:a16="http://schemas.microsoft.com/office/drawing/2014/main" id="{C7FF39A7-C60B-B548-A930-27A3F9725697}"/>
              </a:ext>
            </a:extLst>
          </p:cNvPr>
          <p:cNvSpPr>
            <a:spLocks noChangeArrowheads="1"/>
          </p:cNvSpPr>
          <p:nvPr/>
        </p:nvSpPr>
        <p:spPr bwMode="auto">
          <a:xfrm>
            <a:off x="704850" y="23209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Narrow"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Narrow"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9pPr>
          </a:lstStyle>
          <a:p>
            <a:pPr eaLnBrk="1" hangingPunct="1">
              <a:spcBef>
                <a:spcPct val="0"/>
              </a:spcBef>
              <a:buFontTx/>
              <a:buNone/>
            </a:pPr>
            <a:endParaRPr lang="it-IT" altLang="it-IT" sz="2400">
              <a:latin typeface="Times New Roman" panose="02020603050405020304" pitchFamily="18" charset="0"/>
            </a:endParaRPr>
          </a:p>
        </p:txBody>
      </p:sp>
      <p:sp>
        <p:nvSpPr>
          <p:cNvPr id="29700" name="Rectangle 4">
            <a:extLst>
              <a:ext uri="{FF2B5EF4-FFF2-40B4-BE49-F238E27FC236}">
                <a16:creationId xmlns:a16="http://schemas.microsoft.com/office/drawing/2014/main" id="{B9666E23-CCE3-3346-BE9E-20E2BE50AA03}"/>
              </a:ext>
            </a:extLst>
          </p:cNvPr>
          <p:cNvSpPr>
            <a:spLocks noChangeArrowheads="1"/>
          </p:cNvSpPr>
          <p:nvPr/>
        </p:nvSpPr>
        <p:spPr bwMode="auto">
          <a:xfrm>
            <a:off x="754063" y="24415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Narrow"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Narrow"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9pPr>
          </a:lstStyle>
          <a:p>
            <a:pPr eaLnBrk="1" hangingPunct="1">
              <a:spcBef>
                <a:spcPct val="0"/>
              </a:spcBef>
              <a:buFontTx/>
              <a:buNone/>
            </a:pPr>
            <a:endParaRPr lang="it-IT" altLang="it-IT" sz="2400">
              <a:latin typeface="Times New Roman" panose="02020603050405020304" pitchFamily="18" charset="0"/>
            </a:endParaRPr>
          </a:p>
        </p:txBody>
      </p:sp>
      <p:sp>
        <p:nvSpPr>
          <p:cNvPr id="29701" name="Text Box 5">
            <a:extLst>
              <a:ext uri="{FF2B5EF4-FFF2-40B4-BE49-F238E27FC236}">
                <a16:creationId xmlns:a16="http://schemas.microsoft.com/office/drawing/2014/main" id="{91DEB353-A258-9847-A5FF-4312EB6B6287}"/>
              </a:ext>
            </a:extLst>
          </p:cNvPr>
          <p:cNvSpPr txBox="1">
            <a:spLocks noChangeArrowheads="1"/>
          </p:cNvSpPr>
          <p:nvPr/>
        </p:nvSpPr>
        <p:spPr bwMode="auto">
          <a:xfrm>
            <a:off x="327025" y="5283200"/>
            <a:ext cx="86407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Narrow"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Narrow"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9pPr>
          </a:lstStyle>
          <a:p>
            <a:pPr eaLnBrk="1" hangingPunct="1">
              <a:spcBef>
                <a:spcPct val="0"/>
              </a:spcBef>
              <a:buFontTx/>
              <a:buNone/>
            </a:pPr>
            <a:r>
              <a:rPr lang="it-IT" altLang="it-IT" sz="3600" b="1">
                <a:solidFill>
                  <a:srgbClr val="FF3300"/>
                </a:solidFill>
                <a:latin typeface="Times New Roman" panose="02020603050405020304" pitchFamily="18" charset="0"/>
              </a:rPr>
              <a:t>		</a:t>
            </a:r>
            <a:endParaRPr lang="it-IT" altLang="it-IT" sz="3600">
              <a:latin typeface="Times New Roman" panose="02020603050405020304" pitchFamily="18" charset="0"/>
            </a:endParaRPr>
          </a:p>
        </p:txBody>
      </p:sp>
      <p:pic>
        <p:nvPicPr>
          <p:cNvPr id="288776" name="Picture 8" descr="distribu8">
            <a:extLst>
              <a:ext uri="{FF2B5EF4-FFF2-40B4-BE49-F238E27FC236}">
                <a16:creationId xmlns:a16="http://schemas.microsoft.com/office/drawing/2014/main" id="{41F6C884-6463-7846-89DF-E3DB1D3A36E2}"/>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l="8684" t="23447" r="2280" b="21059"/>
          <a:stretch>
            <a:fillRect/>
          </a:stretch>
        </p:blipFill>
        <p:spPr bwMode="auto">
          <a:xfrm>
            <a:off x="0" y="1838325"/>
            <a:ext cx="8902700" cy="424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8778" name="Picture 10" descr="distribu7">
            <a:extLst>
              <a:ext uri="{FF2B5EF4-FFF2-40B4-BE49-F238E27FC236}">
                <a16:creationId xmlns:a16="http://schemas.microsoft.com/office/drawing/2014/main" id="{34A0B3E4-3D55-1047-B857-D9099CD316FD}"/>
              </a:ext>
            </a:extLst>
          </p:cNvPr>
          <p:cNvPicPr preferRelativeResize="0">
            <a:picLocks noChangeArrowheads="1"/>
          </p:cNvPicPr>
          <p:nvPr/>
        </p:nvPicPr>
        <p:blipFill>
          <a:blip r:embed="rId4">
            <a:extLst>
              <a:ext uri="{28A0092B-C50C-407E-A947-70E740481C1C}">
                <a14:useLocalDpi xmlns:a14="http://schemas.microsoft.com/office/drawing/2010/main" val="0"/>
              </a:ext>
            </a:extLst>
          </a:blip>
          <a:srcRect l="16336" t="20245" r="8630" b="15251"/>
          <a:stretch>
            <a:fillRect/>
          </a:stretch>
        </p:blipFill>
        <p:spPr bwMode="auto">
          <a:xfrm rot="5400000">
            <a:off x="6494462" y="439738"/>
            <a:ext cx="282257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4" name="Footer Placeholder 7">
            <a:extLst>
              <a:ext uri="{FF2B5EF4-FFF2-40B4-BE49-F238E27FC236}">
                <a16:creationId xmlns:a16="http://schemas.microsoft.com/office/drawing/2014/main" id="{476FD654-348B-DC46-8C00-33E3A608027D}"/>
              </a:ext>
            </a:extLst>
          </p:cNvPr>
          <p:cNvSpPr>
            <a:spLocks noGrp="1"/>
          </p:cNvSpPr>
          <p:nvPr>
            <p:ph type="ftr" sz="quarter" idx="11"/>
          </p:nvPr>
        </p:nvSpPr>
        <p:spPr>
          <a:xfrm>
            <a:off x="-1" y="6400800"/>
            <a:ext cx="2083633"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Narrow"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Narrow"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9pPr>
          </a:lstStyle>
          <a:p>
            <a:pPr>
              <a:spcBef>
                <a:spcPct val="0"/>
              </a:spcBef>
              <a:buFontTx/>
              <a:buNone/>
            </a:pPr>
            <a:r>
              <a:rPr lang="it-IT" altLang="it-IT" sz="1400" i="1" dirty="0">
                <a:latin typeface="Times New Roman" panose="02020603050405020304" pitchFamily="18" charset="0"/>
              </a:rPr>
              <a:t>Daniela Valenti, 2020</a:t>
            </a:r>
          </a:p>
        </p:txBody>
      </p:sp>
      <p:sp>
        <p:nvSpPr>
          <p:cNvPr id="2" name="Segnaposto numero diapositiva 1">
            <a:extLst>
              <a:ext uri="{FF2B5EF4-FFF2-40B4-BE49-F238E27FC236}">
                <a16:creationId xmlns:a16="http://schemas.microsoft.com/office/drawing/2014/main" id="{828B37EA-4802-E044-8DD4-E8954354B90D}"/>
              </a:ext>
            </a:extLst>
          </p:cNvPr>
          <p:cNvSpPr>
            <a:spLocks noGrp="1"/>
          </p:cNvSpPr>
          <p:nvPr>
            <p:ph type="sldNum" sz="quarter" idx="12"/>
          </p:nvPr>
        </p:nvSpPr>
        <p:spPr/>
        <p:txBody>
          <a:bodyPr/>
          <a:lstStyle/>
          <a:p>
            <a:pPr>
              <a:defRPr/>
            </a:pPr>
            <a:fld id="{F90EB2FD-C499-3A4C-BF78-48894EE2E5B7}" type="slidenum">
              <a:rPr lang="it-IT" altLang="it-IT" smtClean="0"/>
              <a:pPr>
                <a:defRPr/>
              </a:pPr>
              <a:t>21</a:t>
            </a:fld>
            <a:endParaRPr lang="it-IT" altLang="it-IT"/>
          </a:p>
        </p:txBody>
      </p:sp>
    </p:spTree>
    <p:extLst>
      <p:ext uri="{BB962C8B-B14F-4D97-AF65-F5344CB8AC3E}">
        <p14:creationId xmlns:p14="http://schemas.microsoft.com/office/powerpoint/2010/main" val="145534219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9010" name="Rectangle 2">
            <a:extLst>
              <a:ext uri="{FF2B5EF4-FFF2-40B4-BE49-F238E27FC236}">
                <a16:creationId xmlns:a16="http://schemas.microsoft.com/office/drawing/2014/main" id="{4ACEAC59-F414-CD47-932A-18370E866A5A}"/>
              </a:ext>
            </a:extLst>
          </p:cNvPr>
          <p:cNvSpPr>
            <a:spLocks noGrp="1" noChangeArrowheads="1"/>
          </p:cNvSpPr>
          <p:nvPr>
            <p:ph type="title"/>
          </p:nvPr>
        </p:nvSpPr>
        <p:spPr>
          <a:xfrm>
            <a:off x="300038" y="829920"/>
            <a:ext cx="8667750" cy="1162050"/>
          </a:xfrm>
        </p:spPr>
        <p:txBody>
          <a:bodyPr/>
          <a:lstStyle/>
          <a:p>
            <a:pPr algn="ctr" eaLnBrk="1" hangingPunct="1"/>
            <a:r>
              <a:rPr lang="it-IT" altLang="it-IT" sz="3600" b="1" dirty="0">
                <a:solidFill>
                  <a:srgbClr val="FF3300"/>
                </a:solidFill>
                <a:latin typeface="Arial" panose="020B0604020202020204" pitchFamily="34" charset="0"/>
                <a:ea typeface="ＭＳ Ｐゴシック" panose="020B0600070205080204" pitchFamily="34" charset="-128"/>
                <a:cs typeface="Arial" panose="020B0604020202020204" pitchFamily="34" charset="0"/>
              </a:rPr>
              <a:t>Come procedo, se l’acqua da distribuire è molto poca?</a:t>
            </a:r>
          </a:p>
        </p:txBody>
      </p:sp>
      <p:sp>
        <p:nvSpPr>
          <p:cNvPr id="31747" name="Rectangle 3">
            <a:extLst>
              <a:ext uri="{FF2B5EF4-FFF2-40B4-BE49-F238E27FC236}">
                <a16:creationId xmlns:a16="http://schemas.microsoft.com/office/drawing/2014/main" id="{9466B7D6-D005-1E48-A37D-A4F63D2D843D}"/>
              </a:ext>
            </a:extLst>
          </p:cNvPr>
          <p:cNvSpPr>
            <a:spLocks noChangeArrowheads="1"/>
          </p:cNvSpPr>
          <p:nvPr/>
        </p:nvSpPr>
        <p:spPr bwMode="auto">
          <a:xfrm>
            <a:off x="704850" y="23209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Narrow"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Narrow"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9pPr>
          </a:lstStyle>
          <a:p>
            <a:pPr eaLnBrk="1" hangingPunct="1">
              <a:spcBef>
                <a:spcPct val="0"/>
              </a:spcBef>
              <a:buFontTx/>
              <a:buNone/>
            </a:pPr>
            <a:endParaRPr lang="it-IT" altLang="it-IT" sz="2400">
              <a:latin typeface="Times New Roman" panose="02020603050405020304" pitchFamily="18" charset="0"/>
            </a:endParaRPr>
          </a:p>
        </p:txBody>
      </p:sp>
      <p:sp>
        <p:nvSpPr>
          <p:cNvPr id="31748" name="Rectangle 4">
            <a:extLst>
              <a:ext uri="{FF2B5EF4-FFF2-40B4-BE49-F238E27FC236}">
                <a16:creationId xmlns:a16="http://schemas.microsoft.com/office/drawing/2014/main" id="{5F9FB9C3-0530-6449-8930-7277686A33B2}"/>
              </a:ext>
            </a:extLst>
          </p:cNvPr>
          <p:cNvSpPr>
            <a:spLocks noChangeArrowheads="1"/>
          </p:cNvSpPr>
          <p:nvPr/>
        </p:nvSpPr>
        <p:spPr bwMode="auto">
          <a:xfrm>
            <a:off x="754063" y="24415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Narrow"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Narrow"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9pPr>
          </a:lstStyle>
          <a:p>
            <a:pPr eaLnBrk="1" hangingPunct="1">
              <a:spcBef>
                <a:spcPct val="0"/>
              </a:spcBef>
              <a:buFontTx/>
              <a:buNone/>
            </a:pPr>
            <a:endParaRPr lang="it-IT" altLang="it-IT" sz="2400">
              <a:latin typeface="Times New Roman" panose="02020603050405020304" pitchFamily="18" charset="0"/>
            </a:endParaRPr>
          </a:p>
        </p:txBody>
      </p:sp>
      <p:sp>
        <p:nvSpPr>
          <p:cNvPr id="31749" name="Text Box 5">
            <a:extLst>
              <a:ext uri="{FF2B5EF4-FFF2-40B4-BE49-F238E27FC236}">
                <a16:creationId xmlns:a16="http://schemas.microsoft.com/office/drawing/2014/main" id="{8DABCF06-B7F2-5B45-8217-C97714A3C577}"/>
              </a:ext>
            </a:extLst>
          </p:cNvPr>
          <p:cNvSpPr txBox="1">
            <a:spLocks noChangeArrowheads="1"/>
          </p:cNvSpPr>
          <p:nvPr/>
        </p:nvSpPr>
        <p:spPr bwMode="auto">
          <a:xfrm>
            <a:off x="327025" y="5283200"/>
            <a:ext cx="86407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Narrow"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Narrow"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9pPr>
          </a:lstStyle>
          <a:p>
            <a:pPr eaLnBrk="1" hangingPunct="1">
              <a:spcBef>
                <a:spcPct val="0"/>
              </a:spcBef>
              <a:buFontTx/>
              <a:buNone/>
            </a:pPr>
            <a:r>
              <a:rPr lang="it-IT" altLang="it-IT" sz="3600" b="1">
                <a:solidFill>
                  <a:srgbClr val="FF3300"/>
                </a:solidFill>
                <a:latin typeface="Times New Roman" panose="02020603050405020304" pitchFamily="18" charset="0"/>
              </a:rPr>
              <a:t>		</a:t>
            </a:r>
            <a:endParaRPr lang="it-IT" altLang="it-IT" sz="3600">
              <a:latin typeface="Times New Roman" panose="02020603050405020304" pitchFamily="18" charset="0"/>
            </a:endParaRPr>
          </a:p>
        </p:txBody>
      </p:sp>
      <p:sp>
        <p:nvSpPr>
          <p:cNvPr id="299016" name="Text Box 8">
            <a:extLst>
              <a:ext uri="{FF2B5EF4-FFF2-40B4-BE49-F238E27FC236}">
                <a16:creationId xmlns:a16="http://schemas.microsoft.com/office/drawing/2014/main" id="{76DCACCE-B05D-DE40-A613-8889684EE67A}"/>
              </a:ext>
            </a:extLst>
          </p:cNvPr>
          <p:cNvSpPr txBox="1">
            <a:spLocks noChangeArrowheads="1"/>
          </p:cNvSpPr>
          <p:nvPr/>
        </p:nvSpPr>
        <p:spPr bwMode="auto">
          <a:xfrm>
            <a:off x="1626641" y="2575609"/>
            <a:ext cx="567334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Narrow"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Narrow"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9pPr>
          </a:lstStyle>
          <a:p>
            <a:pPr eaLnBrk="1" hangingPunct="1">
              <a:spcBef>
                <a:spcPct val="50000"/>
              </a:spcBef>
              <a:buFontTx/>
              <a:buNone/>
            </a:pPr>
            <a:r>
              <a:rPr lang="it-IT" altLang="it-IT" sz="3600" b="1" dirty="0">
                <a:latin typeface="Arial" panose="020B0604020202020204" pitchFamily="34" charset="0"/>
                <a:cs typeface="Arial" panose="020B0604020202020204" pitchFamily="34" charset="0"/>
              </a:rPr>
              <a:t>Interviene la matematica </a:t>
            </a:r>
          </a:p>
        </p:txBody>
      </p:sp>
      <p:sp>
        <p:nvSpPr>
          <p:cNvPr id="31752" name="Footer Placeholder 7">
            <a:extLst>
              <a:ext uri="{FF2B5EF4-FFF2-40B4-BE49-F238E27FC236}">
                <a16:creationId xmlns:a16="http://schemas.microsoft.com/office/drawing/2014/main" id="{361A478D-ED62-FC43-A171-7E428636F5FB}"/>
              </a:ext>
            </a:extLst>
          </p:cNvPr>
          <p:cNvSpPr>
            <a:spLocks noGrp="1"/>
          </p:cNvSpPr>
          <p:nvPr>
            <p:ph type="ftr" sz="quarter" idx="11"/>
          </p:nvPr>
        </p:nvSpPr>
        <p:spPr>
          <a:xfrm>
            <a:off x="0" y="6400800"/>
            <a:ext cx="1978702"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Narrow"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Narrow"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9pPr>
          </a:lstStyle>
          <a:p>
            <a:pPr>
              <a:spcBef>
                <a:spcPct val="0"/>
              </a:spcBef>
              <a:buFontTx/>
              <a:buNone/>
            </a:pPr>
            <a:r>
              <a:rPr lang="it-IT" altLang="it-IT" sz="1400" i="1" dirty="0">
                <a:latin typeface="Times New Roman" panose="02020603050405020304" pitchFamily="18" charset="0"/>
              </a:rPr>
              <a:t>Daniela Valenti, 2020</a:t>
            </a:r>
          </a:p>
        </p:txBody>
      </p:sp>
      <p:sp>
        <p:nvSpPr>
          <p:cNvPr id="2" name="Segnaposto numero diapositiva 1">
            <a:extLst>
              <a:ext uri="{FF2B5EF4-FFF2-40B4-BE49-F238E27FC236}">
                <a16:creationId xmlns:a16="http://schemas.microsoft.com/office/drawing/2014/main" id="{1CED93D0-45A1-B648-BB01-16F44F2D8775}"/>
              </a:ext>
            </a:extLst>
          </p:cNvPr>
          <p:cNvSpPr>
            <a:spLocks noGrp="1"/>
          </p:cNvSpPr>
          <p:nvPr>
            <p:ph type="sldNum" sz="quarter" idx="12"/>
          </p:nvPr>
        </p:nvSpPr>
        <p:spPr/>
        <p:txBody>
          <a:bodyPr/>
          <a:lstStyle/>
          <a:p>
            <a:pPr>
              <a:defRPr/>
            </a:pPr>
            <a:fld id="{F90EB2FD-C499-3A4C-BF78-48894EE2E5B7}" type="slidenum">
              <a:rPr lang="it-IT" altLang="it-IT" smtClean="0"/>
              <a:pPr>
                <a:defRPr/>
              </a:pPr>
              <a:t>22</a:t>
            </a:fld>
            <a:endParaRPr lang="it-IT" altLang="it-IT"/>
          </a:p>
        </p:txBody>
      </p:sp>
    </p:spTree>
    <p:extLst>
      <p:ext uri="{BB962C8B-B14F-4D97-AF65-F5344CB8AC3E}">
        <p14:creationId xmlns:p14="http://schemas.microsoft.com/office/powerpoint/2010/main" val="40826806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9010" name="Rectangle 2">
            <a:extLst>
              <a:ext uri="{FF2B5EF4-FFF2-40B4-BE49-F238E27FC236}">
                <a16:creationId xmlns:a16="http://schemas.microsoft.com/office/drawing/2014/main" id="{4ACEAC59-F414-CD47-932A-18370E866A5A}"/>
              </a:ext>
            </a:extLst>
          </p:cNvPr>
          <p:cNvSpPr>
            <a:spLocks noGrp="1" noChangeArrowheads="1"/>
          </p:cNvSpPr>
          <p:nvPr>
            <p:ph type="title"/>
          </p:nvPr>
        </p:nvSpPr>
        <p:spPr>
          <a:xfrm>
            <a:off x="300038" y="547688"/>
            <a:ext cx="8667750" cy="1162050"/>
          </a:xfrm>
        </p:spPr>
        <p:txBody>
          <a:bodyPr/>
          <a:lstStyle/>
          <a:p>
            <a:pPr algn="ctr" eaLnBrk="1" hangingPunct="1"/>
            <a:r>
              <a:rPr lang="it-IT" altLang="it-IT" sz="3600" b="1" dirty="0">
                <a:solidFill>
                  <a:srgbClr val="FF3300"/>
                </a:solidFill>
                <a:latin typeface="Arial" panose="020B0604020202020204" pitchFamily="34" charset="0"/>
                <a:ea typeface="ＭＳ Ｐゴシック" panose="020B0600070205080204" pitchFamily="34" charset="-128"/>
                <a:cs typeface="Arial" panose="020B0604020202020204" pitchFamily="34" charset="0"/>
              </a:rPr>
              <a:t>Attività</a:t>
            </a:r>
          </a:p>
        </p:txBody>
      </p:sp>
      <p:sp>
        <p:nvSpPr>
          <p:cNvPr id="31747" name="Rectangle 3">
            <a:extLst>
              <a:ext uri="{FF2B5EF4-FFF2-40B4-BE49-F238E27FC236}">
                <a16:creationId xmlns:a16="http://schemas.microsoft.com/office/drawing/2014/main" id="{9466B7D6-D005-1E48-A37D-A4F63D2D843D}"/>
              </a:ext>
            </a:extLst>
          </p:cNvPr>
          <p:cNvSpPr>
            <a:spLocks noChangeArrowheads="1"/>
          </p:cNvSpPr>
          <p:nvPr/>
        </p:nvSpPr>
        <p:spPr bwMode="auto">
          <a:xfrm>
            <a:off x="704850" y="23209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Narrow"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Narrow"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9pPr>
          </a:lstStyle>
          <a:p>
            <a:pPr eaLnBrk="1" hangingPunct="1">
              <a:spcBef>
                <a:spcPct val="0"/>
              </a:spcBef>
              <a:buFontTx/>
              <a:buNone/>
            </a:pPr>
            <a:endParaRPr lang="it-IT" altLang="it-IT" sz="2400">
              <a:latin typeface="Times New Roman" panose="02020603050405020304" pitchFamily="18" charset="0"/>
            </a:endParaRPr>
          </a:p>
        </p:txBody>
      </p:sp>
      <p:sp>
        <p:nvSpPr>
          <p:cNvPr id="31748" name="Rectangle 4">
            <a:extLst>
              <a:ext uri="{FF2B5EF4-FFF2-40B4-BE49-F238E27FC236}">
                <a16:creationId xmlns:a16="http://schemas.microsoft.com/office/drawing/2014/main" id="{5F9FB9C3-0530-6449-8930-7277686A33B2}"/>
              </a:ext>
            </a:extLst>
          </p:cNvPr>
          <p:cNvSpPr>
            <a:spLocks noChangeArrowheads="1"/>
          </p:cNvSpPr>
          <p:nvPr/>
        </p:nvSpPr>
        <p:spPr bwMode="auto">
          <a:xfrm>
            <a:off x="754063" y="24415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Narrow"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Narrow"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9pPr>
          </a:lstStyle>
          <a:p>
            <a:pPr eaLnBrk="1" hangingPunct="1">
              <a:spcBef>
                <a:spcPct val="0"/>
              </a:spcBef>
              <a:buFontTx/>
              <a:buNone/>
            </a:pPr>
            <a:endParaRPr lang="it-IT" altLang="it-IT" sz="2400">
              <a:latin typeface="Times New Roman" panose="02020603050405020304" pitchFamily="18" charset="0"/>
            </a:endParaRPr>
          </a:p>
        </p:txBody>
      </p:sp>
      <p:sp>
        <p:nvSpPr>
          <p:cNvPr id="31749" name="Text Box 5">
            <a:extLst>
              <a:ext uri="{FF2B5EF4-FFF2-40B4-BE49-F238E27FC236}">
                <a16:creationId xmlns:a16="http://schemas.microsoft.com/office/drawing/2014/main" id="{8DABCF06-B7F2-5B45-8217-C97714A3C577}"/>
              </a:ext>
            </a:extLst>
          </p:cNvPr>
          <p:cNvSpPr txBox="1">
            <a:spLocks noChangeArrowheads="1"/>
          </p:cNvSpPr>
          <p:nvPr/>
        </p:nvSpPr>
        <p:spPr bwMode="auto">
          <a:xfrm>
            <a:off x="327025" y="5283200"/>
            <a:ext cx="86407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Narrow"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Narrow"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9pPr>
          </a:lstStyle>
          <a:p>
            <a:pPr eaLnBrk="1" hangingPunct="1">
              <a:spcBef>
                <a:spcPct val="0"/>
              </a:spcBef>
              <a:buFontTx/>
              <a:buNone/>
            </a:pPr>
            <a:r>
              <a:rPr lang="it-IT" altLang="it-IT" sz="3600" b="1">
                <a:solidFill>
                  <a:srgbClr val="FF3300"/>
                </a:solidFill>
                <a:latin typeface="Times New Roman" panose="02020603050405020304" pitchFamily="18" charset="0"/>
              </a:rPr>
              <a:t>		</a:t>
            </a:r>
            <a:endParaRPr lang="it-IT" altLang="it-IT" sz="3600">
              <a:latin typeface="Times New Roman" panose="02020603050405020304" pitchFamily="18" charset="0"/>
            </a:endParaRPr>
          </a:p>
        </p:txBody>
      </p:sp>
      <p:sp>
        <p:nvSpPr>
          <p:cNvPr id="299016" name="Text Box 8">
            <a:extLst>
              <a:ext uri="{FF2B5EF4-FFF2-40B4-BE49-F238E27FC236}">
                <a16:creationId xmlns:a16="http://schemas.microsoft.com/office/drawing/2014/main" id="{76DCACCE-B05D-DE40-A613-8889684EE67A}"/>
              </a:ext>
            </a:extLst>
          </p:cNvPr>
          <p:cNvSpPr txBox="1">
            <a:spLocks noChangeArrowheads="1"/>
          </p:cNvSpPr>
          <p:nvPr/>
        </p:nvSpPr>
        <p:spPr bwMode="auto">
          <a:xfrm>
            <a:off x="754063" y="2318375"/>
            <a:ext cx="792524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Narrow"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Narrow"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9pPr>
          </a:lstStyle>
          <a:p>
            <a:pPr eaLnBrk="1" hangingPunct="1">
              <a:spcBef>
                <a:spcPct val="50000"/>
              </a:spcBef>
              <a:buFontTx/>
              <a:buNone/>
            </a:pPr>
            <a:r>
              <a:rPr lang="it-IT" altLang="it-IT" b="1" dirty="0">
                <a:latin typeface="Arial" panose="020B0604020202020204" pitchFamily="34" charset="0"/>
                <a:cs typeface="Arial" panose="020B0604020202020204" pitchFamily="34" charset="0"/>
              </a:rPr>
              <a:t>Completa la scheda 2 di lavoro per risolvere il problema con la matematica </a:t>
            </a:r>
          </a:p>
        </p:txBody>
      </p:sp>
      <p:sp>
        <p:nvSpPr>
          <p:cNvPr id="31752" name="Footer Placeholder 7">
            <a:extLst>
              <a:ext uri="{FF2B5EF4-FFF2-40B4-BE49-F238E27FC236}">
                <a16:creationId xmlns:a16="http://schemas.microsoft.com/office/drawing/2014/main" id="{361A478D-ED62-FC43-A171-7E428636F5FB}"/>
              </a:ext>
            </a:extLst>
          </p:cNvPr>
          <p:cNvSpPr>
            <a:spLocks noGrp="1"/>
          </p:cNvSpPr>
          <p:nvPr>
            <p:ph type="ftr" sz="quarter" idx="11"/>
          </p:nvPr>
        </p:nvSpPr>
        <p:spPr>
          <a:xfrm>
            <a:off x="0" y="6400800"/>
            <a:ext cx="1993692"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Narrow"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Narrow"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9pPr>
          </a:lstStyle>
          <a:p>
            <a:pPr>
              <a:spcBef>
                <a:spcPct val="0"/>
              </a:spcBef>
              <a:buFontTx/>
              <a:buNone/>
            </a:pPr>
            <a:r>
              <a:rPr lang="it-IT" altLang="it-IT" sz="1400" i="1" dirty="0">
                <a:latin typeface="Times New Roman" panose="02020603050405020304" pitchFamily="18" charset="0"/>
              </a:rPr>
              <a:t>Daniela Valenti, 2020</a:t>
            </a:r>
          </a:p>
        </p:txBody>
      </p:sp>
      <p:sp>
        <p:nvSpPr>
          <p:cNvPr id="2" name="Segnaposto numero diapositiva 1">
            <a:extLst>
              <a:ext uri="{FF2B5EF4-FFF2-40B4-BE49-F238E27FC236}">
                <a16:creationId xmlns:a16="http://schemas.microsoft.com/office/drawing/2014/main" id="{1CED93D0-45A1-B648-BB01-16F44F2D8775}"/>
              </a:ext>
            </a:extLst>
          </p:cNvPr>
          <p:cNvSpPr>
            <a:spLocks noGrp="1"/>
          </p:cNvSpPr>
          <p:nvPr>
            <p:ph type="sldNum" sz="quarter" idx="12"/>
          </p:nvPr>
        </p:nvSpPr>
        <p:spPr/>
        <p:txBody>
          <a:bodyPr/>
          <a:lstStyle/>
          <a:p>
            <a:pPr>
              <a:defRPr/>
            </a:pPr>
            <a:fld id="{F90EB2FD-C499-3A4C-BF78-48894EE2E5B7}" type="slidenum">
              <a:rPr lang="it-IT" altLang="it-IT" smtClean="0"/>
              <a:pPr>
                <a:defRPr/>
              </a:pPr>
              <a:t>23</a:t>
            </a:fld>
            <a:endParaRPr lang="it-IT" altLang="it-IT"/>
          </a:p>
        </p:txBody>
      </p:sp>
    </p:spTree>
    <p:extLst>
      <p:ext uri="{BB962C8B-B14F-4D97-AF65-F5344CB8AC3E}">
        <p14:creationId xmlns:p14="http://schemas.microsoft.com/office/powerpoint/2010/main" val="409248677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9010" name="Rectangle 2">
            <a:extLst>
              <a:ext uri="{FF2B5EF4-FFF2-40B4-BE49-F238E27FC236}">
                <a16:creationId xmlns:a16="http://schemas.microsoft.com/office/drawing/2014/main" id="{4ACEAC59-F414-CD47-932A-18370E866A5A}"/>
              </a:ext>
            </a:extLst>
          </p:cNvPr>
          <p:cNvSpPr>
            <a:spLocks noGrp="1" noChangeArrowheads="1"/>
          </p:cNvSpPr>
          <p:nvPr>
            <p:ph type="title"/>
          </p:nvPr>
        </p:nvSpPr>
        <p:spPr>
          <a:xfrm>
            <a:off x="0" y="1622425"/>
            <a:ext cx="8667750" cy="1162050"/>
          </a:xfrm>
        </p:spPr>
        <p:txBody>
          <a:bodyPr/>
          <a:lstStyle/>
          <a:p>
            <a:pPr algn="ctr" eaLnBrk="1" hangingPunct="1"/>
            <a:r>
              <a:rPr lang="it-IT" altLang="it-IT" sz="3600" b="1" dirty="0">
                <a:solidFill>
                  <a:srgbClr val="FF3300"/>
                </a:solidFill>
                <a:latin typeface="Arial" panose="020B0604020202020204" pitchFamily="34" charset="0"/>
                <a:ea typeface="ＭＳ Ｐゴシック" panose="020B0600070205080204" pitchFamily="34" charset="-128"/>
                <a:cs typeface="Arial" panose="020B0604020202020204" pitchFamily="34" charset="0"/>
              </a:rPr>
              <a:t>Che cosa hai trovato</a:t>
            </a:r>
          </a:p>
        </p:txBody>
      </p:sp>
      <p:sp>
        <p:nvSpPr>
          <p:cNvPr id="31747" name="Rectangle 3">
            <a:extLst>
              <a:ext uri="{FF2B5EF4-FFF2-40B4-BE49-F238E27FC236}">
                <a16:creationId xmlns:a16="http://schemas.microsoft.com/office/drawing/2014/main" id="{9466B7D6-D005-1E48-A37D-A4F63D2D843D}"/>
              </a:ext>
            </a:extLst>
          </p:cNvPr>
          <p:cNvSpPr>
            <a:spLocks noChangeArrowheads="1"/>
          </p:cNvSpPr>
          <p:nvPr/>
        </p:nvSpPr>
        <p:spPr bwMode="auto">
          <a:xfrm>
            <a:off x="704850" y="23209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Narrow"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Narrow"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9pPr>
          </a:lstStyle>
          <a:p>
            <a:pPr eaLnBrk="1" hangingPunct="1">
              <a:spcBef>
                <a:spcPct val="0"/>
              </a:spcBef>
              <a:buFontTx/>
              <a:buNone/>
            </a:pPr>
            <a:endParaRPr lang="it-IT" altLang="it-IT" sz="2400">
              <a:latin typeface="Times New Roman" panose="02020603050405020304" pitchFamily="18" charset="0"/>
            </a:endParaRPr>
          </a:p>
        </p:txBody>
      </p:sp>
      <p:sp>
        <p:nvSpPr>
          <p:cNvPr id="31748" name="Rectangle 4">
            <a:extLst>
              <a:ext uri="{FF2B5EF4-FFF2-40B4-BE49-F238E27FC236}">
                <a16:creationId xmlns:a16="http://schemas.microsoft.com/office/drawing/2014/main" id="{5F9FB9C3-0530-6449-8930-7277686A33B2}"/>
              </a:ext>
            </a:extLst>
          </p:cNvPr>
          <p:cNvSpPr>
            <a:spLocks noChangeArrowheads="1"/>
          </p:cNvSpPr>
          <p:nvPr/>
        </p:nvSpPr>
        <p:spPr bwMode="auto">
          <a:xfrm>
            <a:off x="754063" y="24415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Narrow"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Narrow"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9pPr>
          </a:lstStyle>
          <a:p>
            <a:pPr eaLnBrk="1" hangingPunct="1">
              <a:spcBef>
                <a:spcPct val="0"/>
              </a:spcBef>
              <a:buFontTx/>
              <a:buNone/>
            </a:pPr>
            <a:endParaRPr lang="it-IT" altLang="it-IT" sz="2400">
              <a:latin typeface="Times New Roman" panose="02020603050405020304" pitchFamily="18" charset="0"/>
            </a:endParaRPr>
          </a:p>
        </p:txBody>
      </p:sp>
      <p:sp>
        <p:nvSpPr>
          <p:cNvPr id="31749" name="Text Box 5">
            <a:extLst>
              <a:ext uri="{FF2B5EF4-FFF2-40B4-BE49-F238E27FC236}">
                <a16:creationId xmlns:a16="http://schemas.microsoft.com/office/drawing/2014/main" id="{8DABCF06-B7F2-5B45-8217-C97714A3C577}"/>
              </a:ext>
            </a:extLst>
          </p:cNvPr>
          <p:cNvSpPr txBox="1">
            <a:spLocks noChangeArrowheads="1"/>
          </p:cNvSpPr>
          <p:nvPr/>
        </p:nvSpPr>
        <p:spPr bwMode="auto">
          <a:xfrm>
            <a:off x="327025" y="5283200"/>
            <a:ext cx="86407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Narrow"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Narrow"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9pPr>
          </a:lstStyle>
          <a:p>
            <a:pPr eaLnBrk="1" hangingPunct="1">
              <a:spcBef>
                <a:spcPct val="0"/>
              </a:spcBef>
              <a:buFontTx/>
              <a:buNone/>
            </a:pPr>
            <a:r>
              <a:rPr lang="it-IT" altLang="it-IT" sz="3600" b="1">
                <a:solidFill>
                  <a:srgbClr val="FF3300"/>
                </a:solidFill>
                <a:latin typeface="Times New Roman" panose="02020603050405020304" pitchFamily="18" charset="0"/>
              </a:rPr>
              <a:t>		</a:t>
            </a:r>
            <a:endParaRPr lang="it-IT" altLang="it-IT" sz="3600">
              <a:latin typeface="Times New Roman" panose="02020603050405020304" pitchFamily="18" charset="0"/>
            </a:endParaRPr>
          </a:p>
        </p:txBody>
      </p:sp>
      <p:sp>
        <p:nvSpPr>
          <p:cNvPr id="31752" name="Footer Placeholder 7">
            <a:extLst>
              <a:ext uri="{FF2B5EF4-FFF2-40B4-BE49-F238E27FC236}">
                <a16:creationId xmlns:a16="http://schemas.microsoft.com/office/drawing/2014/main" id="{361A478D-ED62-FC43-A171-7E428636F5FB}"/>
              </a:ext>
            </a:extLst>
          </p:cNvPr>
          <p:cNvSpPr>
            <a:spLocks noGrp="1"/>
          </p:cNvSpPr>
          <p:nvPr>
            <p:ph type="ftr" sz="quarter" idx="11"/>
          </p:nvPr>
        </p:nvSpPr>
        <p:spPr>
          <a:xfrm>
            <a:off x="0" y="6400800"/>
            <a:ext cx="1993692"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Narrow"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Narrow"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9pPr>
          </a:lstStyle>
          <a:p>
            <a:pPr>
              <a:spcBef>
                <a:spcPct val="0"/>
              </a:spcBef>
              <a:buFontTx/>
              <a:buNone/>
            </a:pPr>
            <a:r>
              <a:rPr lang="it-IT" altLang="it-IT" sz="1400" i="1" dirty="0">
                <a:latin typeface="Times New Roman" panose="02020603050405020304" pitchFamily="18" charset="0"/>
              </a:rPr>
              <a:t>Daniela Valenti, 2020</a:t>
            </a:r>
          </a:p>
        </p:txBody>
      </p:sp>
      <p:sp>
        <p:nvSpPr>
          <p:cNvPr id="2" name="Segnaposto numero diapositiva 1">
            <a:extLst>
              <a:ext uri="{FF2B5EF4-FFF2-40B4-BE49-F238E27FC236}">
                <a16:creationId xmlns:a16="http://schemas.microsoft.com/office/drawing/2014/main" id="{1CED93D0-45A1-B648-BB01-16F44F2D8775}"/>
              </a:ext>
            </a:extLst>
          </p:cNvPr>
          <p:cNvSpPr>
            <a:spLocks noGrp="1"/>
          </p:cNvSpPr>
          <p:nvPr>
            <p:ph type="sldNum" sz="quarter" idx="12"/>
          </p:nvPr>
        </p:nvSpPr>
        <p:spPr/>
        <p:txBody>
          <a:bodyPr/>
          <a:lstStyle/>
          <a:p>
            <a:pPr>
              <a:defRPr/>
            </a:pPr>
            <a:fld id="{F90EB2FD-C499-3A4C-BF78-48894EE2E5B7}" type="slidenum">
              <a:rPr lang="it-IT" altLang="it-IT" smtClean="0"/>
              <a:pPr>
                <a:defRPr/>
              </a:pPr>
              <a:t>24</a:t>
            </a:fld>
            <a:endParaRPr lang="it-IT" altLang="it-IT"/>
          </a:p>
        </p:txBody>
      </p:sp>
    </p:spTree>
    <p:extLst>
      <p:ext uri="{BB962C8B-B14F-4D97-AF65-F5344CB8AC3E}">
        <p14:creationId xmlns:p14="http://schemas.microsoft.com/office/powerpoint/2010/main" val="149911784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9010" name="Rectangle 2">
            <a:extLst>
              <a:ext uri="{FF2B5EF4-FFF2-40B4-BE49-F238E27FC236}">
                <a16:creationId xmlns:a16="http://schemas.microsoft.com/office/drawing/2014/main" id="{D39BD25D-EAAF-DE4F-A280-4C16ED3BF0E1}"/>
              </a:ext>
            </a:extLst>
          </p:cNvPr>
          <p:cNvSpPr>
            <a:spLocks noGrp="1" noChangeArrowheads="1"/>
          </p:cNvSpPr>
          <p:nvPr>
            <p:ph type="title"/>
          </p:nvPr>
        </p:nvSpPr>
        <p:spPr>
          <a:xfrm>
            <a:off x="266700" y="247650"/>
            <a:ext cx="8667750" cy="909638"/>
          </a:xfrm>
        </p:spPr>
        <p:txBody>
          <a:bodyPr/>
          <a:lstStyle/>
          <a:p>
            <a:pPr algn="ctr" eaLnBrk="1" hangingPunct="1"/>
            <a:r>
              <a:rPr lang="it-IT" altLang="it-IT" sz="3600" b="1" dirty="0">
                <a:solidFill>
                  <a:srgbClr val="FF3300"/>
                </a:solidFill>
                <a:latin typeface="Arial" panose="020B0604020202020204" pitchFamily="34" charset="0"/>
                <a:ea typeface="ＭＳ Ｐゴシック" panose="020B0600070205080204" pitchFamily="34" charset="-128"/>
                <a:cs typeface="Arial" panose="020B0604020202020204" pitchFamily="34" charset="0"/>
              </a:rPr>
              <a:t>L’acqua da distribuire vicina a 0 </a:t>
            </a:r>
          </a:p>
        </p:txBody>
      </p:sp>
      <p:sp>
        <p:nvSpPr>
          <p:cNvPr id="33795" name="Rectangle 3">
            <a:extLst>
              <a:ext uri="{FF2B5EF4-FFF2-40B4-BE49-F238E27FC236}">
                <a16:creationId xmlns:a16="http://schemas.microsoft.com/office/drawing/2014/main" id="{2D01923F-7FB0-BB44-8735-B18D9CF8992B}"/>
              </a:ext>
            </a:extLst>
          </p:cNvPr>
          <p:cNvSpPr>
            <a:spLocks noChangeArrowheads="1"/>
          </p:cNvSpPr>
          <p:nvPr/>
        </p:nvSpPr>
        <p:spPr bwMode="auto">
          <a:xfrm>
            <a:off x="704850" y="23209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Narrow"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Narrow"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9pPr>
          </a:lstStyle>
          <a:p>
            <a:pPr eaLnBrk="1" hangingPunct="1">
              <a:spcBef>
                <a:spcPct val="0"/>
              </a:spcBef>
              <a:buFontTx/>
              <a:buNone/>
            </a:pPr>
            <a:endParaRPr lang="it-IT" altLang="it-IT" sz="2400">
              <a:latin typeface="Times New Roman" panose="02020603050405020304" pitchFamily="18" charset="0"/>
            </a:endParaRPr>
          </a:p>
        </p:txBody>
      </p:sp>
      <p:sp>
        <p:nvSpPr>
          <p:cNvPr id="33796" name="Rectangle 4">
            <a:extLst>
              <a:ext uri="{FF2B5EF4-FFF2-40B4-BE49-F238E27FC236}">
                <a16:creationId xmlns:a16="http://schemas.microsoft.com/office/drawing/2014/main" id="{C3E8260F-69E9-9040-874E-A584B234CF12}"/>
              </a:ext>
            </a:extLst>
          </p:cNvPr>
          <p:cNvSpPr>
            <a:spLocks noChangeArrowheads="1"/>
          </p:cNvSpPr>
          <p:nvPr/>
        </p:nvSpPr>
        <p:spPr bwMode="auto">
          <a:xfrm>
            <a:off x="754063" y="24415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Narrow"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Narrow"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9pPr>
          </a:lstStyle>
          <a:p>
            <a:pPr eaLnBrk="1" hangingPunct="1">
              <a:spcBef>
                <a:spcPct val="0"/>
              </a:spcBef>
              <a:buFontTx/>
              <a:buNone/>
            </a:pPr>
            <a:endParaRPr lang="it-IT" altLang="it-IT" sz="2400">
              <a:latin typeface="Times New Roman" panose="02020603050405020304" pitchFamily="18" charset="0"/>
            </a:endParaRPr>
          </a:p>
        </p:txBody>
      </p:sp>
      <p:sp>
        <p:nvSpPr>
          <p:cNvPr id="33797" name="Footer Placeholder 7">
            <a:extLst>
              <a:ext uri="{FF2B5EF4-FFF2-40B4-BE49-F238E27FC236}">
                <a16:creationId xmlns:a16="http://schemas.microsoft.com/office/drawing/2014/main" id="{D72317A2-6AF9-6245-9242-E206AE367B10}"/>
              </a:ext>
            </a:extLst>
          </p:cNvPr>
          <p:cNvSpPr>
            <a:spLocks noGrp="1"/>
          </p:cNvSpPr>
          <p:nvPr>
            <p:ph type="ftr" sz="quarter" idx="11"/>
          </p:nvPr>
        </p:nvSpPr>
        <p:spPr>
          <a:xfrm>
            <a:off x="0" y="6400800"/>
            <a:ext cx="2023672"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Narrow"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Narrow"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9pPr>
          </a:lstStyle>
          <a:p>
            <a:pPr>
              <a:spcBef>
                <a:spcPct val="0"/>
              </a:spcBef>
              <a:buFontTx/>
              <a:buNone/>
            </a:pPr>
            <a:r>
              <a:rPr lang="it-IT" altLang="it-IT" sz="1400" i="1" dirty="0">
                <a:latin typeface="Times New Roman" panose="02020603050405020304" pitchFamily="18" charset="0"/>
              </a:rPr>
              <a:t>Daniela Valenti, 2020</a:t>
            </a:r>
          </a:p>
        </p:txBody>
      </p:sp>
      <p:graphicFrame>
        <p:nvGraphicFramePr>
          <p:cNvPr id="11" name="Table 10">
            <a:extLst>
              <a:ext uri="{FF2B5EF4-FFF2-40B4-BE49-F238E27FC236}">
                <a16:creationId xmlns:a16="http://schemas.microsoft.com/office/drawing/2014/main" id="{B6DA8DBD-6A90-E041-89FC-0293B1D80CAC}"/>
              </a:ext>
            </a:extLst>
          </p:cNvPr>
          <p:cNvGraphicFramePr>
            <a:graphicFrameLocks noGrp="1"/>
          </p:cNvGraphicFramePr>
          <p:nvPr>
            <p:extLst/>
          </p:nvPr>
        </p:nvGraphicFramePr>
        <p:xfrm>
          <a:off x="234950" y="1319214"/>
          <a:ext cx="8318500" cy="2646926"/>
        </p:xfrm>
        <a:graphic>
          <a:graphicData uri="http://schemas.openxmlformats.org/drawingml/2006/table">
            <a:tbl>
              <a:tblPr/>
              <a:tblGrid>
                <a:gridCol w="3073400">
                  <a:extLst>
                    <a:ext uri="{9D8B030D-6E8A-4147-A177-3AD203B41FA5}">
                      <a16:colId xmlns:a16="http://schemas.microsoft.com/office/drawing/2014/main" val="2299700831"/>
                    </a:ext>
                  </a:extLst>
                </a:gridCol>
                <a:gridCol w="1689100">
                  <a:extLst>
                    <a:ext uri="{9D8B030D-6E8A-4147-A177-3AD203B41FA5}">
                      <a16:colId xmlns:a16="http://schemas.microsoft.com/office/drawing/2014/main" val="764684093"/>
                    </a:ext>
                  </a:extLst>
                </a:gridCol>
                <a:gridCol w="3556000">
                  <a:extLst>
                    <a:ext uri="{9D8B030D-6E8A-4147-A177-3AD203B41FA5}">
                      <a16:colId xmlns:a16="http://schemas.microsoft.com/office/drawing/2014/main" val="3390875081"/>
                    </a:ext>
                  </a:extLst>
                </a:gridCol>
              </a:tblGrid>
              <a:tr h="487729">
                <a:tc>
                  <a:txBody>
                    <a:bodyPr/>
                    <a:lstStyle>
                      <a:lvl1pPr defTabSz="457200" eaLnBrk="0" hangingPunct="0">
                        <a:spcBef>
                          <a:spcPct val="20000"/>
                        </a:spcBef>
                        <a:defRPr sz="2800">
                          <a:solidFill>
                            <a:schemeClr val="tx1"/>
                          </a:solidFill>
                          <a:latin typeface="Arial Narrow"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Narrow"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Narrow"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Narrow"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Narrow"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ts val="600"/>
                        </a:spcBef>
                        <a:spcAft>
                          <a:spcPts val="600"/>
                        </a:spcAft>
                        <a:buClrTx/>
                        <a:buSzTx/>
                        <a:buFontTx/>
                        <a:buNone/>
                        <a:tabLst/>
                      </a:pPr>
                      <a:r>
                        <a:rPr kumimoji="0" lang="it-IT" altLang="it-IT" sz="2400" b="1" i="1" u="none" strike="noStrike" cap="none" normalizeH="0" baseline="0" dirty="0">
                          <a:ln>
                            <a:noFill/>
                          </a:ln>
                          <a:solidFill>
                            <a:srgbClr val="0000FF"/>
                          </a:solidFill>
                          <a:effectLst/>
                          <a:latin typeface="Arial Narrow" panose="020B0604020202020204" pitchFamily="34" charset="0"/>
                          <a:ea typeface="ＭＳ Ｐゴシック" panose="020B0600070205080204" pitchFamily="34" charset="-128"/>
                          <a:cs typeface="Times New Roman" panose="02020603050405020304" pitchFamily="18" charset="0"/>
                        </a:rPr>
                        <a:t>Acqua da distribuire</a:t>
                      </a:r>
                      <a:endParaRPr kumimoji="0" lang="it-IT" altLang="it-IT" sz="2400" b="0" i="0" u="none" strike="noStrike" cap="none" normalizeH="0" baseline="0" dirty="0">
                        <a:ln>
                          <a:noFill/>
                        </a:ln>
                        <a:solidFill>
                          <a:srgbClr val="0000FF"/>
                        </a:solidFill>
                        <a:effectLst/>
                        <a:latin typeface="Arial Narrow" panose="020B0604020202020204" pitchFamily="34" charset="0"/>
                        <a:ea typeface="ＭＳ Ｐゴシック" panose="020B0600070205080204" pitchFamily="34" charset="-128"/>
                        <a:cs typeface="Times New Roman" panose="02020603050405020304"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Narrow"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Narrow"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Narrow"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Narrow"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Narrow"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ts val="600"/>
                        </a:spcBef>
                        <a:spcAft>
                          <a:spcPts val="600"/>
                        </a:spcAft>
                        <a:buClrTx/>
                        <a:buSzTx/>
                        <a:buFontTx/>
                        <a:buNone/>
                        <a:tabLst/>
                      </a:pPr>
                      <a:r>
                        <a:rPr kumimoji="0" lang="it-IT" altLang="it-IT" sz="2400" b="1" i="1" u="none" strike="noStrike" cap="none" normalizeH="0" baseline="0" dirty="0">
                          <a:ln>
                            <a:noFill/>
                          </a:ln>
                          <a:solidFill>
                            <a:schemeClr val="tx1"/>
                          </a:solidFill>
                          <a:effectLst/>
                          <a:latin typeface="Arial Narrow" panose="020B0604020202020204" pitchFamily="34" charset="0"/>
                          <a:ea typeface="ＭＳ Ｐゴシック" panose="020B0600070205080204" pitchFamily="34" charset="-128"/>
                          <a:cs typeface="Times New Roman" panose="02020603050405020304" pitchFamily="18" charset="0"/>
                        </a:rPr>
                        <a:t>Calcolo</a:t>
                      </a:r>
                      <a:endParaRPr kumimoji="0" lang="it-IT" altLang="it-IT" sz="2400" b="0" i="0" u="none" strike="noStrike" cap="none" normalizeH="0" baseline="0" dirty="0">
                        <a:ln>
                          <a:noFill/>
                        </a:ln>
                        <a:solidFill>
                          <a:schemeClr val="tx1"/>
                        </a:solidFill>
                        <a:effectLst/>
                        <a:latin typeface="Arial Narrow" panose="020B0604020202020204" pitchFamily="34" charset="0"/>
                        <a:ea typeface="ＭＳ Ｐゴシック" panose="020B0600070205080204" pitchFamily="34" charset="-128"/>
                        <a:cs typeface="Times New Roman" panose="02020603050405020304"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Narrow"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Narrow"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Narrow"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Narrow"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Narrow"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ts val="600"/>
                        </a:spcBef>
                        <a:spcAft>
                          <a:spcPts val="600"/>
                        </a:spcAft>
                        <a:buClrTx/>
                        <a:buSzTx/>
                        <a:buFontTx/>
                        <a:buNone/>
                        <a:tabLst/>
                      </a:pPr>
                      <a:r>
                        <a:rPr kumimoji="0" lang="it-IT" altLang="it-IT" sz="2400" b="1" i="1" u="none" strike="noStrike" cap="none" normalizeH="0" baseline="0" dirty="0">
                          <a:ln>
                            <a:noFill/>
                          </a:ln>
                          <a:solidFill>
                            <a:srgbClr val="FF3300"/>
                          </a:solidFill>
                          <a:effectLst/>
                          <a:latin typeface="Arial Narrow" panose="020B0604020202020204" pitchFamily="34" charset="0"/>
                          <a:ea typeface="ＭＳ Ｐゴシック" panose="020B0600070205080204" pitchFamily="34" charset="-128"/>
                          <a:cs typeface="Times New Roman" panose="02020603050405020304" pitchFamily="18" charset="0"/>
                        </a:rPr>
                        <a:t>Acqua per ogni persona</a:t>
                      </a:r>
                      <a:endParaRPr kumimoji="0" lang="it-IT" altLang="it-IT" sz="2400" b="0" i="0" u="none" strike="noStrike" cap="none" normalizeH="0" baseline="0" dirty="0">
                        <a:ln>
                          <a:noFill/>
                        </a:ln>
                        <a:solidFill>
                          <a:srgbClr val="FF3300"/>
                        </a:solidFill>
                        <a:effectLst/>
                        <a:latin typeface="Arial Narrow" panose="020B0604020202020204" pitchFamily="34" charset="0"/>
                        <a:ea typeface="ＭＳ Ｐゴシック" panose="020B0600070205080204" pitchFamily="34" charset="-128"/>
                        <a:cs typeface="Times New Roman" panose="02020603050405020304"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161801700"/>
                  </a:ext>
                </a:extLst>
              </a:tr>
              <a:tr h="513253">
                <a:tc>
                  <a:txBody>
                    <a:bodyPr/>
                    <a:lstStyle>
                      <a:lvl1pPr defTabSz="457200" eaLnBrk="0" hangingPunct="0">
                        <a:spcBef>
                          <a:spcPct val="20000"/>
                        </a:spcBef>
                        <a:defRPr sz="2800">
                          <a:solidFill>
                            <a:schemeClr val="tx1"/>
                          </a:solidFill>
                          <a:latin typeface="Arial Narrow"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Narrow"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Narrow"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Narrow"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Narrow"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ts val="600"/>
                        </a:spcBef>
                        <a:spcAft>
                          <a:spcPts val="600"/>
                        </a:spcAft>
                        <a:buClrTx/>
                        <a:buSzTx/>
                        <a:buFontTx/>
                        <a:buNone/>
                        <a:tabLst/>
                      </a:pPr>
                      <a:r>
                        <a:rPr kumimoji="0" lang="it-IT" altLang="it-IT" sz="2400" b="1" i="0" u="none" strike="noStrike" cap="none" normalizeH="0" baseline="0" dirty="0">
                          <a:ln>
                            <a:noFill/>
                          </a:ln>
                          <a:solidFill>
                            <a:srgbClr val="0000FF"/>
                          </a:solidFill>
                          <a:effectLst/>
                          <a:latin typeface="Times New Roman" panose="02020603050405020304" pitchFamily="18" charset="0"/>
                          <a:ea typeface="ＭＳ Ｐゴシック" panose="020B0600070205080204" pitchFamily="34" charset="-128"/>
                          <a:cs typeface="Times New Roman" panose="02020603050405020304" pitchFamily="18" charset="0"/>
                        </a:rPr>
                        <a:t>1,5 litri</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Narrow"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Narrow"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Narrow"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Narrow"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Narrow"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ts val="200"/>
                        </a:spcBef>
                        <a:spcAft>
                          <a:spcPts val="200"/>
                        </a:spcAft>
                        <a:buClrTx/>
                        <a:buSzTx/>
                        <a:buFontTx/>
                        <a:buNone/>
                        <a:tabLst/>
                      </a:pPr>
                      <a:r>
                        <a:rPr kumimoji="0" lang="it-IT" altLang="it-IT" sz="2400" b="1"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34" charset="-128"/>
                          <a:cs typeface="Times New Roman" panose="02020603050405020304" pitchFamily="18" charset="0"/>
                        </a:rPr>
                        <a:t>1,5 : 5</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Narrow"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Narrow"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Narrow"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Narrow"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Narrow"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ts val="200"/>
                        </a:spcBef>
                        <a:spcAft>
                          <a:spcPts val="200"/>
                        </a:spcAft>
                        <a:buClrTx/>
                        <a:buSzTx/>
                        <a:buFontTx/>
                        <a:buNone/>
                        <a:tabLst/>
                      </a:pPr>
                      <a:r>
                        <a:rPr kumimoji="0" lang="it-IT" altLang="it-IT" sz="2400" b="1" i="0" u="none" strike="noStrike" cap="none" normalizeH="0" baseline="0" dirty="0">
                          <a:ln>
                            <a:noFill/>
                          </a:ln>
                          <a:solidFill>
                            <a:srgbClr val="FF0000"/>
                          </a:solidFill>
                          <a:effectLst/>
                          <a:latin typeface="Times New Roman" panose="02020603050405020304" pitchFamily="18" charset="0"/>
                          <a:ea typeface="ＭＳ Ｐゴシック" panose="020B0600070205080204" pitchFamily="34" charset="-128"/>
                          <a:cs typeface="Times New Roman" panose="02020603050405020304" pitchFamily="18" charset="0"/>
                        </a:rPr>
                        <a:t>0,3 litri</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960794381"/>
                  </a:ext>
                </a:extLst>
              </a:tr>
              <a:tr h="785213">
                <a:tc>
                  <a:txBody>
                    <a:bodyPr/>
                    <a:lstStyle>
                      <a:lvl1pPr defTabSz="457200" eaLnBrk="0" hangingPunct="0">
                        <a:spcBef>
                          <a:spcPct val="20000"/>
                        </a:spcBef>
                        <a:defRPr sz="2800">
                          <a:solidFill>
                            <a:schemeClr val="tx1"/>
                          </a:solidFill>
                          <a:latin typeface="Arial Narrow"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Narrow"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Narrow"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Narrow"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Narrow"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2400" b="1" i="0" u="none" strike="noStrike" cap="none" normalizeH="0" baseline="0" dirty="0">
                          <a:ln>
                            <a:noFill/>
                          </a:ln>
                          <a:solidFill>
                            <a:srgbClr val="0000FF"/>
                          </a:solidFill>
                          <a:effectLst/>
                          <a:latin typeface="Times New Roman" panose="02020603050405020304" pitchFamily="18" charset="0"/>
                          <a:ea typeface="ＭＳ Ｐゴシック" panose="020B0600070205080204" pitchFamily="34" charset="-128"/>
                          <a:cs typeface="Times New Roman" panose="02020603050405020304" pitchFamily="18" charset="0"/>
                        </a:rPr>
                        <a:t>500 ml = 0,5 litri</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Narrow"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Narrow"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Narrow"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Narrow"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Narrow"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2400" b="1"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34" charset="-128"/>
                          <a:cs typeface="Times New Roman" panose="02020603050405020304" pitchFamily="18" charset="0"/>
                        </a:rPr>
                        <a:t>0,5 : 5</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it-IT" altLang="it-IT" sz="2400" b="1"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Narrow"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Narrow"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Narrow"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Narrow"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Narrow"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2400" b="1" i="0" u="none" strike="noStrike" cap="none" normalizeH="0" baseline="0" dirty="0">
                          <a:ln>
                            <a:noFill/>
                          </a:ln>
                          <a:solidFill>
                            <a:srgbClr val="FF0000"/>
                          </a:solidFill>
                          <a:effectLst/>
                          <a:latin typeface="Times New Roman" panose="02020603050405020304" pitchFamily="18" charset="0"/>
                          <a:ea typeface="ＭＳ Ｐゴシック" panose="020B0600070205080204" pitchFamily="34" charset="-128"/>
                          <a:cs typeface="Times New Roman" panose="02020603050405020304" pitchFamily="18" charset="0"/>
                        </a:rPr>
                        <a:t>0,1 litri</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199885773"/>
                  </a:ext>
                </a:extLst>
              </a:tr>
              <a:tr h="785213">
                <a:tc>
                  <a:txBody>
                    <a:bodyPr/>
                    <a:lstStyle>
                      <a:lvl1pPr defTabSz="457200" eaLnBrk="0" hangingPunct="0">
                        <a:spcBef>
                          <a:spcPct val="20000"/>
                        </a:spcBef>
                        <a:defRPr sz="2800">
                          <a:solidFill>
                            <a:schemeClr val="tx1"/>
                          </a:solidFill>
                          <a:latin typeface="Arial Narrow"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Narrow"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Narrow"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Narrow"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Narrow"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2400" b="1" i="0" u="none" strike="noStrike" cap="none" normalizeH="0" baseline="0" dirty="0">
                          <a:ln>
                            <a:noFill/>
                          </a:ln>
                          <a:solidFill>
                            <a:srgbClr val="0000FF"/>
                          </a:solidFill>
                          <a:effectLst/>
                          <a:latin typeface="Times New Roman" panose="02020603050405020304" pitchFamily="18" charset="0"/>
                          <a:ea typeface="ＭＳ Ｐゴシック" panose="020B0600070205080204" pitchFamily="34" charset="-128"/>
                          <a:cs typeface="Times New Roman" panose="02020603050405020304" pitchFamily="18" charset="0"/>
                        </a:rPr>
                        <a:t>50 ml = 0,05 litri</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Narrow"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Narrow"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Narrow"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Narrow"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Narrow"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2400" b="1"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34" charset="-128"/>
                          <a:cs typeface="Times New Roman" panose="02020603050405020304" pitchFamily="18" charset="0"/>
                        </a:rPr>
                        <a:t>0,05 : 5 </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it-IT" altLang="it-IT" sz="2400" b="1"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defTabSz="457200" eaLnBrk="0" hangingPunct="0">
                        <a:spcBef>
                          <a:spcPct val="20000"/>
                        </a:spcBef>
                        <a:defRPr sz="2800">
                          <a:solidFill>
                            <a:schemeClr val="tx1"/>
                          </a:solidFill>
                          <a:latin typeface="Arial Narrow" panose="020B0604020202020204" pitchFamily="34" charset="0"/>
                          <a:ea typeface="ＭＳ Ｐゴシック" panose="020B0600070205080204" pitchFamily="34" charset="-128"/>
                        </a:defRPr>
                      </a:lvl1pPr>
                      <a:lvl2pPr marL="37931725" indent="-37474525" defTabSz="457200" eaLnBrk="0" hangingPunct="0">
                        <a:spcBef>
                          <a:spcPct val="20000"/>
                        </a:spcBef>
                        <a:defRPr sz="2400">
                          <a:solidFill>
                            <a:schemeClr val="tx1"/>
                          </a:solidFill>
                          <a:latin typeface="Arial Narrow" panose="020B0604020202020204" pitchFamily="34" charset="0"/>
                          <a:ea typeface="ＭＳ Ｐゴシック" panose="020B0600070205080204" pitchFamily="34" charset="-128"/>
                        </a:defRPr>
                      </a:lvl2pPr>
                      <a:lvl3pPr eaLnBrk="0" hangingPunct="0">
                        <a:spcBef>
                          <a:spcPct val="20000"/>
                        </a:spcBef>
                        <a:defRPr sz="2000">
                          <a:solidFill>
                            <a:schemeClr val="tx1"/>
                          </a:solidFill>
                          <a:latin typeface="Arial Narrow" panose="020B0604020202020204" pitchFamily="34" charset="0"/>
                          <a:ea typeface="ＭＳ Ｐゴシック" panose="020B0600070205080204" pitchFamily="34" charset="-128"/>
                        </a:defRPr>
                      </a:lvl3pPr>
                      <a:lvl4pPr eaLnBrk="0" hangingPunct="0">
                        <a:spcBef>
                          <a:spcPct val="20000"/>
                        </a:spcBef>
                        <a:defRPr>
                          <a:solidFill>
                            <a:schemeClr val="tx1"/>
                          </a:solidFill>
                          <a:latin typeface="Arial Narrow" panose="020B0604020202020204" pitchFamily="34" charset="0"/>
                          <a:ea typeface="ＭＳ Ｐゴシック" panose="020B0600070205080204" pitchFamily="34" charset="-128"/>
                        </a:defRPr>
                      </a:lvl4pPr>
                      <a:lvl5pPr eaLnBrk="0" hangingPunct="0">
                        <a:spcBef>
                          <a:spcPct val="20000"/>
                        </a:spcBef>
                        <a:defRPr>
                          <a:solidFill>
                            <a:schemeClr val="tx1"/>
                          </a:solidFill>
                          <a:latin typeface="Arial Narrow" panose="020B0604020202020204" pitchFamily="34" charset="0"/>
                          <a:ea typeface="ＭＳ Ｐゴシック" panose="020B0600070205080204" pitchFamily="34" charset="-128"/>
                        </a:defRPr>
                      </a:lvl5pPr>
                      <a:lvl6pPr marL="4572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6pPr>
                      <a:lvl7pPr marL="9144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7pPr>
                      <a:lvl8pPr marL="13716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8pPr>
                      <a:lvl9pPr marL="1828800" eaLnBrk="0" fontAlgn="base" hangingPunct="0">
                        <a:spcBef>
                          <a:spcPct val="20000"/>
                        </a:spcBef>
                        <a:spcAft>
                          <a:spcPct val="0"/>
                        </a:spcAft>
                        <a:defRPr>
                          <a:solidFill>
                            <a:schemeClr val="tx1"/>
                          </a:solidFill>
                          <a:latin typeface="Arial Narrow"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altLang="it-IT" sz="2400" b="1" i="0" u="none" strike="noStrike" cap="none" normalizeH="0" baseline="0" dirty="0">
                          <a:ln>
                            <a:noFill/>
                          </a:ln>
                          <a:solidFill>
                            <a:srgbClr val="FF0000"/>
                          </a:solidFill>
                          <a:effectLst/>
                          <a:latin typeface="Times New Roman" panose="02020603050405020304" pitchFamily="18" charset="0"/>
                          <a:ea typeface="ＭＳ Ｐゴシック" panose="020B0600070205080204" pitchFamily="34" charset="-128"/>
                          <a:cs typeface="Times New Roman" panose="02020603050405020304" pitchFamily="18" charset="0"/>
                        </a:rPr>
                        <a:t>0,01 litri</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3905711899"/>
                  </a:ext>
                </a:extLst>
              </a:tr>
            </a:tbl>
          </a:graphicData>
        </a:graphic>
      </p:graphicFrame>
      <p:sp>
        <p:nvSpPr>
          <p:cNvPr id="33820" name="Rectangle 11">
            <a:extLst>
              <a:ext uri="{FF2B5EF4-FFF2-40B4-BE49-F238E27FC236}">
                <a16:creationId xmlns:a16="http://schemas.microsoft.com/office/drawing/2014/main" id="{48A9B10E-ACB3-984A-B40D-1C6F751E6969}"/>
              </a:ext>
            </a:extLst>
          </p:cNvPr>
          <p:cNvSpPr>
            <a:spLocks noChangeArrowheads="1"/>
          </p:cNvSpPr>
          <p:nvPr/>
        </p:nvSpPr>
        <p:spPr bwMode="auto">
          <a:xfrm>
            <a:off x="330200" y="4233246"/>
            <a:ext cx="8540750" cy="1077218"/>
          </a:xfrm>
          <a:prstGeom prst="rect">
            <a:avLst/>
          </a:prstGeom>
          <a:solidFill>
            <a:srgbClr val="FFFFFF"/>
          </a:solidFill>
          <a:ln>
            <a:noFill/>
          </a:ln>
          <a:extLst/>
        </p:spPr>
        <p:txBody>
          <a:bodyPr wrap="square">
            <a:spAutoFit/>
          </a:bodyPr>
          <a:lstStyle>
            <a:lvl1pPr>
              <a:spcBef>
                <a:spcPct val="20000"/>
              </a:spcBef>
              <a:buChar char="•"/>
              <a:defRPr sz="3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Narrow"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Narrow"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9pPr>
          </a:lstStyle>
          <a:p>
            <a:pPr eaLnBrk="1" hangingPunct="1">
              <a:spcBef>
                <a:spcPct val="50000"/>
              </a:spcBef>
              <a:buFontTx/>
              <a:buNone/>
            </a:pPr>
            <a:r>
              <a:rPr lang="it-IT" altLang="it-IT" b="1" dirty="0">
                <a:latin typeface="Arial" panose="020B0604020202020204" pitchFamily="34" charset="0"/>
                <a:cs typeface="Arial" panose="020B0604020202020204" pitchFamily="34" charset="0"/>
              </a:rPr>
              <a:t>Quando diventa </a:t>
            </a:r>
            <a:r>
              <a:rPr lang="it-IT" altLang="it-IT" b="1" dirty="0">
                <a:solidFill>
                  <a:srgbClr val="FF0000"/>
                </a:solidFill>
                <a:latin typeface="Arial" panose="020B0604020202020204" pitchFamily="34" charset="0"/>
                <a:cs typeface="Arial" panose="020B0604020202020204" pitchFamily="34" charset="0"/>
              </a:rPr>
              <a:t>0</a:t>
            </a:r>
            <a:r>
              <a:rPr lang="it-IT" altLang="it-IT" b="1" dirty="0">
                <a:latin typeface="Arial" panose="020B0604020202020204" pitchFamily="34" charset="0"/>
                <a:cs typeface="Arial" panose="020B0604020202020204" pitchFamily="34" charset="0"/>
              </a:rPr>
              <a:t> l’acqua da distribuire nei </a:t>
            </a:r>
            <a:r>
              <a:rPr lang="it-IT" altLang="it-IT" b="1" dirty="0">
                <a:solidFill>
                  <a:srgbClr val="0000FF"/>
                </a:solidFill>
                <a:latin typeface="Arial" panose="020B0604020202020204" pitchFamily="34" charset="0"/>
                <a:cs typeface="Arial" panose="020B0604020202020204" pitchFamily="34" charset="0"/>
              </a:rPr>
              <a:t>5</a:t>
            </a:r>
            <a:r>
              <a:rPr lang="it-IT" altLang="it-IT" b="1" dirty="0">
                <a:latin typeface="Arial" panose="020B0604020202020204" pitchFamily="34" charset="0"/>
                <a:cs typeface="Arial" panose="020B0604020202020204" pitchFamily="34" charset="0"/>
              </a:rPr>
              <a:t> bicchieri, trovo </a:t>
            </a:r>
            <a:r>
              <a:rPr lang="it-IT" altLang="it-IT" b="1" dirty="0">
                <a:solidFill>
                  <a:srgbClr val="FF0000"/>
                </a:solidFill>
                <a:latin typeface="Arial" panose="020B0604020202020204" pitchFamily="34" charset="0"/>
                <a:cs typeface="Arial" panose="020B0604020202020204" pitchFamily="34" charset="0"/>
              </a:rPr>
              <a:t>0</a:t>
            </a:r>
            <a:r>
              <a:rPr lang="it-IT" altLang="it-IT" b="1" dirty="0">
                <a:latin typeface="Arial" panose="020B0604020202020204" pitchFamily="34" charset="0"/>
                <a:cs typeface="Arial" panose="020B0604020202020204" pitchFamily="34" charset="0"/>
              </a:rPr>
              <a:t> acqua in ogni bicchiere</a:t>
            </a:r>
          </a:p>
        </p:txBody>
      </p:sp>
      <p:sp>
        <p:nvSpPr>
          <p:cNvPr id="13" name="Text Box 9">
            <a:extLst>
              <a:ext uri="{FF2B5EF4-FFF2-40B4-BE49-F238E27FC236}">
                <a16:creationId xmlns:a16="http://schemas.microsoft.com/office/drawing/2014/main" id="{CE8224E5-F44C-BD4E-8744-0A93176A8253}"/>
              </a:ext>
            </a:extLst>
          </p:cNvPr>
          <p:cNvSpPr txBox="1">
            <a:spLocks noChangeArrowheads="1"/>
          </p:cNvSpPr>
          <p:nvPr/>
        </p:nvSpPr>
        <p:spPr bwMode="auto">
          <a:xfrm>
            <a:off x="2728210" y="5653088"/>
            <a:ext cx="3043003" cy="646113"/>
          </a:xfrm>
          <a:prstGeom prst="rect">
            <a:avLst/>
          </a:prstGeom>
          <a:solidFill>
            <a:srgbClr val="FFFBEF"/>
          </a:solidFill>
          <a:ln w="28575">
            <a:solidFill>
              <a:srgbClr val="FF0000"/>
            </a:solidFill>
          </a:ln>
          <a:extLst/>
        </p:spPr>
        <p:txBody>
          <a:bodyPr wrap="square">
            <a:spAutoFit/>
          </a:bodyPr>
          <a:lstStyle>
            <a:lvl1pPr>
              <a:spcBef>
                <a:spcPct val="20000"/>
              </a:spcBef>
              <a:buChar char="•"/>
              <a:defRPr sz="3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Narrow"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Narrow"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it-IT" sz="3600" b="1" dirty="0">
                <a:solidFill>
                  <a:srgbClr val="FF0000"/>
                </a:solidFill>
                <a:latin typeface="Arial" panose="020B0604020202020204" pitchFamily="34" charset="0"/>
                <a:cs typeface="Arial" panose="020B0604020202020204" pitchFamily="34" charset="0"/>
              </a:rPr>
              <a:t>0 : </a:t>
            </a:r>
            <a:r>
              <a:rPr lang="it-IT" altLang="it-IT" sz="3600" b="1" dirty="0">
                <a:solidFill>
                  <a:srgbClr val="0000FF"/>
                </a:solidFill>
                <a:latin typeface="Arial" panose="020B0604020202020204" pitchFamily="34" charset="0"/>
                <a:cs typeface="Arial" panose="020B0604020202020204" pitchFamily="34" charset="0"/>
              </a:rPr>
              <a:t>5</a:t>
            </a:r>
            <a:r>
              <a:rPr lang="it-IT" altLang="it-IT" sz="3600" b="1" dirty="0">
                <a:solidFill>
                  <a:srgbClr val="FF0000"/>
                </a:solidFill>
                <a:latin typeface="Arial" panose="020B0604020202020204" pitchFamily="34" charset="0"/>
                <a:cs typeface="Arial" panose="020B0604020202020204" pitchFamily="34" charset="0"/>
              </a:rPr>
              <a:t> = 0</a:t>
            </a:r>
          </a:p>
        </p:txBody>
      </p:sp>
      <p:sp>
        <p:nvSpPr>
          <p:cNvPr id="2" name="Segnaposto numero diapositiva 1">
            <a:extLst>
              <a:ext uri="{FF2B5EF4-FFF2-40B4-BE49-F238E27FC236}">
                <a16:creationId xmlns:a16="http://schemas.microsoft.com/office/drawing/2014/main" id="{A5A2A731-7B29-C94E-B9C4-D75AE73E40AA}"/>
              </a:ext>
            </a:extLst>
          </p:cNvPr>
          <p:cNvSpPr>
            <a:spLocks noGrp="1"/>
          </p:cNvSpPr>
          <p:nvPr>
            <p:ph type="sldNum" sz="quarter" idx="12"/>
          </p:nvPr>
        </p:nvSpPr>
        <p:spPr/>
        <p:txBody>
          <a:bodyPr/>
          <a:lstStyle/>
          <a:p>
            <a:pPr>
              <a:defRPr/>
            </a:pPr>
            <a:fld id="{F90EB2FD-C499-3A4C-BF78-48894EE2E5B7}" type="slidenum">
              <a:rPr lang="it-IT" altLang="it-IT" smtClean="0"/>
              <a:pPr>
                <a:defRPr/>
              </a:pPr>
              <a:t>25</a:t>
            </a:fld>
            <a:endParaRPr lang="it-IT" altLang="it-IT"/>
          </a:p>
        </p:txBody>
      </p:sp>
    </p:spTree>
    <p:extLst>
      <p:ext uri="{BB962C8B-B14F-4D97-AF65-F5344CB8AC3E}">
        <p14:creationId xmlns:p14="http://schemas.microsoft.com/office/powerpoint/2010/main" val="47114632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9010" name="Rectangle 2">
            <a:extLst>
              <a:ext uri="{FF2B5EF4-FFF2-40B4-BE49-F238E27FC236}">
                <a16:creationId xmlns:a16="http://schemas.microsoft.com/office/drawing/2014/main" id="{384B2B67-F313-0C4F-BF58-34ADC02108C3}"/>
              </a:ext>
            </a:extLst>
          </p:cNvPr>
          <p:cNvSpPr>
            <a:spLocks noGrp="1" noChangeArrowheads="1"/>
          </p:cNvSpPr>
          <p:nvPr>
            <p:ph type="title"/>
          </p:nvPr>
        </p:nvSpPr>
        <p:spPr>
          <a:xfrm>
            <a:off x="266700" y="431800"/>
            <a:ext cx="8667750" cy="977900"/>
          </a:xfrm>
        </p:spPr>
        <p:txBody>
          <a:bodyPr/>
          <a:lstStyle/>
          <a:p>
            <a:pPr algn="ctr" eaLnBrk="1" hangingPunct="1"/>
            <a:r>
              <a:rPr lang="it-IT" altLang="it-IT" sz="4000" b="1" dirty="0">
                <a:solidFill>
                  <a:srgbClr val="FF3300"/>
                </a:solidFill>
                <a:latin typeface="Arial" panose="020B0604020202020204" pitchFamily="34" charset="0"/>
                <a:ea typeface="ＭＳ Ｐゴシック" panose="020B0600070205080204" pitchFamily="34" charset="-128"/>
                <a:cs typeface="Arial" panose="020B0604020202020204" pitchFamily="34" charset="0"/>
              </a:rPr>
              <a:t>Che cosa capisco con questo secondo problema?</a:t>
            </a:r>
          </a:p>
        </p:txBody>
      </p:sp>
      <p:sp>
        <p:nvSpPr>
          <p:cNvPr id="35843" name="Rectangle 3">
            <a:extLst>
              <a:ext uri="{FF2B5EF4-FFF2-40B4-BE49-F238E27FC236}">
                <a16:creationId xmlns:a16="http://schemas.microsoft.com/office/drawing/2014/main" id="{9DC5FC51-FB14-C644-8366-E34DFA5F62B7}"/>
              </a:ext>
            </a:extLst>
          </p:cNvPr>
          <p:cNvSpPr>
            <a:spLocks noChangeArrowheads="1"/>
          </p:cNvSpPr>
          <p:nvPr/>
        </p:nvSpPr>
        <p:spPr bwMode="auto">
          <a:xfrm>
            <a:off x="704850" y="23209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Narrow"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Narrow"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9pPr>
          </a:lstStyle>
          <a:p>
            <a:pPr eaLnBrk="1" hangingPunct="1">
              <a:spcBef>
                <a:spcPct val="0"/>
              </a:spcBef>
              <a:buFontTx/>
              <a:buNone/>
            </a:pPr>
            <a:endParaRPr lang="it-IT" altLang="it-IT" sz="2400">
              <a:latin typeface="Times New Roman" panose="02020603050405020304" pitchFamily="18" charset="0"/>
            </a:endParaRPr>
          </a:p>
        </p:txBody>
      </p:sp>
      <p:sp>
        <p:nvSpPr>
          <p:cNvPr id="35844" name="Rectangle 4">
            <a:extLst>
              <a:ext uri="{FF2B5EF4-FFF2-40B4-BE49-F238E27FC236}">
                <a16:creationId xmlns:a16="http://schemas.microsoft.com/office/drawing/2014/main" id="{99C92A43-13C6-0F4A-8F59-4FB7D66BCF8B}"/>
              </a:ext>
            </a:extLst>
          </p:cNvPr>
          <p:cNvSpPr>
            <a:spLocks noChangeArrowheads="1"/>
          </p:cNvSpPr>
          <p:nvPr/>
        </p:nvSpPr>
        <p:spPr bwMode="auto">
          <a:xfrm>
            <a:off x="754063" y="24415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Narrow"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Narrow"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9pPr>
          </a:lstStyle>
          <a:p>
            <a:pPr eaLnBrk="1" hangingPunct="1">
              <a:spcBef>
                <a:spcPct val="0"/>
              </a:spcBef>
              <a:buFontTx/>
              <a:buNone/>
            </a:pPr>
            <a:endParaRPr lang="it-IT" altLang="it-IT" sz="2400">
              <a:latin typeface="Times New Roman" panose="02020603050405020304" pitchFamily="18" charset="0"/>
            </a:endParaRPr>
          </a:p>
        </p:txBody>
      </p:sp>
      <p:sp>
        <p:nvSpPr>
          <p:cNvPr id="35845" name="Text Box 5">
            <a:extLst>
              <a:ext uri="{FF2B5EF4-FFF2-40B4-BE49-F238E27FC236}">
                <a16:creationId xmlns:a16="http://schemas.microsoft.com/office/drawing/2014/main" id="{5475CCF9-4A52-2F43-8C08-3325774A5FD9}"/>
              </a:ext>
            </a:extLst>
          </p:cNvPr>
          <p:cNvSpPr txBox="1">
            <a:spLocks noChangeArrowheads="1"/>
          </p:cNvSpPr>
          <p:nvPr/>
        </p:nvSpPr>
        <p:spPr bwMode="auto">
          <a:xfrm>
            <a:off x="515183" y="4544109"/>
            <a:ext cx="8253333" cy="646331"/>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Narrow"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Narrow"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9pPr>
          </a:lstStyle>
          <a:p>
            <a:pPr eaLnBrk="1" hangingPunct="1">
              <a:spcBef>
                <a:spcPct val="0"/>
              </a:spcBef>
              <a:buFontTx/>
              <a:buNone/>
            </a:pPr>
            <a:r>
              <a:rPr lang="it-IT" altLang="it-IT" sz="3600" b="1" dirty="0">
                <a:latin typeface="Arial" panose="020B0604020202020204" pitchFamily="34" charset="0"/>
                <a:cs typeface="Arial" panose="020B0604020202020204" pitchFamily="34" charset="0"/>
              </a:rPr>
              <a:t>ma </a:t>
            </a:r>
            <a:r>
              <a:rPr lang="it-IT" altLang="it-IT" sz="3600" b="1" dirty="0">
                <a:solidFill>
                  <a:srgbClr val="FF0000"/>
                </a:solidFill>
                <a:latin typeface="Arial" panose="020B0604020202020204" pitchFamily="34" charset="0"/>
                <a:cs typeface="Arial" panose="020B0604020202020204" pitchFamily="34" charset="0"/>
              </a:rPr>
              <a:t>non posso scegliere 0 bicchieri!</a:t>
            </a:r>
            <a:endParaRPr lang="it-IT" altLang="it-IT" sz="3600" dirty="0">
              <a:latin typeface="Times New Roman" panose="02020603050405020304" pitchFamily="18" charset="0"/>
            </a:endParaRPr>
          </a:p>
        </p:txBody>
      </p:sp>
      <p:sp>
        <p:nvSpPr>
          <p:cNvPr id="35846" name="Footer Placeholder 7">
            <a:extLst>
              <a:ext uri="{FF2B5EF4-FFF2-40B4-BE49-F238E27FC236}">
                <a16:creationId xmlns:a16="http://schemas.microsoft.com/office/drawing/2014/main" id="{F33B50ED-5B6B-774C-8B5F-8E27A5E2EC2E}"/>
              </a:ext>
            </a:extLst>
          </p:cNvPr>
          <p:cNvSpPr>
            <a:spLocks noGrp="1"/>
          </p:cNvSpPr>
          <p:nvPr>
            <p:ph type="ftr" sz="quarter" idx="11"/>
          </p:nvPr>
        </p:nvSpPr>
        <p:spPr>
          <a:xfrm>
            <a:off x="0" y="6400800"/>
            <a:ext cx="2218544"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Narrow"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Narrow"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9pPr>
          </a:lstStyle>
          <a:p>
            <a:pPr>
              <a:spcBef>
                <a:spcPct val="0"/>
              </a:spcBef>
              <a:buFontTx/>
              <a:buNone/>
            </a:pPr>
            <a:r>
              <a:rPr lang="it-IT" altLang="it-IT" sz="1400" i="1" dirty="0">
                <a:latin typeface="Times New Roman" panose="02020603050405020304" pitchFamily="18" charset="0"/>
              </a:rPr>
              <a:t>Daniela Valenti, 2020</a:t>
            </a:r>
          </a:p>
        </p:txBody>
      </p:sp>
      <p:sp>
        <p:nvSpPr>
          <p:cNvPr id="35847" name="Rectangle 8">
            <a:extLst>
              <a:ext uri="{FF2B5EF4-FFF2-40B4-BE49-F238E27FC236}">
                <a16:creationId xmlns:a16="http://schemas.microsoft.com/office/drawing/2014/main" id="{ED7DC68E-2527-934A-AD0C-DD1AFBA38F5C}"/>
              </a:ext>
            </a:extLst>
          </p:cNvPr>
          <p:cNvSpPr>
            <a:spLocks noChangeArrowheads="1"/>
          </p:cNvSpPr>
          <p:nvPr/>
        </p:nvSpPr>
        <p:spPr bwMode="auto">
          <a:xfrm>
            <a:off x="1109272" y="1820862"/>
            <a:ext cx="6634397"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Narrow"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Narrow"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9pPr>
          </a:lstStyle>
          <a:p>
            <a:pPr eaLnBrk="1" hangingPunct="1">
              <a:spcBef>
                <a:spcPct val="50000"/>
              </a:spcBef>
              <a:buFontTx/>
              <a:buNone/>
            </a:pPr>
            <a:r>
              <a:rPr lang="it-IT" altLang="it-IT" b="1" dirty="0">
                <a:latin typeface="Arial" panose="020B0604020202020204" pitchFamily="34" charset="0"/>
                <a:cs typeface="Arial" panose="020B0604020202020204" pitchFamily="34" charset="0"/>
              </a:rPr>
              <a:t>Posso ripetere l’esperimento con </a:t>
            </a:r>
            <a:r>
              <a:rPr lang="it-IT" altLang="it-IT" b="1" dirty="0">
                <a:solidFill>
                  <a:srgbClr val="0000FF"/>
                </a:solidFill>
                <a:latin typeface="Arial" panose="020B0604020202020204" pitchFamily="34" charset="0"/>
                <a:cs typeface="Arial" panose="020B0604020202020204" pitchFamily="34" charset="0"/>
              </a:rPr>
              <a:t>1</a:t>
            </a:r>
            <a:r>
              <a:rPr lang="it-IT" altLang="it-IT" b="1" dirty="0">
                <a:latin typeface="Arial" panose="020B0604020202020204" pitchFamily="34" charset="0"/>
                <a:cs typeface="Arial" panose="020B0604020202020204" pitchFamily="34" charset="0"/>
              </a:rPr>
              <a:t>, </a:t>
            </a:r>
            <a:r>
              <a:rPr lang="it-IT" altLang="it-IT" b="1" dirty="0">
                <a:solidFill>
                  <a:srgbClr val="0000FF"/>
                </a:solidFill>
                <a:latin typeface="Arial" panose="020B0604020202020204" pitchFamily="34" charset="0"/>
                <a:cs typeface="Arial" panose="020B0604020202020204" pitchFamily="34" charset="0"/>
              </a:rPr>
              <a:t>3</a:t>
            </a:r>
            <a:r>
              <a:rPr lang="it-IT" altLang="it-IT" b="1" dirty="0">
                <a:latin typeface="Arial" panose="020B0604020202020204" pitchFamily="34" charset="0"/>
                <a:cs typeface="Arial" panose="020B0604020202020204" pitchFamily="34" charset="0"/>
              </a:rPr>
              <a:t>, </a:t>
            </a:r>
            <a:r>
              <a:rPr lang="it-IT" altLang="it-IT" b="1" dirty="0">
                <a:solidFill>
                  <a:srgbClr val="0000FF"/>
                </a:solidFill>
                <a:latin typeface="Arial" panose="020B0604020202020204" pitchFamily="34" charset="0"/>
                <a:cs typeface="Arial" panose="020B0604020202020204" pitchFamily="34" charset="0"/>
              </a:rPr>
              <a:t>10</a:t>
            </a:r>
            <a:r>
              <a:rPr lang="it-IT" altLang="it-IT" b="1" dirty="0">
                <a:latin typeface="Arial" panose="020B0604020202020204" pitchFamily="34" charset="0"/>
                <a:cs typeface="Arial" panose="020B0604020202020204" pitchFamily="34" charset="0"/>
              </a:rPr>
              <a:t>, … bicchieri.</a:t>
            </a:r>
            <a:endParaRPr lang="it-IT" altLang="it-IT" sz="3600" b="1" dirty="0">
              <a:solidFill>
                <a:srgbClr val="FF0000"/>
              </a:solidFill>
              <a:latin typeface="Arial" panose="020B0604020202020204" pitchFamily="34" charset="0"/>
              <a:cs typeface="Arial" panose="020B0604020202020204" pitchFamily="34" charset="0"/>
            </a:endParaRPr>
          </a:p>
        </p:txBody>
      </p:sp>
      <p:sp>
        <p:nvSpPr>
          <p:cNvPr id="35848" name="Rectangle 9">
            <a:extLst>
              <a:ext uri="{FF2B5EF4-FFF2-40B4-BE49-F238E27FC236}">
                <a16:creationId xmlns:a16="http://schemas.microsoft.com/office/drawing/2014/main" id="{51B68B82-170A-334B-A71D-E8638153FE5A}"/>
              </a:ext>
            </a:extLst>
          </p:cNvPr>
          <p:cNvSpPr>
            <a:spLocks noChangeArrowheads="1"/>
          </p:cNvSpPr>
          <p:nvPr/>
        </p:nvSpPr>
        <p:spPr bwMode="auto">
          <a:xfrm>
            <a:off x="355600" y="3333750"/>
            <a:ext cx="8572500" cy="646331"/>
          </a:xfrm>
          <a:prstGeom prst="rect">
            <a:avLst/>
          </a:prstGeom>
          <a:solidFill>
            <a:srgbClr val="FFFFFF"/>
          </a:solidFill>
          <a:ln>
            <a:noFill/>
          </a:ln>
          <a:extLst/>
        </p:spPr>
        <p:txBody>
          <a:bodyPr>
            <a:spAutoFit/>
          </a:bodyPr>
          <a:lstStyle>
            <a:lvl1pPr>
              <a:spcBef>
                <a:spcPct val="20000"/>
              </a:spcBef>
              <a:buChar char="•"/>
              <a:defRPr sz="3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Narrow"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Narrow"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it-IT" sz="3600" b="1" dirty="0">
                <a:solidFill>
                  <a:srgbClr val="FF0000"/>
                </a:solidFill>
                <a:latin typeface="Arial" panose="020B0604020202020204" pitchFamily="34" charset="0"/>
                <a:cs typeface="Arial" panose="020B0604020202020204" pitchFamily="34" charset="0"/>
              </a:rPr>
              <a:t>0 : </a:t>
            </a:r>
            <a:r>
              <a:rPr lang="it-IT" altLang="it-IT" sz="3600" b="1" dirty="0">
                <a:solidFill>
                  <a:srgbClr val="0000FF"/>
                </a:solidFill>
                <a:latin typeface="Arial" panose="020B0604020202020204" pitchFamily="34" charset="0"/>
                <a:cs typeface="Arial" panose="020B0604020202020204" pitchFamily="34" charset="0"/>
              </a:rPr>
              <a:t>1</a:t>
            </a:r>
            <a:r>
              <a:rPr lang="it-IT" altLang="it-IT" sz="3600" b="1" dirty="0">
                <a:solidFill>
                  <a:srgbClr val="FF0000"/>
                </a:solidFill>
                <a:latin typeface="Arial" panose="020B0604020202020204" pitchFamily="34" charset="0"/>
                <a:cs typeface="Arial" panose="020B0604020202020204" pitchFamily="34" charset="0"/>
              </a:rPr>
              <a:t> = 0     0 : </a:t>
            </a:r>
            <a:r>
              <a:rPr lang="it-IT" altLang="it-IT" sz="3600" b="1" dirty="0">
                <a:solidFill>
                  <a:srgbClr val="0000FF"/>
                </a:solidFill>
                <a:latin typeface="Arial" panose="020B0604020202020204" pitchFamily="34" charset="0"/>
                <a:cs typeface="Arial" panose="020B0604020202020204" pitchFamily="34" charset="0"/>
              </a:rPr>
              <a:t>3</a:t>
            </a:r>
            <a:r>
              <a:rPr lang="it-IT" altLang="it-IT" sz="3600" b="1" dirty="0">
                <a:solidFill>
                  <a:srgbClr val="FF0000"/>
                </a:solidFill>
                <a:latin typeface="Arial" panose="020B0604020202020204" pitchFamily="34" charset="0"/>
                <a:cs typeface="Arial" panose="020B0604020202020204" pitchFamily="34" charset="0"/>
              </a:rPr>
              <a:t> = 0    0 : </a:t>
            </a:r>
            <a:r>
              <a:rPr lang="it-IT" altLang="it-IT" sz="3600" b="1" dirty="0">
                <a:solidFill>
                  <a:srgbClr val="0000FF"/>
                </a:solidFill>
                <a:latin typeface="Arial" panose="020B0604020202020204" pitchFamily="34" charset="0"/>
                <a:cs typeface="Arial" panose="020B0604020202020204" pitchFamily="34" charset="0"/>
              </a:rPr>
              <a:t>10</a:t>
            </a:r>
            <a:r>
              <a:rPr lang="it-IT" altLang="it-IT" sz="3600" b="1" dirty="0">
                <a:solidFill>
                  <a:srgbClr val="FF0000"/>
                </a:solidFill>
                <a:latin typeface="Arial" panose="020B0604020202020204" pitchFamily="34" charset="0"/>
                <a:cs typeface="Arial" panose="020B0604020202020204" pitchFamily="34" charset="0"/>
              </a:rPr>
              <a:t> = 0 </a:t>
            </a:r>
            <a:r>
              <a:rPr lang="it-IT" altLang="it-IT" sz="3600" b="1" dirty="0">
                <a:solidFill>
                  <a:srgbClr val="0000FF"/>
                </a:solidFill>
                <a:latin typeface="Arial" panose="020B0604020202020204" pitchFamily="34" charset="0"/>
                <a:cs typeface="Arial" panose="020B0604020202020204" pitchFamily="34" charset="0"/>
              </a:rPr>
              <a:t>…</a:t>
            </a:r>
            <a:r>
              <a:rPr lang="it-IT" altLang="it-IT" sz="3600" b="1" dirty="0">
                <a:solidFill>
                  <a:srgbClr val="FF0000"/>
                </a:solidFill>
                <a:latin typeface="Arial" panose="020B0604020202020204" pitchFamily="34" charset="0"/>
                <a:cs typeface="Arial" panose="020B0604020202020204" pitchFamily="34" charset="0"/>
              </a:rPr>
              <a:t>     </a:t>
            </a:r>
          </a:p>
        </p:txBody>
      </p:sp>
      <p:sp>
        <p:nvSpPr>
          <p:cNvPr id="2" name="Segnaposto numero diapositiva 1">
            <a:extLst>
              <a:ext uri="{FF2B5EF4-FFF2-40B4-BE49-F238E27FC236}">
                <a16:creationId xmlns:a16="http://schemas.microsoft.com/office/drawing/2014/main" id="{CD14F8B7-6527-C74E-B4A6-639127BB4553}"/>
              </a:ext>
            </a:extLst>
          </p:cNvPr>
          <p:cNvSpPr>
            <a:spLocks noGrp="1"/>
          </p:cNvSpPr>
          <p:nvPr>
            <p:ph type="sldNum" sz="quarter" idx="12"/>
          </p:nvPr>
        </p:nvSpPr>
        <p:spPr/>
        <p:txBody>
          <a:bodyPr/>
          <a:lstStyle/>
          <a:p>
            <a:pPr>
              <a:defRPr/>
            </a:pPr>
            <a:fld id="{F90EB2FD-C499-3A4C-BF78-48894EE2E5B7}" type="slidenum">
              <a:rPr lang="it-IT" altLang="it-IT" smtClean="0"/>
              <a:pPr>
                <a:defRPr/>
              </a:pPr>
              <a:t>26</a:t>
            </a:fld>
            <a:endParaRPr lang="it-IT" altLang="it-IT" dirty="0"/>
          </a:p>
        </p:txBody>
      </p:sp>
    </p:spTree>
    <p:extLst>
      <p:ext uri="{BB962C8B-B14F-4D97-AF65-F5344CB8AC3E}">
        <p14:creationId xmlns:p14="http://schemas.microsoft.com/office/powerpoint/2010/main" val="186946376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9010" name="Rectangle 2">
            <a:extLst>
              <a:ext uri="{FF2B5EF4-FFF2-40B4-BE49-F238E27FC236}">
                <a16:creationId xmlns:a16="http://schemas.microsoft.com/office/drawing/2014/main" id="{FD3DF08E-B8E2-B94C-85F7-3E0CF8EB628E}"/>
              </a:ext>
            </a:extLst>
          </p:cNvPr>
          <p:cNvSpPr>
            <a:spLocks noGrp="1" noChangeArrowheads="1"/>
          </p:cNvSpPr>
          <p:nvPr>
            <p:ph type="title"/>
          </p:nvPr>
        </p:nvSpPr>
        <p:spPr>
          <a:xfrm>
            <a:off x="266700" y="247650"/>
            <a:ext cx="8667750" cy="730250"/>
          </a:xfrm>
        </p:spPr>
        <p:txBody>
          <a:bodyPr/>
          <a:lstStyle/>
          <a:p>
            <a:pPr algn="ctr" eaLnBrk="1" hangingPunct="1"/>
            <a:r>
              <a:rPr lang="it-IT" altLang="it-IT" sz="4000" b="1" dirty="0">
                <a:solidFill>
                  <a:srgbClr val="FF3300"/>
                </a:solidFill>
                <a:latin typeface="Arial" panose="020B0604020202020204" pitchFamily="34" charset="0"/>
                <a:ea typeface="ＭＳ Ｐゴシック" panose="020B0600070205080204" pitchFamily="34" charset="-128"/>
                <a:cs typeface="Arial" panose="020B0604020202020204" pitchFamily="34" charset="0"/>
              </a:rPr>
              <a:t>Conclusioni</a:t>
            </a:r>
          </a:p>
        </p:txBody>
      </p:sp>
      <p:sp>
        <p:nvSpPr>
          <p:cNvPr id="37891" name="Rectangle 3">
            <a:extLst>
              <a:ext uri="{FF2B5EF4-FFF2-40B4-BE49-F238E27FC236}">
                <a16:creationId xmlns:a16="http://schemas.microsoft.com/office/drawing/2014/main" id="{5991E2CA-D38E-2343-A575-B1DC8AFB4D27}"/>
              </a:ext>
            </a:extLst>
          </p:cNvPr>
          <p:cNvSpPr>
            <a:spLocks noChangeArrowheads="1"/>
          </p:cNvSpPr>
          <p:nvPr/>
        </p:nvSpPr>
        <p:spPr bwMode="auto">
          <a:xfrm>
            <a:off x="704850" y="23209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Narrow"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Narrow"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9pPr>
          </a:lstStyle>
          <a:p>
            <a:pPr eaLnBrk="1" hangingPunct="1">
              <a:spcBef>
                <a:spcPct val="0"/>
              </a:spcBef>
              <a:buFontTx/>
              <a:buNone/>
            </a:pPr>
            <a:endParaRPr lang="it-IT" altLang="it-IT" sz="2400">
              <a:latin typeface="Times New Roman" panose="02020603050405020304" pitchFamily="18" charset="0"/>
            </a:endParaRPr>
          </a:p>
        </p:txBody>
      </p:sp>
      <p:sp>
        <p:nvSpPr>
          <p:cNvPr id="37892" name="Rectangle 4">
            <a:extLst>
              <a:ext uri="{FF2B5EF4-FFF2-40B4-BE49-F238E27FC236}">
                <a16:creationId xmlns:a16="http://schemas.microsoft.com/office/drawing/2014/main" id="{BE5BCBA3-1DED-C24D-8BB7-610D163FE108}"/>
              </a:ext>
            </a:extLst>
          </p:cNvPr>
          <p:cNvSpPr>
            <a:spLocks noChangeArrowheads="1"/>
          </p:cNvSpPr>
          <p:nvPr/>
        </p:nvSpPr>
        <p:spPr bwMode="auto">
          <a:xfrm>
            <a:off x="754063" y="24415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Narrow"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Narrow"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9pPr>
          </a:lstStyle>
          <a:p>
            <a:pPr eaLnBrk="1" hangingPunct="1">
              <a:spcBef>
                <a:spcPct val="0"/>
              </a:spcBef>
              <a:buFontTx/>
              <a:buNone/>
            </a:pPr>
            <a:endParaRPr lang="it-IT" altLang="it-IT" sz="2400">
              <a:latin typeface="Times New Roman" panose="02020603050405020304" pitchFamily="18" charset="0"/>
            </a:endParaRPr>
          </a:p>
        </p:txBody>
      </p:sp>
      <p:sp>
        <p:nvSpPr>
          <p:cNvPr id="299017" name="Text Box 9">
            <a:extLst>
              <a:ext uri="{FF2B5EF4-FFF2-40B4-BE49-F238E27FC236}">
                <a16:creationId xmlns:a16="http://schemas.microsoft.com/office/drawing/2014/main" id="{DF111410-2DE3-B84D-8103-EB30FAF3E57A}"/>
              </a:ext>
            </a:extLst>
          </p:cNvPr>
          <p:cNvSpPr txBox="1">
            <a:spLocks noChangeArrowheads="1"/>
          </p:cNvSpPr>
          <p:nvPr/>
        </p:nvSpPr>
        <p:spPr bwMode="auto">
          <a:xfrm>
            <a:off x="1406837" y="3255882"/>
            <a:ext cx="6387475" cy="1015663"/>
          </a:xfrm>
          <a:prstGeom prst="rect">
            <a:avLst/>
          </a:prstGeom>
          <a:solidFill>
            <a:srgbClr val="FFFFFF"/>
          </a:solidFill>
          <a:ln w="28575">
            <a:solidFill>
              <a:srgbClr val="0000FF"/>
            </a:solidFill>
          </a:ln>
          <a:extLst/>
        </p:spPr>
        <p:txBody>
          <a:bodyPr wrap="square">
            <a:spAutoFit/>
          </a:bodyPr>
          <a:lstStyle>
            <a:lvl1pPr>
              <a:spcBef>
                <a:spcPct val="20000"/>
              </a:spcBef>
              <a:buChar char="•"/>
              <a:defRPr sz="3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Narrow"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Narrow"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9pPr>
          </a:lstStyle>
          <a:p>
            <a:pPr eaLnBrk="1" hangingPunct="1">
              <a:spcBef>
                <a:spcPct val="0"/>
              </a:spcBef>
              <a:buFontTx/>
              <a:buNone/>
              <a:tabLst>
                <a:tab pos="1771650" algn="l"/>
              </a:tabLst>
            </a:pPr>
            <a:r>
              <a:rPr lang="it-IT" altLang="it-IT" sz="1000" dirty="0">
                <a:solidFill>
                  <a:srgbClr val="FF0000"/>
                </a:solidFill>
                <a:latin typeface="Arial Black" panose="020B0604020202020204" pitchFamily="34" charset="0"/>
              </a:rPr>
              <a:t>    </a:t>
            </a:r>
          </a:p>
          <a:p>
            <a:pPr eaLnBrk="1" hangingPunct="1">
              <a:spcBef>
                <a:spcPct val="0"/>
              </a:spcBef>
              <a:buFontTx/>
              <a:buNone/>
            </a:pPr>
            <a:r>
              <a:rPr lang="it-IT" altLang="it-IT" sz="4000" b="1" dirty="0">
                <a:solidFill>
                  <a:srgbClr val="FF0000"/>
                </a:solidFill>
                <a:latin typeface="Arial" panose="020B0604020202020204" pitchFamily="34" charset="0"/>
                <a:cs typeface="Arial" panose="020B0604020202020204" pitchFamily="34" charset="0"/>
              </a:rPr>
              <a:t>0 : </a:t>
            </a:r>
            <a:r>
              <a:rPr lang="it-IT" altLang="it-IT" sz="4000" b="1" dirty="0" err="1">
                <a:solidFill>
                  <a:srgbClr val="0000FF"/>
                </a:solidFill>
                <a:latin typeface="Arial" panose="020B0604020202020204" pitchFamily="34" charset="0"/>
                <a:cs typeface="Arial" panose="020B0604020202020204" pitchFamily="34" charset="0"/>
              </a:rPr>
              <a:t>n</a:t>
            </a:r>
            <a:r>
              <a:rPr lang="it-IT" altLang="it-IT" sz="4000" b="1" dirty="0">
                <a:solidFill>
                  <a:srgbClr val="FF0000"/>
                </a:solidFill>
                <a:latin typeface="Arial" panose="020B0604020202020204" pitchFamily="34" charset="0"/>
                <a:cs typeface="Arial" panose="020B0604020202020204" pitchFamily="34" charset="0"/>
              </a:rPr>
              <a:t> = 0      </a:t>
            </a:r>
            <a:r>
              <a:rPr lang="it-IT" altLang="it-IT" sz="4000" b="1" dirty="0">
                <a:latin typeface="Arial" panose="020B0604020202020204" pitchFamily="34" charset="0"/>
                <a:cs typeface="Arial" panose="020B0604020202020204" pitchFamily="34" charset="0"/>
              </a:rPr>
              <a:t>solo se </a:t>
            </a:r>
            <a:r>
              <a:rPr lang="it-IT" altLang="it-IT" sz="4000" b="1" dirty="0" err="1">
                <a:solidFill>
                  <a:srgbClr val="0000FF"/>
                </a:solidFill>
                <a:latin typeface="Arial" panose="020B0604020202020204" pitchFamily="34" charset="0"/>
                <a:cs typeface="Arial" panose="020B0604020202020204" pitchFamily="34" charset="0"/>
              </a:rPr>
              <a:t>n</a:t>
            </a:r>
            <a:r>
              <a:rPr lang="it-IT" altLang="it-IT" sz="4000" b="1" dirty="0">
                <a:solidFill>
                  <a:srgbClr val="0000FF"/>
                </a:solidFill>
                <a:latin typeface="Arial" panose="020B0604020202020204" pitchFamily="34" charset="0"/>
                <a:cs typeface="Arial" panose="020B0604020202020204" pitchFamily="34" charset="0"/>
              </a:rPr>
              <a:t> </a:t>
            </a:r>
            <a:r>
              <a:rPr lang="it-IT" altLang="it-IT" sz="4000" b="1" dirty="0">
                <a:latin typeface="Arial" panose="020B0604020202020204" pitchFamily="34" charset="0"/>
                <a:cs typeface="Arial" panose="020B0604020202020204" pitchFamily="34" charset="0"/>
              </a:rPr>
              <a:t>≠</a:t>
            </a:r>
            <a:r>
              <a:rPr lang="it-IT" altLang="it-IT" sz="4000" b="1" dirty="0">
                <a:solidFill>
                  <a:srgbClr val="0000FF"/>
                </a:solidFill>
                <a:latin typeface="Arial" panose="020B0604020202020204" pitchFamily="34" charset="0"/>
                <a:cs typeface="Arial" panose="020B0604020202020204" pitchFamily="34" charset="0"/>
              </a:rPr>
              <a:t> </a:t>
            </a:r>
            <a:r>
              <a:rPr lang="it-IT" altLang="it-IT" sz="4000" b="1" dirty="0">
                <a:solidFill>
                  <a:srgbClr val="FF0000"/>
                </a:solidFill>
                <a:latin typeface="Arial" panose="020B0604020202020204" pitchFamily="34" charset="0"/>
                <a:cs typeface="Arial" panose="020B0604020202020204" pitchFamily="34" charset="0"/>
              </a:rPr>
              <a:t>0</a:t>
            </a:r>
          </a:p>
          <a:p>
            <a:pPr eaLnBrk="1" hangingPunct="1">
              <a:spcBef>
                <a:spcPct val="0"/>
              </a:spcBef>
              <a:buFontTx/>
              <a:buNone/>
            </a:pPr>
            <a:endParaRPr lang="it-IT" altLang="it-IT" sz="1000" b="1" dirty="0">
              <a:solidFill>
                <a:srgbClr val="FF0000"/>
              </a:solidFill>
              <a:latin typeface="Arial" panose="020B0604020202020204" pitchFamily="34" charset="0"/>
              <a:cs typeface="Arial" panose="020B0604020202020204" pitchFamily="34" charset="0"/>
            </a:endParaRPr>
          </a:p>
        </p:txBody>
      </p:sp>
      <p:sp>
        <p:nvSpPr>
          <p:cNvPr id="37895" name="Footer Placeholder 7">
            <a:extLst>
              <a:ext uri="{FF2B5EF4-FFF2-40B4-BE49-F238E27FC236}">
                <a16:creationId xmlns:a16="http://schemas.microsoft.com/office/drawing/2014/main" id="{EF067E2B-2327-1941-886B-9B0212BBEB51}"/>
              </a:ext>
            </a:extLst>
          </p:cNvPr>
          <p:cNvSpPr>
            <a:spLocks noGrp="1"/>
          </p:cNvSpPr>
          <p:nvPr>
            <p:ph type="ftr" sz="quarter" idx="11"/>
          </p:nvPr>
        </p:nvSpPr>
        <p:spPr>
          <a:xfrm>
            <a:off x="0" y="6388100"/>
            <a:ext cx="1841500" cy="4699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Narrow"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Narrow"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Narrow"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Narrow" panose="020B0604020202020204" pitchFamily="34" charset="0"/>
                <a:ea typeface="ＭＳ Ｐゴシック" panose="020B0600070205080204" pitchFamily="34" charset="-128"/>
              </a:defRPr>
            </a:lvl9pPr>
          </a:lstStyle>
          <a:p>
            <a:pPr>
              <a:spcBef>
                <a:spcPct val="0"/>
              </a:spcBef>
              <a:buFontTx/>
              <a:buNone/>
            </a:pPr>
            <a:r>
              <a:rPr lang="it-IT" altLang="it-IT" sz="1400" i="1">
                <a:latin typeface="Times New Roman" panose="02020603050405020304" pitchFamily="18" charset="0"/>
              </a:rPr>
              <a:t>Daniela Valenti, 2020</a:t>
            </a:r>
          </a:p>
        </p:txBody>
      </p:sp>
      <p:sp>
        <p:nvSpPr>
          <p:cNvPr id="2" name="Segnaposto numero diapositiva 1">
            <a:extLst>
              <a:ext uri="{FF2B5EF4-FFF2-40B4-BE49-F238E27FC236}">
                <a16:creationId xmlns:a16="http://schemas.microsoft.com/office/drawing/2014/main" id="{5F85D184-6293-FE4D-88E9-51423C2B2CBC}"/>
              </a:ext>
            </a:extLst>
          </p:cNvPr>
          <p:cNvSpPr>
            <a:spLocks noGrp="1"/>
          </p:cNvSpPr>
          <p:nvPr>
            <p:ph type="sldNum" sz="quarter" idx="12"/>
          </p:nvPr>
        </p:nvSpPr>
        <p:spPr/>
        <p:txBody>
          <a:bodyPr/>
          <a:lstStyle/>
          <a:p>
            <a:pPr>
              <a:defRPr/>
            </a:pPr>
            <a:fld id="{F90EB2FD-C499-3A4C-BF78-48894EE2E5B7}" type="slidenum">
              <a:rPr lang="it-IT" altLang="it-IT" smtClean="0"/>
              <a:pPr>
                <a:defRPr/>
              </a:pPr>
              <a:t>27</a:t>
            </a:fld>
            <a:endParaRPr lang="it-IT" altLang="it-IT"/>
          </a:p>
        </p:txBody>
      </p:sp>
      <p:sp>
        <p:nvSpPr>
          <p:cNvPr id="9" name="Text Box 8">
            <a:extLst>
              <a:ext uri="{FF2B5EF4-FFF2-40B4-BE49-F238E27FC236}">
                <a16:creationId xmlns:a16="http://schemas.microsoft.com/office/drawing/2014/main" id="{12EE17FB-054E-B14B-93EB-8C16679DE00A}"/>
              </a:ext>
            </a:extLst>
          </p:cNvPr>
          <p:cNvSpPr txBox="1">
            <a:spLocks noChangeArrowheads="1"/>
          </p:cNvSpPr>
          <p:nvPr/>
        </p:nvSpPr>
        <p:spPr bwMode="auto">
          <a:xfrm>
            <a:off x="628650" y="1485195"/>
            <a:ext cx="8039100" cy="1261884"/>
          </a:xfrm>
          <a:prstGeom prst="rect">
            <a:avLst/>
          </a:prstGeom>
          <a:solidFill>
            <a:srgbClr val="FFFFCC"/>
          </a:solidFill>
          <a:ln w="28575">
            <a:solidFill>
              <a:srgbClr val="FF0000"/>
            </a:solidFill>
            <a:miter lim="800000"/>
            <a:headEnd/>
            <a:tailEnd/>
          </a:ln>
          <a:effectLst>
            <a:outerShdw dist="20000" dir="5400000" rotWithShape="0">
              <a:srgbClr val="808080">
                <a:alpha val="37999"/>
              </a:srgbClr>
            </a:outerShdw>
          </a:effectLst>
        </p:spPr>
        <p:txBody>
          <a:bodyPr>
            <a:spAutoFit/>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ts val="1200"/>
              </a:spcBef>
              <a:spcAft>
                <a:spcPts val="1200"/>
              </a:spcAft>
            </a:pPr>
            <a:r>
              <a:rPr lang="it-IT" altLang="it-IT" sz="1000" dirty="0">
                <a:solidFill>
                  <a:srgbClr val="333333"/>
                </a:solidFill>
                <a:latin typeface="Arial Black" panose="020B0604020202020204" pitchFamily="34" charset="0"/>
              </a:rPr>
              <a:t> </a:t>
            </a:r>
          </a:p>
          <a:p>
            <a:pPr eaLnBrk="1" hangingPunct="1">
              <a:spcBef>
                <a:spcPts val="0"/>
              </a:spcBef>
              <a:spcAft>
                <a:spcPts val="0"/>
              </a:spcAft>
            </a:pPr>
            <a:r>
              <a:rPr lang="it-IT" altLang="it-IT" b="1" dirty="0">
                <a:solidFill>
                  <a:srgbClr val="333333"/>
                </a:solidFill>
                <a:latin typeface="Arial" panose="020B0604020202020204" pitchFamily="34" charset="0"/>
                <a:cs typeface="Arial" panose="020B0604020202020204" pitchFamily="34" charset="0"/>
              </a:rPr>
              <a:t>NON POSSO DIVIDERE PER ZERO</a:t>
            </a:r>
          </a:p>
          <a:p>
            <a:pPr eaLnBrk="1" hangingPunct="1">
              <a:spcBef>
                <a:spcPts val="1200"/>
              </a:spcBef>
              <a:spcAft>
                <a:spcPts val="1200"/>
              </a:spcAft>
            </a:pPr>
            <a:endParaRPr lang="it-IT" altLang="it-IT" sz="1000" b="1" dirty="0">
              <a:solidFill>
                <a:srgbClr val="333333"/>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833522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2146" name="Rectangle 2">
            <a:extLst>
              <a:ext uri="{FF2B5EF4-FFF2-40B4-BE49-F238E27FC236}">
                <a16:creationId xmlns:a16="http://schemas.microsoft.com/office/drawing/2014/main" id="{77283794-2CC1-AC48-BEB5-2CCC20B5C2A6}"/>
              </a:ext>
            </a:extLst>
          </p:cNvPr>
          <p:cNvSpPr>
            <a:spLocks noGrp="1" noChangeArrowheads="1"/>
          </p:cNvSpPr>
          <p:nvPr>
            <p:ph type="title"/>
          </p:nvPr>
        </p:nvSpPr>
        <p:spPr>
          <a:xfrm>
            <a:off x="266700" y="247650"/>
            <a:ext cx="8667750" cy="577850"/>
          </a:xfrm>
        </p:spPr>
        <p:txBody>
          <a:bodyPr/>
          <a:lstStyle/>
          <a:p>
            <a:pPr algn="ctr" eaLnBrk="1" hangingPunct="1"/>
            <a:r>
              <a:rPr lang="it-IT" altLang="it-IT" sz="3600" b="1" dirty="0">
                <a:solidFill>
                  <a:srgbClr val="FF3300"/>
                </a:solidFill>
                <a:latin typeface="Arial" panose="020B0604020202020204" pitchFamily="34" charset="0"/>
                <a:ea typeface="ＭＳ Ｐゴシック" panose="020B0600070205080204" pitchFamily="34" charset="-128"/>
                <a:cs typeface="Arial" panose="020B0604020202020204" pitchFamily="34" charset="0"/>
              </a:rPr>
              <a:t>Il recipiente iniziale</a:t>
            </a:r>
          </a:p>
        </p:txBody>
      </p:sp>
      <p:sp>
        <p:nvSpPr>
          <p:cNvPr id="19459" name="Rectangle 4">
            <a:extLst>
              <a:ext uri="{FF2B5EF4-FFF2-40B4-BE49-F238E27FC236}">
                <a16:creationId xmlns:a16="http://schemas.microsoft.com/office/drawing/2014/main" id="{56BDBA44-77D9-534B-AF71-7E5ED673E3EA}"/>
              </a:ext>
            </a:extLst>
          </p:cNvPr>
          <p:cNvSpPr>
            <a:spLocks noChangeArrowheads="1"/>
          </p:cNvSpPr>
          <p:nvPr/>
        </p:nvSpPr>
        <p:spPr bwMode="auto">
          <a:xfrm>
            <a:off x="704850" y="23209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sz="2400"/>
          </a:p>
        </p:txBody>
      </p:sp>
      <p:sp>
        <p:nvSpPr>
          <p:cNvPr id="19460" name="Rectangle 5">
            <a:extLst>
              <a:ext uri="{FF2B5EF4-FFF2-40B4-BE49-F238E27FC236}">
                <a16:creationId xmlns:a16="http://schemas.microsoft.com/office/drawing/2014/main" id="{A9B81E21-4FEA-D842-A2F9-B6C63D9DEFC4}"/>
              </a:ext>
            </a:extLst>
          </p:cNvPr>
          <p:cNvSpPr>
            <a:spLocks noChangeArrowheads="1"/>
          </p:cNvSpPr>
          <p:nvPr/>
        </p:nvSpPr>
        <p:spPr bwMode="auto">
          <a:xfrm>
            <a:off x="754063" y="24415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sz="2400"/>
          </a:p>
        </p:txBody>
      </p:sp>
      <p:sp>
        <p:nvSpPr>
          <p:cNvPr id="19461" name="Text Box 6">
            <a:extLst>
              <a:ext uri="{FF2B5EF4-FFF2-40B4-BE49-F238E27FC236}">
                <a16:creationId xmlns:a16="http://schemas.microsoft.com/office/drawing/2014/main" id="{2210A1E8-6DBD-6B4B-923D-9ED4C607A776}"/>
              </a:ext>
            </a:extLst>
          </p:cNvPr>
          <p:cNvSpPr txBox="1">
            <a:spLocks noChangeArrowheads="1"/>
          </p:cNvSpPr>
          <p:nvPr/>
        </p:nvSpPr>
        <p:spPr bwMode="auto">
          <a:xfrm>
            <a:off x="327025" y="5283200"/>
            <a:ext cx="86407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it-IT" altLang="it-IT" b="1">
                <a:solidFill>
                  <a:srgbClr val="FF3300"/>
                </a:solidFill>
              </a:rPr>
              <a:t>		</a:t>
            </a:r>
            <a:endParaRPr lang="it-IT" altLang="it-IT"/>
          </a:p>
        </p:txBody>
      </p:sp>
      <p:sp>
        <p:nvSpPr>
          <p:cNvPr id="262154" name="Text Box 10">
            <a:extLst>
              <a:ext uri="{FF2B5EF4-FFF2-40B4-BE49-F238E27FC236}">
                <a16:creationId xmlns:a16="http://schemas.microsoft.com/office/drawing/2014/main" id="{7F4BBFDD-5BBE-114C-80D0-C3F54BE49474}"/>
              </a:ext>
            </a:extLst>
          </p:cNvPr>
          <p:cNvSpPr txBox="1">
            <a:spLocks noChangeArrowheads="1"/>
          </p:cNvSpPr>
          <p:nvPr/>
        </p:nvSpPr>
        <p:spPr bwMode="auto">
          <a:xfrm>
            <a:off x="517525" y="774700"/>
            <a:ext cx="82454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it-IT" altLang="it-IT" b="1" dirty="0"/>
              <a:t>Recipiente che contiene 3 litri d’acqua</a:t>
            </a:r>
          </a:p>
        </p:txBody>
      </p:sp>
      <p:pic>
        <p:nvPicPr>
          <p:cNvPr id="262167" name="Picture 23" descr="Tanica 1">
            <a:extLst>
              <a:ext uri="{FF2B5EF4-FFF2-40B4-BE49-F238E27FC236}">
                <a16:creationId xmlns:a16="http://schemas.microsoft.com/office/drawing/2014/main" id="{FF2A9561-74EB-E843-9F9D-96A649C31B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757" t="21733" r="11928" b="12079"/>
          <a:stretch>
            <a:fillRect/>
          </a:stretch>
        </p:blipFill>
        <p:spPr bwMode="auto">
          <a:xfrm>
            <a:off x="2363788" y="1447800"/>
            <a:ext cx="4235450" cy="489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Footer Placeholder 7">
            <a:extLst>
              <a:ext uri="{FF2B5EF4-FFF2-40B4-BE49-F238E27FC236}">
                <a16:creationId xmlns:a16="http://schemas.microsoft.com/office/drawing/2014/main" id="{DC1BE2D2-95C0-9B49-93DA-B0D1B6217C75}"/>
              </a:ext>
            </a:extLst>
          </p:cNvPr>
          <p:cNvSpPr>
            <a:spLocks noGrp="1"/>
          </p:cNvSpPr>
          <p:nvPr>
            <p:ph type="ftr" sz="quarter" idx="11"/>
          </p:nvPr>
        </p:nvSpPr>
        <p:spPr>
          <a:xfrm>
            <a:off x="-1" y="6477000"/>
            <a:ext cx="1933731" cy="38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it-IT" altLang="it-IT" sz="1400" i="1" dirty="0"/>
              <a:t>Daniela Valenti, 2020</a:t>
            </a:r>
          </a:p>
        </p:txBody>
      </p:sp>
      <p:sp>
        <p:nvSpPr>
          <p:cNvPr id="2" name="Segnaposto numero diapositiva 1">
            <a:extLst>
              <a:ext uri="{FF2B5EF4-FFF2-40B4-BE49-F238E27FC236}">
                <a16:creationId xmlns:a16="http://schemas.microsoft.com/office/drawing/2014/main" id="{BC41DE36-2EBA-3C42-A9BE-60510A687827}"/>
              </a:ext>
            </a:extLst>
          </p:cNvPr>
          <p:cNvSpPr>
            <a:spLocks noGrp="1"/>
          </p:cNvSpPr>
          <p:nvPr>
            <p:ph type="sldNum" sz="quarter" idx="12"/>
          </p:nvPr>
        </p:nvSpPr>
        <p:spPr/>
        <p:txBody>
          <a:bodyPr/>
          <a:lstStyle/>
          <a:p>
            <a:fld id="{EBFFBE65-608A-4F4A-BD01-D735DC9C4A43}" type="slidenum">
              <a:rPr lang="it-IT" altLang="it-IT" smtClean="0"/>
              <a:pPr/>
              <a:t>3</a:t>
            </a:fld>
            <a:endParaRPr lang="it-IT" altLang="it-IT"/>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4194" name="Rectangle 2">
            <a:extLst>
              <a:ext uri="{FF2B5EF4-FFF2-40B4-BE49-F238E27FC236}">
                <a16:creationId xmlns:a16="http://schemas.microsoft.com/office/drawing/2014/main" id="{A765B251-AB5B-E046-80D6-5061F0E9EEAF}"/>
              </a:ext>
            </a:extLst>
          </p:cNvPr>
          <p:cNvSpPr>
            <a:spLocks noGrp="1" noChangeArrowheads="1"/>
          </p:cNvSpPr>
          <p:nvPr>
            <p:ph type="title"/>
          </p:nvPr>
        </p:nvSpPr>
        <p:spPr>
          <a:xfrm>
            <a:off x="266700" y="247650"/>
            <a:ext cx="8667750" cy="577850"/>
          </a:xfrm>
        </p:spPr>
        <p:txBody>
          <a:bodyPr/>
          <a:lstStyle/>
          <a:p>
            <a:pPr algn="ctr" eaLnBrk="1" hangingPunct="1"/>
            <a:r>
              <a:rPr lang="it-IT" altLang="it-IT" sz="3600" b="1" dirty="0">
                <a:solidFill>
                  <a:srgbClr val="FF3300"/>
                </a:solidFill>
                <a:latin typeface="Arial" panose="020B0604020202020204" pitchFamily="34" charset="0"/>
                <a:ea typeface="ＭＳ Ｐゴシック" panose="020B0600070205080204" pitchFamily="34" charset="-128"/>
                <a:cs typeface="Arial" panose="020B0604020202020204" pitchFamily="34" charset="0"/>
              </a:rPr>
              <a:t>Travaso in bottiglie da 1,5 litri</a:t>
            </a:r>
          </a:p>
        </p:txBody>
      </p:sp>
      <p:sp>
        <p:nvSpPr>
          <p:cNvPr id="21507" name="Rectangle 3">
            <a:extLst>
              <a:ext uri="{FF2B5EF4-FFF2-40B4-BE49-F238E27FC236}">
                <a16:creationId xmlns:a16="http://schemas.microsoft.com/office/drawing/2014/main" id="{4344A96B-681A-4343-BDF1-C68A7F1062B8}"/>
              </a:ext>
            </a:extLst>
          </p:cNvPr>
          <p:cNvSpPr>
            <a:spLocks noChangeArrowheads="1"/>
          </p:cNvSpPr>
          <p:nvPr/>
        </p:nvSpPr>
        <p:spPr bwMode="auto">
          <a:xfrm>
            <a:off x="704850" y="23209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sz="2400"/>
          </a:p>
        </p:txBody>
      </p:sp>
      <p:sp>
        <p:nvSpPr>
          <p:cNvPr id="21508" name="Rectangle 4">
            <a:extLst>
              <a:ext uri="{FF2B5EF4-FFF2-40B4-BE49-F238E27FC236}">
                <a16:creationId xmlns:a16="http://schemas.microsoft.com/office/drawing/2014/main" id="{5780095B-4344-BC4B-B300-FA7DBF37F234}"/>
              </a:ext>
            </a:extLst>
          </p:cNvPr>
          <p:cNvSpPr>
            <a:spLocks noChangeArrowheads="1"/>
          </p:cNvSpPr>
          <p:nvPr/>
        </p:nvSpPr>
        <p:spPr bwMode="auto">
          <a:xfrm>
            <a:off x="754063" y="24415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sz="2400"/>
          </a:p>
        </p:txBody>
      </p:sp>
      <p:sp>
        <p:nvSpPr>
          <p:cNvPr id="21509" name="Text Box 5">
            <a:extLst>
              <a:ext uri="{FF2B5EF4-FFF2-40B4-BE49-F238E27FC236}">
                <a16:creationId xmlns:a16="http://schemas.microsoft.com/office/drawing/2014/main" id="{2E283263-601A-7640-85B2-A527655828BE}"/>
              </a:ext>
            </a:extLst>
          </p:cNvPr>
          <p:cNvSpPr txBox="1">
            <a:spLocks noChangeArrowheads="1"/>
          </p:cNvSpPr>
          <p:nvPr/>
        </p:nvSpPr>
        <p:spPr bwMode="auto">
          <a:xfrm>
            <a:off x="327025" y="5283200"/>
            <a:ext cx="86407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it-IT" altLang="it-IT" b="1">
                <a:solidFill>
                  <a:srgbClr val="FF3300"/>
                </a:solidFill>
              </a:rPr>
              <a:t>		</a:t>
            </a:r>
            <a:endParaRPr lang="it-IT" altLang="it-IT"/>
          </a:p>
        </p:txBody>
      </p:sp>
      <p:pic>
        <p:nvPicPr>
          <p:cNvPr id="264211" name="Picture 19" descr="versa1">
            <a:extLst>
              <a:ext uri="{FF2B5EF4-FFF2-40B4-BE49-F238E27FC236}">
                <a16:creationId xmlns:a16="http://schemas.microsoft.com/office/drawing/2014/main" id="{5533DCD9-C2BF-324E-B6C5-080972BB5ADA}"/>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l="-198" t="9027" r="-2455" b="11964"/>
          <a:stretch>
            <a:fillRect/>
          </a:stretch>
        </p:blipFill>
        <p:spPr bwMode="auto">
          <a:xfrm>
            <a:off x="165100" y="1204913"/>
            <a:ext cx="4214813" cy="470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4212" name="Picture 20" descr="versa2">
            <a:extLst>
              <a:ext uri="{FF2B5EF4-FFF2-40B4-BE49-F238E27FC236}">
                <a16:creationId xmlns:a16="http://schemas.microsoft.com/office/drawing/2014/main" id="{F8D7A9A7-0457-8440-B1C8-9C04F99E91BE}"/>
              </a:ext>
            </a:extLst>
          </p:cNvPr>
          <p:cNvPicPr preferRelativeResize="0">
            <a:picLocks noChangeArrowheads="1"/>
          </p:cNvPicPr>
          <p:nvPr/>
        </p:nvPicPr>
        <p:blipFill>
          <a:blip r:embed="rId4">
            <a:extLst>
              <a:ext uri="{28A0092B-C50C-407E-A947-70E740481C1C}">
                <a14:useLocalDpi xmlns:a14="http://schemas.microsoft.com/office/drawing/2010/main" val="0"/>
              </a:ext>
            </a:extLst>
          </a:blip>
          <a:srcRect l="37" t="30475" r="5464" b="16960"/>
          <a:stretch>
            <a:fillRect/>
          </a:stretch>
        </p:blipFill>
        <p:spPr bwMode="auto">
          <a:xfrm>
            <a:off x="4306888" y="1211263"/>
            <a:ext cx="4621212" cy="440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2" name="Footer Placeholder 7">
            <a:extLst>
              <a:ext uri="{FF2B5EF4-FFF2-40B4-BE49-F238E27FC236}">
                <a16:creationId xmlns:a16="http://schemas.microsoft.com/office/drawing/2014/main" id="{90181385-4117-DC48-A990-CF0A6B4025F8}"/>
              </a:ext>
            </a:extLst>
          </p:cNvPr>
          <p:cNvSpPr>
            <a:spLocks noGrp="1"/>
          </p:cNvSpPr>
          <p:nvPr>
            <p:ph type="ftr" sz="quarter" idx="11"/>
          </p:nvPr>
        </p:nvSpPr>
        <p:spPr>
          <a:xfrm>
            <a:off x="-1" y="6400800"/>
            <a:ext cx="2068643"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it-IT" altLang="it-IT" sz="1400" i="1" dirty="0"/>
              <a:t>Daniela Valenti, 2020</a:t>
            </a:r>
          </a:p>
        </p:txBody>
      </p:sp>
      <p:sp>
        <p:nvSpPr>
          <p:cNvPr id="2" name="Segnaposto numero diapositiva 1">
            <a:extLst>
              <a:ext uri="{FF2B5EF4-FFF2-40B4-BE49-F238E27FC236}">
                <a16:creationId xmlns:a16="http://schemas.microsoft.com/office/drawing/2014/main" id="{9FCA268D-F358-EC4B-A048-9E53C1196853}"/>
              </a:ext>
            </a:extLst>
          </p:cNvPr>
          <p:cNvSpPr>
            <a:spLocks noGrp="1"/>
          </p:cNvSpPr>
          <p:nvPr>
            <p:ph type="sldNum" sz="quarter" idx="12"/>
          </p:nvPr>
        </p:nvSpPr>
        <p:spPr/>
        <p:txBody>
          <a:bodyPr/>
          <a:lstStyle/>
          <a:p>
            <a:fld id="{EBFFBE65-608A-4F4A-BD01-D735DC9C4A43}" type="slidenum">
              <a:rPr lang="it-IT" altLang="it-IT" smtClean="0"/>
              <a:pPr/>
              <a:t>4</a:t>
            </a:fld>
            <a:endParaRPr lang="it-IT" altLang="it-IT"/>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42" name="Rectangle 2">
            <a:extLst>
              <a:ext uri="{FF2B5EF4-FFF2-40B4-BE49-F238E27FC236}">
                <a16:creationId xmlns:a16="http://schemas.microsoft.com/office/drawing/2014/main" id="{1A9A9B9A-C207-F04C-B722-31517C653A22}"/>
              </a:ext>
            </a:extLst>
          </p:cNvPr>
          <p:cNvSpPr>
            <a:spLocks noGrp="1" noChangeArrowheads="1"/>
          </p:cNvSpPr>
          <p:nvPr>
            <p:ph type="title"/>
          </p:nvPr>
        </p:nvSpPr>
        <p:spPr>
          <a:xfrm>
            <a:off x="266700" y="247650"/>
            <a:ext cx="8667750" cy="577850"/>
          </a:xfrm>
        </p:spPr>
        <p:txBody>
          <a:bodyPr/>
          <a:lstStyle/>
          <a:p>
            <a:pPr algn="ctr" eaLnBrk="1" hangingPunct="1"/>
            <a:r>
              <a:rPr lang="it-IT" altLang="it-IT" sz="3600" b="1" dirty="0">
                <a:solidFill>
                  <a:srgbClr val="FF3300"/>
                </a:solidFill>
                <a:latin typeface="Arial" panose="020B0604020202020204" pitchFamily="34" charset="0"/>
                <a:ea typeface="ＭＳ Ｐゴシック" panose="020B0600070205080204" pitchFamily="34" charset="-128"/>
                <a:cs typeface="Arial" panose="020B0604020202020204" pitchFamily="34" charset="0"/>
              </a:rPr>
              <a:t>Travaso in contenitori da 1 litro</a:t>
            </a:r>
          </a:p>
        </p:txBody>
      </p:sp>
      <p:sp>
        <p:nvSpPr>
          <p:cNvPr id="23555" name="Rectangle 3">
            <a:extLst>
              <a:ext uri="{FF2B5EF4-FFF2-40B4-BE49-F238E27FC236}">
                <a16:creationId xmlns:a16="http://schemas.microsoft.com/office/drawing/2014/main" id="{F94364FE-1795-A146-BBB1-3C4FC52FD8CA}"/>
              </a:ext>
            </a:extLst>
          </p:cNvPr>
          <p:cNvSpPr>
            <a:spLocks noChangeArrowheads="1"/>
          </p:cNvSpPr>
          <p:nvPr/>
        </p:nvSpPr>
        <p:spPr bwMode="auto">
          <a:xfrm>
            <a:off x="704850" y="23209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sz="2400"/>
          </a:p>
        </p:txBody>
      </p:sp>
      <p:sp>
        <p:nvSpPr>
          <p:cNvPr id="23556" name="Rectangle 4">
            <a:extLst>
              <a:ext uri="{FF2B5EF4-FFF2-40B4-BE49-F238E27FC236}">
                <a16:creationId xmlns:a16="http://schemas.microsoft.com/office/drawing/2014/main" id="{D6EAE73B-BCEB-EA43-84E1-47F29E53D717}"/>
              </a:ext>
            </a:extLst>
          </p:cNvPr>
          <p:cNvSpPr>
            <a:spLocks noChangeArrowheads="1"/>
          </p:cNvSpPr>
          <p:nvPr/>
        </p:nvSpPr>
        <p:spPr bwMode="auto">
          <a:xfrm>
            <a:off x="754063" y="24415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sz="2400"/>
          </a:p>
        </p:txBody>
      </p:sp>
      <p:pic>
        <p:nvPicPr>
          <p:cNvPr id="266248" name="Picture 8" descr="versa4">
            <a:extLst>
              <a:ext uri="{FF2B5EF4-FFF2-40B4-BE49-F238E27FC236}">
                <a16:creationId xmlns:a16="http://schemas.microsoft.com/office/drawing/2014/main" id="{16CFECDF-2CF3-F94E-9266-B993E3C9DA32}"/>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l="12808" t="16499" r="15956" b="11426"/>
          <a:stretch>
            <a:fillRect/>
          </a:stretch>
        </p:blipFill>
        <p:spPr bwMode="auto">
          <a:xfrm>
            <a:off x="431800" y="1155700"/>
            <a:ext cx="3889375" cy="420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49" name="Picture 9" descr="versa5">
            <a:extLst>
              <a:ext uri="{FF2B5EF4-FFF2-40B4-BE49-F238E27FC236}">
                <a16:creationId xmlns:a16="http://schemas.microsoft.com/office/drawing/2014/main" id="{BE6B5AE4-D0B9-5D4E-B97F-5D4213A16D8D}"/>
              </a:ext>
            </a:extLst>
          </p:cNvPr>
          <p:cNvPicPr preferRelativeResize="0">
            <a:picLocks noChangeArrowheads="1"/>
          </p:cNvPicPr>
          <p:nvPr/>
        </p:nvPicPr>
        <p:blipFill>
          <a:blip r:embed="rId4">
            <a:extLst>
              <a:ext uri="{28A0092B-C50C-407E-A947-70E740481C1C}">
                <a14:useLocalDpi xmlns:a14="http://schemas.microsoft.com/office/drawing/2010/main" val="0"/>
              </a:ext>
            </a:extLst>
          </a:blip>
          <a:srcRect l="18344" t="17043" r="15631" b="14763"/>
          <a:stretch>
            <a:fillRect/>
          </a:stretch>
        </p:blipFill>
        <p:spPr bwMode="auto">
          <a:xfrm>
            <a:off x="4500563" y="1139825"/>
            <a:ext cx="4130675" cy="421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0" name="Footer Placeholder 7">
            <a:extLst>
              <a:ext uri="{FF2B5EF4-FFF2-40B4-BE49-F238E27FC236}">
                <a16:creationId xmlns:a16="http://schemas.microsoft.com/office/drawing/2014/main" id="{5984D98D-9EFF-2541-B0E9-D76507B4A913}"/>
              </a:ext>
            </a:extLst>
          </p:cNvPr>
          <p:cNvSpPr>
            <a:spLocks noGrp="1"/>
          </p:cNvSpPr>
          <p:nvPr>
            <p:ph type="ftr" sz="quarter" idx="11"/>
          </p:nvPr>
        </p:nvSpPr>
        <p:spPr>
          <a:xfrm>
            <a:off x="0" y="6415790"/>
            <a:ext cx="187377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it-IT" altLang="it-IT" sz="1400" i="1" dirty="0"/>
              <a:t>Daniela Valenti, 2020</a:t>
            </a:r>
          </a:p>
        </p:txBody>
      </p:sp>
      <p:sp>
        <p:nvSpPr>
          <p:cNvPr id="2" name="Segnaposto numero diapositiva 1">
            <a:extLst>
              <a:ext uri="{FF2B5EF4-FFF2-40B4-BE49-F238E27FC236}">
                <a16:creationId xmlns:a16="http://schemas.microsoft.com/office/drawing/2014/main" id="{E6962251-C74D-AB43-A0B0-4C427A1DB5FA}"/>
              </a:ext>
            </a:extLst>
          </p:cNvPr>
          <p:cNvSpPr>
            <a:spLocks noGrp="1"/>
          </p:cNvSpPr>
          <p:nvPr>
            <p:ph type="sldNum" sz="quarter" idx="12"/>
          </p:nvPr>
        </p:nvSpPr>
        <p:spPr/>
        <p:txBody>
          <a:bodyPr/>
          <a:lstStyle/>
          <a:p>
            <a:fld id="{EBFFBE65-608A-4F4A-BD01-D735DC9C4A43}" type="slidenum">
              <a:rPr lang="it-IT" altLang="it-IT" smtClean="0"/>
              <a:pPr/>
              <a:t>5</a:t>
            </a:fld>
            <a:endParaRPr lang="it-IT" altLang="it-IT"/>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8290" name="Rectangle 2">
            <a:extLst>
              <a:ext uri="{FF2B5EF4-FFF2-40B4-BE49-F238E27FC236}">
                <a16:creationId xmlns:a16="http://schemas.microsoft.com/office/drawing/2014/main" id="{2C39CB9E-DDF1-6640-92C5-F81C64152FE9}"/>
              </a:ext>
            </a:extLst>
          </p:cNvPr>
          <p:cNvSpPr>
            <a:spLocks noGrp="1" noChangeArrowheads="1"/>
          </p:cNvSpPr>
          <p:nvPr>
            <p:ph type="title"/>
          </p:nvPr>
        </p:nvSpPr>
        <p:spPr>
          <a:xfrm>
            <a:off x="266700" y="247650"/>
            <a:ext cx="8667750" cy="577850"/>
          </a:xfrm>
        </p:spPr>
        <p:txBody>
          <a:bodyPr/>
          <a:lstStyle/>
          <a:p>
            <a:pPr algn="ctr" eaLnBrk="1" hangingPunct="1"/>
            <a:r>
              <a:rPr lang="it-IT" altLang="it-IT" sz="3600" b="1" dirty="0">
                <a:solidFill>
                  <a:srgbClr val="FF3300"/>
                </a:solidFill>
                <a:latin typeface="Arial" panose="020B0604020202020204" pitchFamily="34" charset="0"/>
                <a:ea typeface="ＭＳ Ｐゴシック" panose="020B0600070205080204" pitchFamily="34" charset="-128"/>
                <a:cs typeface="Arial" panose="020B0604020202020204" pitchFamily="34" charset="0"/>
              </a:rPr>
              <a:t>Travaso in contenitori da 1 litro</a:t>
            </a:r>
          </a:p>
        </p:txBody>
      </p:sp>
      <p:sp>
        <p:nvSpPr>
          <p:cNvPr id="25603" name="Rectangle 3">
            <a:extLst>
              <a:ext uri="{FF2B5EF4-FFF2-40B4-BE49-F238E27FC236}">
                <a16:creationId xmlns:a16="http://schemas.microsoft.com/office/drawing/2014/main" id="{2DBF9B90-D2C6-FE4B-B0BB-DEBC967F6026}"/>
              </a:ext>
            </a:extLst>
          </p:cNvPr>
          <p:cNvSpPr>
            <a:spLocks noChangeArrowheads="1"/>
          </p:cNvSpPr>
          <p:nvPr/>
        </p:nvSpPr>
        <p:spPr bwMode="auto">
          <a:xfrm>
            <a:off x="704850" y="23209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sz="2400"/>
          </a:p>
        </p:txBody>
      </p:sp>
      <p:sp>
        <p:nvSpPr>
          <p:cNvPr id="25604" name="Rectangle 4">
            <a:extLst>
              <a:ext uri="{FF2B5EF4-FFF2-40B4-BE49-F238E27FC236}">
                <a16:creationId xmlns:a16="http://schemas.microsoft.com/office/drawing/2014/main" id="{6EF6175F-B339-BF4C-8B40-1DC10C0817AF}"/>
              </a:ext>
            </a:extLst>
          </p:cNvPr>
          <p:cNvSpPr>
            <a:spLocks noChangeArrowheads="1"/>
          </p:cNvSpPr>
          <p:nvPr/>
        </p:nvSpPr>
        <p:spPr bwMode="auto">
          <a:xfrm>
            <a:off x="754063" y="24415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sz="2400"/>
          </a:p>
        </p:txBody>
      </p:sp>
      <p:sp>
        <p:nvSpPr>
          <p:cNvPr id="25605" name="Text Box 5">
            <a:extLst>
              <a:ext uri="{FF2B5EF4-FFF2-40B4-BE49-F238E27FC236}">
                <a16:creationId xmlns:a16="http://schemas.microsoft.com/office/drawing/2014/main" id="{95F3A8F7-72EE-2E45-BCE9-DF68AEDA29EF}"/>
              </a:ext>
            </a:extLst>
          </p:cNvPr>
          <p:cNvSpPr txBox="1">
            <a:spLocks noChangeArrowheads="1"/>
          </p:cNvSpPr>
          <p:nvPr/>
        </p:nvSpPr>
        <p:spPr bwMode="auto">
          <a:xfrm>
            <a:off x="327025" y="5283200"/>
            <a:ext cx="86407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it-IT" altLang="it-IT" b="1">
                <a:solidFill>
                  <a:srgbClr val="FF3300"/>
                </a:solidFill>
              </a:rPr>
              <a:t>		</a:t>
            </a:r>
            <a:endParaRPr lang="it-IT" altLang="it-IT"/>
          </a:p>
        </p:txBody>
      </p:sp>
      <p:pic>
        <p:nvPicPr>
          <p:cNvPr id="268296" name="Picture 8" descr="versa6">
            <a:extLst>
              <a:ext uri="{FF2B5EF4-FFF2-40B4-BE49-F238E27FC236}">
                <a16:creationId xmlns:a16="http://schemas.microsoft.com/office/drawing/2014/main" id="{A4820A8F-86A3-CC4E-820C-F15DEBC52616}"/>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l="41" t="34261" r="2238" b="20340"/>
          <a:stretch>
            <a:fillRect/>
          </a:stretch>
        </p:blipFill>
        <p:spPr bwMode="auto">
          <a:xfrm>
            <a:off x="428625" y="812800"/>
            <a:ext cx="8308975" cy="531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Footer Placeholder 6">
            <a:extLst>
              <a:ext uri="{FF2B5EF4-FFF2-40B4-BE49-F238E27FC236}">
                <a16:creationId xmlns:a16="http://schemas.microsoft.com/office/drawing/2014/main" id="{9A4EF193-B802-2F48-8C5E-420D2F3DBEA3}"/>
              </a:ext>
            </a:extLst>
          </p:cNvPr>
          <p:cNvSpPr>
            <a:spLocks noGrp="1"/>
          </p:cNvSpPr>
          <p:nvPr>
            <p:ph type="ftr" sz="quarter" idx="11"/>
          </p:nvPr>
        </p:nvSpPr>
        <p:spPr>
          <a:xfrm>
            <a:off x="-1" y="6400800"/>
            <a:ext cx="1948721"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it-IT" altLang="it-IT" sz="1400" i="1" dirty="0"/>
              <a:t>Daniela Valenti, 2020</a:t>
            </a:r>
          </a:p>
        </p:txBody>
      </p:sp>
      <p:sp>
        <p:nvSpPr>
          <p:cNvPr id="2" name="Segnaposto numero diapositiva 1">
            <a:extLst>
              <a:ext uri="{FF2B5EF4-FFF2-40B4-BE49-F238E27FC236}">
                <a16:creationId xmlns:a16="http://schemas.microsoft.com/office/drawing/2014/main" id="{0960E1BC-0B10-A044-B5AA-85129E65BC5C}"/>
              </a:ext>
            </a:extLst>
          </p:cNvPr>
          <p:cNvSpPr>
            <a:spLocks noGrp="1"/>
          </p:cNvSpPr>
          <p:nvPr>
            <p:ph type="sldNum" sz="quarter" idx="12"/>
          </p:nvPr>
        </p:nvSpPr>
        <p:spPr/>
        <p:txBody>
          <a:bodyPr/>
          <a:lstStyle/>
          <a:p>
            <a:fld id="{EBFFBE65-608A-4F4A-BD01-D735DC9C4A43}" type="slidenum">
              <a:rPr lang="it-IT" altLang="it-IT" smtClean="0"/>
              <a:pPr/>
              <a:t>6</a:t>
            </a:fld>
            <a:endParaRPr lang="it-IT" altLang="it-IT"/>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0338" name="Rectangle 2">
            <a:extLst>
              <a:ext uri="{FF2B5EF4-FFF2-40B4-BE49-F238E27FC236}">
                <a16:creationId xmlns:a16="http://schemas.microsoft.com/office/drawing/2014/main" id="{34F70CF4-6E9D-544D-B362-3658AD09BB8D}"/>
              </a:ext>
            </a:extLst>
          </p:cNvPr>
          <p:cNvSpPr>
            <a:spLocks noGrp="1" noChangeArrowheads="1"/>
          </p:cNvSpPr>
          <p:nvPr>
            <p:ph type="title"/>
          </p:nvPr>
        </p:nvSpPr>
        <p:spPr>
          <a:xfrm>
            <a:off x="266700" y="247650"/>
            <a:ext cx="8667750" cy="577850"/>
          </a:xfrm>
        </p:spPr>
        <p:txBody>
          <a:bodyPr/>
          <a:lstStyle/>
          <a:p>
            <a:pPr algn="ctr" eaLnBrk="1" hangingPunct="1"/>
            <a:r>
              <a:rPr lang="it-IT" altLang="it-IT" sz="3600" b="1" dirty="0">
                <a:solidFill>
                  <a:srgbClr val="FF3300"/>
                </a:solidFill>
                <a:latin typeface="Arial" panose="020B0604020202020204" pitchFamily="34" charset="0"/>
                <a:ea typeface="ＭＳ Ｐゴシック" panose="020B0600070205080204" pitchFamily="34" charset="-128"/>
                <a:cs typeface="Arial" panose="020B0604020202020204" pitchFamily="34" charset="0"/>
              </a:rPr>
              <a:t>Travaso in contenitori da 0,5 litri</a:t>
            </a:r>
          </a:p>
        </p:txBody>
      </p:sp>
      <p:sp>
        <p:nvSpPr>
          <p:cNvPr id="27651" name="Rectangle 3">
            <a:extLst>
              <a:ext uri="{FF2B5EF4-FFF2-40B4-BE49-F238E27FC236}">
                <a16:creationId xmlns:a16="http://schemas.microsoft.com/office/drawing/2014/main" id="{77626334-55D3-1541-988A-87B7A38DF51A}"/>
              </a:ext>
            </a:extLst>
          </p:cNvPr>
          <p:cNvSpPr>
            <a:spLocks noChangeArrowheads="1"/>
          </p:cNvSpPr>
          <p:nvPr/>
        </p:nvSpPr>
        <p:spPr bwMode="auto">
          <a:xfrm>
            <a:off x="704850" y="23209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sz="2400"/>
          </a:p>
        </p:txBody>
      </p:sp>
      <p:sp>
        <p:nvSpPr>
          <p:cNvPr id="27652" name="Rectangle 4">
            <a:extLst>
              <a:ext uri="{FF2B5EF4-FFF2-40B4-BE49-F238E27FC236}">
                <a16:creationId xmlns:a16="http://schemas.microsoft.com/office/drawing/2014/main" id="{5D08757D-F5A8-2547-A71C-11144B74FFA5}"/>
              </a:ext>
            </a:extLst>
          </p:cNvPr>
          <p:cNvSpPr>
            <a:spLocks noChangeArrowheads="1"/>
          </p:cNvSpPr>
          <p:nvPr/>
        </p:nvSpPr>
        <p:spPr bwMode="auto">
          <a:xfrm>
            <a:off x="754063" y="24415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sz="2400"/>
          </a:p>
        </p:txBody>
      </p:sp>
      <p:sp>
        <p:nvSpPr>
          <p:cNvPr id="27653" name="Text Box 5">
            <a:extLst>
              <a:ext uri="{FF2B5EF4-FFF2-40B4-BE49-F238E27FC236}">
                <a16:creationId xmlns:a16="http://schemas.microsoft.com/office/drawing/2014/main" id="{E9321753-2528-0445-8794-E0CE34FA5BF8}"/>
              </a:ext>
            </a:extLst>
          </p:cNvPr>
          <p:cNvSpPr txBox="1">
            <a:spLocks noChangeArrowheads="1"/>
          </p:cNvSpPr>
          <p:nvPr/>
        </p:nvSpPr>
        <p:spPr bwMode="auto">
          <a:xfrm>
            <a:off x="327025" y="5283200"/>
            <a:ext cx="86407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it-IT" altLang="it-IT" b="1">
                <a:solidFill>
                  <a:srgbClr val="FF3300"/>
                </a:solidFill>
              </a:rPr>
              <a:t>		</a:t>
            </a:r>
            <a:endParaRPr lang="it-IT" altLang="it-IT"/>
          </a:p>
        </p:txBody>
      </p:sp>
      <p:pic>
        <p:nvPicPr>
          <p:cNvPr id="270343" name="Picture 7" descr="versa7">
            <a:extLst>
              <a:ext uri="{FF2B5EF4-FFF2-40B4-BE49-F238E27FC236}">
                <a16:creationId xmlns:a16="http://schemas.microsoft.com/office/drawing/2014/main" id="{D867030A-99E4-8041-940A-7D0686DAEFEA}"/>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l="22362" t="8250" r="2496" b="26488"/>
          <a:stretch>
            <a:fillRect/>
          </a:stretch>
        </p:blipFill>
        <p:spPr bwMode="auto">
          <a:xfrm>
            <a:off x="635000" y="901700"/>
            <a:ext cx="7924800" cy="516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Footer Placeholder 6">
            <a:extLst>
              <a:ext uri="{FF2B5EF4-FFF2-40B4-BE49-F238E27FC236}">
                <a16:creationId xmlns:a16="http://schemas.microsoft.com/office/drawing/2014/main" id="{486B4C16-3649-694C-A4A6-3BEB1D12DB20}"/>
              </a:ext>
            </a:extLst>
          </p:cNvPr>
          <p:cNvSpPr>
            <a:spLocks noGrp="1"/>
          </p:cNvSpPr>
          <p:nvPr>
            <p:ph type="ftr" sz="quarter" idx="11"/>
          </p:nvPr>
        </p:nvSpPr>
        <p:spPr>
          <a:xfrm>
            <a:off x="-1" y="6400800"/>
            <a:ext cx="2143593"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it-IT" altLang="it-IT" sz="1400" i="1" dirty="0"/>
              <a:t>Daniela Valenti, 2020</a:t>
            </a:r>
          </a:p>
        </p:txBody>
      </p:sp>
      <p:sp>
        <p:nvSpPr>
          <p:cNvPr id="2" name="Segnaposto numero diapositiva 1">
            <a:extLst>
              <a:ext uri="{FF2B5EF4-FFF2-40B4-BE49-F238E27FC236}">
                <a16:creationId xmlns:a16="http://schemas.microsoft.com/office/drawing/2014/main" id="{0CA9E035-C7D5-2245-A4ED-D051E798967A}"/>
              </a:ext>
            </a:extLst>
          </p:cNvPr>
          <p:cNvSpPr>
            <a:spLocks noGrp="1"/>
          </p:cNvSpPr>
          <p:nvPr>
            <p:ph type="sldNum" sz="quarter" idx="12"/>
          </p:nvPr>
        </p:nvSpPr>
        <p:spPr/>
        <p:txBody>
          <a:bodyPr/>
          <a:lstStyle/>
          <a:p>
            <a:fld id="{EBFFBE65-608A-4F4A-BD01-D735DC9C4A43}" type="slidenum">
              <a:rPr lang="it-IT" altLang="it-IT" smtClean="0"/>
              <a:pPr/>
              <a:t>7</a:t>
            </a:fld>
            <a:endParaRPr lang="it-IT" altLang="it-IT"/>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6" name="Rectangle 1026">
            <a:extLst>
              <a:ext uri="{FF2B5EF4-FFF2-40B4-BE49-F238E27FC236}">
                <a16:creationId xmlns:a16="http://schemas.microsoft.com/office/drawing/2014/main" id="{DB6AB8CC-4087-9243-ADCD-D2B0536C64C3}"/>
              </a:ext>
            </a:extLst>
          </p:cNvPr>
          <p:cNvSpPr>
            <a:spLocks noGrp="1" noChangeArrowheads="1"/>
          </p:cNvSpPr>
          <p:nvPr>
            <p:ph type="title"/>
          </p:nvPr>
        </p:nvSpPr>
        <p:spPr>
          <a:xfrm>
            <a:off x="266700" y="247650"/>
            <a:ext cx="8667750" cy="577850"/>
          </a:xfrm>
        </p:spPr>
        <p:txBody>
          <a:bodyPr/>
          <a:lstStyle/>
          <a:p>
            <a:pPr algn="ctr" eaLnBrk="1" hangingPunct="1"/>
            <a:r>
              <a:rPr lang="it-IT" altLang="it-IT" sz="3600" b="1" dirty="0">
                <a:solidFill>
                  <a:srgbClr val="FF3300"/>
                </a:solidFill>
                <a:latin typeface="Arial" panose="020B0604020202020204" pitchFamily="34" charset="0"/>
                <a:ea typeface="ＭＳ Ｐゴシック" panose="020B0600070205080204" pitchFamily="34" charset="-128"/>
                <a:cs typeface="Arial" panose="020B0604020202020204" pitchFamily="34" charset="0"/>
              </a:rPr>
              <a:t>Travaso in contenitori da 0,5 litri</a:t>
            </a:r>
          </a:p>
        </p:txBody>
      </p:sp>
      <p:sp>
        <p:nvSpPr>
          <p:cNvPr id="29699" name="Rectangle 1027">
            <a:extLst>
              <a:ext uri="{FF2B5EF4-FFF2-40B4-BE49-F238E27FC236}">
                <a16:creationId xmlns:a16="http://schemas.microsoft.com/office/drawing/2014/main" id="{7D7FBC3B-67D3-2744-8799-0A1B97072A6C}"/>
              </a:ext>
            </a:extLst>
          </p:cNvPr>
          <p:cNvSpPr>
            <a:spLocks noChangeArrowheads="1"/>
          </p:cNvSpPr>
          <p:nvPr/>
        </p:nvSpPr>
        <p:spPr bwMode="auto">
          <a:xfrm>
            <a:off x="704850" y="23209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sz="2400"/>
          </a:p>
        </p:txBody>
      </p:sp>
      <p:sp>
        <p:nvSpPr>
          <p:cNvPr id="29700" name="Rectangle 1028">
            <a:extLst>
              <a:ext uri="{FF2B5EF4-FFF2-40B4-BE49-F238E27FC236}">
                <a16:creationId xmlns:a16="http://schemas.microsoft.com/office/drawing/2014/main" id="{673D4977-63C5-DB43-9265-E52C57A35301}"/>
              </a:ext>
            </a:extLst>
          </p:cNvPr>
          <p:cNvSpPr>
            <a:spLocks noChangeArrowheads="1"/>
          </p:cNvSpPr>
          <p:nvPr/>
        </p:nvSpPr>
        <p:spPr bwMode="auto">
          <a:xfrm>
            <a:off x="754063" y="24415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sz="2400"/>
          </a:p>
        </p:txBody>
      </p:sp>
      <p:pic>
        <p:nvPicPr>
          <p:cNvPr id="272391" name="Picture 1031" descr="versa8">
            <a:extLst>
              <a:ext uri="{FF2B5EF4-FFF2-40B4-BE49-F238E27FC236}">
                <a16:creationId xmlns:a16="http://schemas.microsoft.com/office/drawing/2014/main" id="{73987E66-CB00-0441-AD5B-3270C5B58208}"/>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l="8900" t="21167" r="1303" b="28331"/>
          <a:stretch>
            <a:fillRect/>
          </a:stretch>
        </p:blipFill>
        <p:spPr bwMode="auto">
          <a:xfrm>
            <a:off x="469900" y="1622425"/>
            <a:ext cx="8131175" cy="377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3" name="Footer Placeholder 6">
            <a:extLst>
              <a:ext uri="{FF2B5EF4-FFF2-40B4-BE49-F238E27FC236}">
                <a16:creationId xmlns:a16="http://schemas.microsoft.com/office/drawing/2014/main" id="{D4691D01-4D53-5547-ACE7-8585923014A5}"/>
              </a:ext>
            </a:extLst>
          </p:cNvPr>
          <p:cNvSpPr>
            <a:spLocks noGrp="1"/>
          </p:cNvSpPr>
          <p:nvPr>
            <p:ph type="ftr" sz="quarter" idx="11"/>
          </p:nvPr>
        </p:nvSpPr>
        <p:spPr>
          <a:xfrm>
            <a:off x="-1" y="6400800"/>
            <a:ext cx="1933731"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it-IT" altLang="it-IT" sz="1400" i="1" dirty="0"/>
              <a:t>Daniela Valenti, 2020</a:t>
            </a:r>
          </a:p>
        </p:txBody>
      </p:sp>
      <p:sp>
        <p:nvSpPr>
          <p:cNvPr id="2" name="Segnaposto numero diapositiva 1">
            <a:extLst>
              <a:ext uri="{FF2B5EF4-FFF2-40B4-BE49-F238E27FC236}">
                <a16:creationId xmlns:a16="http://schemas.microsoft.com/office/drawing/2014/main" id="{690035F7-4BB3-CD4E-BA50-39F6A8543790}"/>
              </a:ext>
            </a:extLst>
          </p:cNvPr>
          <p:cNvSpPr>
            <a:spLocks noGrp="1"/>
          </p:cNvSpPr>
          <p:nvPr>
            <p:ph type="sldNum" sz="quarter" idx="12"/>
          </p:nvPr>
        </p:nvSpPr>
        <p:spPr>
          <a:xfrm>
            <a:off x="6553200" y="6267450"/>
            <a:ext cx="1905000" cy="457200"/>
          </a:xfrm>
        </p:spPr>
        <p:txBody>
          <a:bodyPr/>
          <a:lstStyle/>
          <a:p>
            <a:fld id="{EBFFBE65-608A-4F4A-BD01-D735DC9C4A43}" type="slidenum">
              <a:rPr lang="it-IT" altLang="it-IT" smtClean="0"/>
              <a:pPr/>
              <a:t>8</a:t>
            </a:fld>
            <a:endParaRPr lang="it-IT" altLang="it-IT"/>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62" name="Rectangle 2">
            <a:extLst>
              <a:ext uri="{FF2B5EF4-FFF2-40B4-BE49-F238E27FC236}">
                <a16:creationId xmlns:a16="http://schemas.microsoft.com/office/drawing/2014/main" id="{F1F8C371-F645-B745-9F90-146B7B97DDB6}"/>
              </a:ext>
            </a:extLst>
          </p:cNvPr>
          <p:cNvSpPr>
            <a:spLocks noGrp="1" noChangeArrowheads="1"/>
          </p:cNvSpPr>
          <p:nvPr>
            <p:ph type="title"/>
          </p:nvPr>
        </p:nvSpPr>
        <p:spPr>
          <a:xfrm>
            <a:off x="782638" y="307975"/>
            <a:ext cx="7905750" cy="1162050"/>
          </a:xfrm>
        </p:spPr>
        <p:txBody>
          <a:bodyPr/>
          <a:lstStyle/>
          <a:p>
            <a:pPr algn="ctr" eaLnBrk="1" hangingPunct="1"/>
            <a:r>
              <a:rPr lang="it-IT" altLang="it-IT" sz="3600" b="1" dirty="0">
                <a:solidFill>
                  <a:srgbClr val="FF3300"/>
                </a:solidFill>
                <a:latin typeface="Arial" panose="020B0604020202020204" pitchFamily="34" charset="0"/>
                <a:ea typeface="ＭＳ Ｐゴシック" panose="020B0600070205080204" pitchFamily="34" charset="-128"/>
                <a:cs typeface="Arial" panose="020B0604020202020204" pitchFamily="34" charset="0"/>
              </a:rPr>
              <a:t>Come procedo se i contenitori sono molto piccoli ?</a:t>
            </a:r>
          </a:p>
        </p:txBody>
      </p:sp>
      <p:sp>
        <p:nvSpPr>
          <p:cNvPr id="31747" name="Rectangle 3">
            <a:extLst>
              <a:ext uri="{FF2B5EF4-FFF2-40B4-BE49-F238E27FC236}">
                <a16:creationId xmlns:a16="http://schemas.microsoft.com/office/drawing/2014/main" id="{CE3CC453-208F-2F4B-8D7F-99A92139E76F}"/>
              </a:ext>
            </a:extLst>
          </p:cNvPr>
          <p:cNvSpPr>
            <a:spLocks noChangeArrowheads="1"/>
          </p:cNvSpPr>
          <p:nvPr/>
        </p:nvSpPr>
        <p:spPr bwMode="auto">
          <a:xfrm>
            <a:off x="704850" y="23209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sz="2400"/>
          </a:p>
        </p:txBody>
      </p:sp>
      <p:sp>
        <p:nvSpPr>
          <p:cNvPr id="31748" name="Rectangle 4">
            <a:extLst>
              <a:ext uri="{FF2B5EF4-FFF2-40B4-BE49-F238E27FC236}">
                <a16:creationId xmlns:a16="http://schemas.microsoft.com/office/drawing/2014/main" id="{766236AB-B72D-5049-9ED3-696D377F1545}"/>
              </a:ext>
            </a:extLst>
          </p:cNvPr>
          <p:cNvSpPr>
            <a:spLocks noChangeArrowheads="1"/>
          </p:cNvSpPr>
          <p:nvPr/>
        </p:nvSpPr>
        <p:spPr bwMode="auto">
          <a:xfrm>
            <a:off x="754063" y="24415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it-IT" altLang="it-IT" sz="2400"/>
          </a:p>
        </p:txBody>
      </p:sp>
      <p:sp>
        <p:nvSpPr>
          <p:cNvPr id="31749" name="Text Box 5">
            <a:extLst>
              <a:ext uri="{FF2B5EF4-FFF2-40B4-BE49-F238E27FC236}">
                <a16:creationId xmlns:a16="http://schemas.microsoft.com/office/drawing/2014/main" id="{7452D26C-1884-804E-A87D-01CCBDE6F33A}"/>
              </a:ext>
            </a:extLst>
          </p:cNvPr>
          <p:cNvSpPr txBox="1">
            <a:spLocks noChangeArrowheads="1"/>
          </p:cNvSpPr>
          <p:nvPr/>
        </p:nvSpPr>
        <p:spPr bwMode="auto">
          <a:xfrm>
            <a:off x="327025" y="5283200"/>
            <a:ext cx="86407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it-IT" altLang="it-IT" b="1">
                <a:solidFill>
                  <a:srgbClr val="FF3300"/>
                </a:solidFill>
              </a:rPr>
              <a:t>		</a:t>
            </a:r>
            <a:endParaRPr lang="it-IT" altLang="it-IT"/>
          </a:p>
        </p:txBody>
      </p:sp>
      <p:pic>
        <p:nvPicPr>
          <p:cNvPr id="296967" name="Picture 7" descr="1ml_3">
            <a:extLst>
              <a:ext uri="{FF2B5EF4-FFF2-40B4-BE49-F238E27FC236}">
                <a16:creationId xmlns:a16="http://schemas.microsoft.com/office/drawing/2014/main" id="{380014E2-D995-9B4F-BC67-EDF433CB32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4300" y="1708150"/>
            <a:ext cx="347980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68" name="Picture 8" descr="1ml_2">
            <a:extLst>
              <a:ext uri="{FF2B5EF4-FFF2-40B4-BE49-F238E27FC236}">
                <a16:creationId xmlns:a16="http://schemas.microsoft.com/office/drawing/2014/main" id="{7D4D2C5B-22D1-C140-AF4B-7115A0A3AE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2150" y="2159000"/>
            <a:ext cx="18415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2" name="Footer Placeholder 7">
            <a:extLst>
              <a:ext uri="{FF2B5EF4-FFF2-40B4-BE49-F238E27FC236}">
                <a16:creationId xmlns:a16="http://schemas.microsoft.com/office/drawing/2014/main" id="{B749E20A-A79F-BA4D-96BD-B69212E52634}"/>
              </a:ext>
            </a:extLst>
          </p:cNvPr>
          <p:cNvSpPr>
            <a:spLocks noGrp="1"/>
          </p:cNvSpPr>
          <p:nvPr>
            <p:ph type="ftr" sz="quarter" idx="11"/>
          </p:nvPr>
        </p:nvSpPr>
        <p:spPr>
          <a:xfrm>
            <a:off x="0" y="6400800"/>
            <a:ext cx="178383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3600">
                <a:solidFill>
                  <a:schemeClr val="tx1"/>
                </a:solidFill>
                <a:latin typeface="Times New Roman" panose="02020603050405020304" pitchFamily="18" charset="0"/>
                <a:ea typeface="ＭＳ Ｐゴシック" panose="020B0600070205080204" pitchFamily="34" charset="-128"/>
              </a:defRPr>
            </a:lvl2pPr>
            <a:lvl3pPr eaLnBrk="0" hangingPunct="0">
              <a:defRPr sz="3600">
                <a:solidFill>
                  <a:schemeClr val="tx1"/>
                </a:solidFill>
                <a:latin typeface="Times New Roman" panose="02020603050405020304" pitchFamily="18" charset="0"/>
                <a:ea typeface="ＭＳ Ｐゴシック" panose="020B0600070205080204" pitchFamily="34" charset="-128"/>
              </a:defRPr>
            </a:lvl3pPr>
            <a:lvl4pPr eaLnBrk="0" hangingPunct="0">
              <a:defRPr sz="3600">
                <a:solidFill>
                  <a:schemeClr val="tx1"/>
                </a:solidFill>
                <a:latin typeface="Times New Roman" panose="02020603050405020304" pitchFamily="18" charset="0"/>
                <a:ea typeface="ＭＳ Ｐゴシック" panose="020B0600070205080204" pitchFamily="34" charset="-128"/>
              </a:defRPr>
            </a:lvl4pPr>
            <a:lvl5pPr eaLnBrk="0" hangingPunct="0">
              <a:defRPr sz="36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36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it-IT" altLang="it-IT" sz="1400" i="1" dirty="0"/>
              <a:t>Daniela Valenti, 2020</a:t>
            </a:r>
          </a:p>
        </p:txBody>
      </p:sp>
      <p:sp>
        <p:nvSpPr>
          <p:cNvPr id="2" name="Segnaposto numero diapositiva 1">
            <a:extLst>
              <a:ext uri="{FF2B5EF4-FFF2-40B4-BE49-F238E27FC236}">
                <a16:creationId xmlns:a16="http://schemas.microsoft.com/office/drawing/2014/main" id="{D8999C01-88CA-1340-B4BA-3E68D0232652}"/>
              </a:ext>
            </a:extLst>
          </p:cNvPr>
          <p:cNvSpPr>
            <a:spLocks noGrp="1"/>
          </p:cNvSpPr>
          <p:nvPr>
            <p:ph type="sldNum" sz="quarter" idx="12"/>
          </p:nvPr>
        </p:nvSpPr>
        <p:spPr/>
        <p:txBody>
          <a:bodyPr/>
          <a:lstStyle/>
          <a:p>
            <a:fld id="{EBFFBE65-608A-4F4A-BD01-D735DC9C4A43}" type="slidenum">
              <a:rPr lang="it-IT" altLang="it-IT" smtClean="0"/>
              <a:pPr/>
              <a:t>9</a:t>
            </a:fld>
            <a:endParaRPr lang="it-IT" altLang="it-IT"/>
          </a:p>
        </p:txBody>
      </p:sp>
    </p:spTree>
  </p:cSld>
  <p:clrMapOvr>
    <a:masterClrMapping/>
  </p:clrMapOvr>
  <p:transition/>
</p:sld>
</file>

<file path=ppt/theme/theme1.xml><?xml version="1.0" encoding="utf-8"?>
<a:theme xmlns:a="http://schemas.openxmlformats.org/drawingml/2006/main" name="Boomerang">
  <a:themeElements>
    <a:clrScheme name="Boomerang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fontScheme name="Boomerang">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chemeClr val="tx1"/>
            </a:solidFill>
            <a:effectLst/>
            <a:latin typeface="Times New Roman" charset="0"/>
          </a:defRPr>
        </a:defPPr>
      </a:lstStyle>
    </a:lnDef>
  </a:objectDefaults>
  <a:extraClrSchemeLst>
    <a:extraClrScheme>
      <a:clrScheme name="Boomerang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clrMap bg1="lt1" tx1="dk1" bg2="lt2" tx2="dk2" accent1="accent1" accent2="accent2" accent3="accent3" accent4="accent4" accent5="accent5" accent6="accent6" hlink="hlink" folHlink="folHlink"/>
    </a:extraClrScheme>
    <a:extraClrScheme>
      <a:clrScheme name="Boomerang 2">
        <a:dk1>
          <a:srgbClr val="333333"/>
        </a:dk1>
        <a:lt1>
          <a:srgbClr val="FFFFFF"/>
        </a:lt1>
        <a:dk2>
          <a:srgbClr val="CCFFFF"/>
        </a:dk2>
        <a:lt2>
          <a:srgbClr val="EAEAEA"/>
        </a:lt2>
        <a:accent1>
          <a:srgbClr val="F5CDDF"/>
        </a:accent1>
        <a:accent2>
          <a:srgbClr val="D1FFE8"/>
        </a:accent2>
        <a:accent3>
          <a:srgbClr val="FFFFFF"/>
        </a:accent3>
        <a:accent4>
          <a:srgbClr val="2A2A2A"/>
        </a:accent4>
        <a:accent5>
          <a:srgbClr val="F9E3EC"/>
        </a:accent5>
        <a:accent6>
          <a:srgbClr val="BDE7D2"/>
        </a:accent6>
        <a:hlink>
          <a:srgbClr val="33CCCC"/>
        </a:hlink>
        <a:folHlink>
          <a:srgbClr val="007572"/>
        </a:folHlink>
      </a:clrScheme>
      <a:clrMap bg1="lt1" tx1="dk1" bg2="lt2" tx2="dk2" accent1="accent1" accent2="accent2" accent3="accent3" accent4="accent4" accent5="accent5" accent6="accent6" hlink="hlink" folHlink="folHlink"/>
    </a:extraClrScheme>
    <a:extraClrScheme>
      <a:clrScheme name="Boomerang 3">
        <a:dk1>
          <a:srgbClr val="000000"/>
        </a:dk1>
        <a:lt1>
          <a:srgbClr val="FFFFFF"/>
        </a:lt1>
        <a:dk2>
          <a:srgbClr val="EAEAEA"/>
        </a:dk2>
        <a:lt2>
          <a:srgbClr val="FFFFFF"/>
        </a:lt2>
        <a:accent1>
          <a:srgbClr val="C0C0C0"/>
        </a:accent1>
        <a:accent2>
          <a:srgbClr val="DDDDDD"/>
        </a:accent2>
        <a:accent3>
          <a:srgbClr val="FFFFFF"/>
        </a:accent3>
        <a:accent4>
          <a:srgbClr val="000000"/>
        </a:accent4>
        <a:accent5>
          <a:srgbClr val="DCDCDC"/>
        </a:accent5>
        <a:accent6>
          <a:srgbClr val="C8C8C8"/>
        </a:accent6>
        <a:hlink>
          <a:srgbClr val="000000"/>
        </a:hlink>
        <a:folHlink>
          <a:srgbClr val="5F5F5F"/>
        </a:folHlink>
      </a:clrScheme>
      <a:clrMap bg1="lt1" tx1="dk1" bg2="lt2" tx2="dk2" accent1="accent1" accent2="accent2" accent3="accent3" accent4="accent4" accent5="accent5" accent6="accent6" hlink="hlink" folHlink="folHlink"/>
    </a:extraClrScheme>
    <a:extraClrScheme>
      <a:clrScheme name="Boomerang 4">
        <a:dk1>
          <a:srgbClr val="333333"/>
        </a:dk1>
        <a:lt1>
          <a:srgbClr val="FFFFCC"/>
        </a:lt1>
        <a:dk2>
          <a:srgbClr val="CCECFF"/>
        </a:dk2>
        <a:lt2>
          <a:srgbClr val="DDDDDD"/>
        </a:lt2>
        <a:accent1>
          <a:srgbClr val="F5CDDF"/>
        </a:accent1>
        <a:accent2>
          <a:srgbClr val="99FFCC"/>
        </a:accent2>
        <a:accent3>
          <a:srgbClr val="FFFFE2"/>
        </a:accent3>
        <a:accent4>
          <a:srgbClr val="2A2A2A"/>
        </a:accent4>
        <a:accent5>
          <a:srgbClr val="F9E3EC"/>
        </a:accent5>
        <a:accent6>
          <a:srgbClr val="8AE7B9"/>
        </a:accent6>
        <a:hlink>
          <a:srgbClr val="32CAC6"/>
        </a:hlink>
        <a:folHlink>
          <a:srgbClr val="4D6E9F"/>
        </a:folHlink>
      </a:clrScheme>
      <a:clrMap bg1="lt1" tx1="dk1" bg2="lt2" tx2="dk2" accent1="accent1" accent2="accent2" accent3="accent3" accent4="accent4" accent5="accent5" accent6="accent6" hlink="hlink" folHlink="folHlink"/>
    </a:extraClrScheme>
    <a:extraClrScheme>
      <a:clrScheme name="Boomerang 5">
        <a:dk1>
          <a:srgbClr val="333333"/>
        </a:dk1>
        <a:lt1>
          <a:srgbClr val="F2D0DA"/>
        </a:lt1>
        <a:dk2>
          <a:srgbClr val="CCECFF"/>
        </a:dk2>
        <a:lt2>
          <a:srgbClr val="EAEAEA"/>
        </a:lt2>
        <a:accent1>
          <a:srgbClr val="7BC7C9"/>
        </a:accent1>
        <a:accent2>
          <a:srgbClr val="EDECD1"/>
        </a:accent2>
        <a:accent3>
          <a:srgbClr val="F7E4EA"/>
        </a:accent3>
        <a:accent4>
          <a:srgbClr val="2A2A2A"/>
        </a:accent4>
        <a:accent5>
          <a:srgbClr val="BFE0E1"/>
        </a:accent5>
        <a:accent6>
          <a:srgbClr val="D7D6BD"/>
        </a:accent6>
        <a:hlink>
          <a:srgbClr val="CC0066"/>
        </a:hlink>
        <a:folHlink>
          <a:srgbClr val="008080"/>
        </a:folHlink>
      </a:clrScheme>
      <a:clrMap bg1="lt1" tx1="dk1" bg2="lt2" tx2="dk2" accent1="accent1" accent2="accent2" accent3="accent3" accent4="accent4" accent5="accent5" accent6="accent6" hlink="hlink" folHlink="folHlink"/>
    </a:extraClrScheme>
    <a:extraClrScheme>
      <a:clrScheme name="Boomerang 6">
        <a:dk1>
          <a:srgbClr val="333333"/>
        </a:dk1>
        <a:lt1>
          <a:srgbClr val="C4BBD9"/>
        </a:lt1>
        <a:dk2>
          <a:srgbClr val="B0E1E8"/>
        </a:dk2>
        <a:lt2>
          <a:srgbClr val="D7D4B9"/>
        </a:lt2>
        <a:accent1>
          <a:srgbClr val="F5CDDF"/>
        </a:accent1>
        <a:accent2>
          <a:srgbClr val="B3E5C7"/>
        </a:accent2>
        <a:accent3>
          <a:srgbClr val="DEDAE9"/>
        </a:accent3>
        <a:accent4>
          <a:srgbClr val="2A2A2A"/>
        </a:accent4>
        <a:accent5>
          <a:srgbClr val="F9E3EC"/>
        </a:accent5>
        <a:accent6>
          <a:srgbClr val="A2CFB4"/>
        </a:accent6>
        <a:hlink>
          <a:srgbClr val="CC00FF"/>
        </a:hlink>
        <a:folHlink>
          <a:srgbClr val="362A60"/>
        </a:folHlink>
      </a:clrScheme>
      <a:clrMap bg1="lt1" tx1="dk1" bg2="lt2" tx2="dk2" accent1="accent1" accent2="accent2" accent3="accent3" accent4="accent4" accent5="accent5" accent6="accent6" hlink="hlink" folHlink="folHlink"/>
    </a:extraClrScheme>
    <a:extraClrScheme>
      <a:clrScheme name="Boomerang 7">
        <a:dk1>
          <a:srgbClr val="333333"/>
        </a:dk1>
        <a:lt1>
          <a:srgbClr val="D0F781"/>
        </a:lt1>
        <a:dk2>
          <a:srgbClr val="BDD0ED"/>
        </a:dk2>
        <a:lt2>
          <a:srgbClr val="D1D1D1"/>
        </a:lt2>
        <a:accent1>
          <a:srgbClr val="FFFF99"/>
        </a:accent1>
        <a:accent2>
          <a:srgbClr val="B4DF49"/>
        </a:accent2>
        <a:accent3>
          <a:srgbClr val="E4FAC1"/>
        </a:accent3>
        <a:accent4>
          <a:srgbClr val="2A2A2A"/>
        </a:accent4>
        <a:accent5>
          <a:srgbClr val="FFFFCA"/>
        </a:accent5>
        <a:accent6>
          <a:srgbClr val="A3CA41"/>
        </a:accent6>
        <a:hlink>
          <a:srgbClr val="53AA3E"/>
        </a:hlink>
        <a:folHlink>
          <a:srgbClr val="FF6600"/>
        </a:folHlink>
      </a:clrScheme>
      <a:clrMap bg1="lt1" tx1="dk1" bg2="lt2" tx2="dk2" accent1="accent1" accent2="accent2" accent3="accent3" accent4="accent4" accent5="accent5" accent6="accent6" hlink="hlink" folHlink="folHlink"/>
    </a:extraClrScheme>
    <a:extraClrScheme>
      <a:clrScheme name="Boomerang 8">
        <a:dk1>
          <a:srgbClr val="969696"/>
        </a:dk1>
        <a:lt1>
          <a:srgbClr val="F8F8F8"/>
        </a:lt1>
        <a:dk2>
          <a:srgbClr val="5F5F5F"/>
        </a:dk2>
        <a:lt2>
          <a:srgbClr val="808080"/>
        </a:lt2>
        <a:accent1>
          <a:srgbClr val="F5CDDF"/>
        </a:accent1>
        <a:accent2>
          <a:srgbClr val="4D4D4D"/>
        </a:accent2>
        <a:accent3>
          <a:srgbClr val="B6B6B6"/>
        </a:accent3>
        <a:accent4>
          <a:srgbClr val="D4D4D4"/>
        </a:accent4>
        <a:accent5>
          <a:srgbClr val="F9E3EC"/>
        </a:accent5>
        <a:accent6>
          <a:srgbClr val="454545"/>
        </a:accent6>
        <a:hlink>
          <a:srgbClr val="FFFF99"/>
        </a:hlink>
        <a:folHlink>
          <a:srgbClr val="FFE9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Proposal</Template>
  <TotalTime>13790</TotalTime>
  <Words>895</Words>
  <Application>Microsoft Macintosh PowerPoint</Application>
  <PresentationFormat>Presentazione su schermo (4:3)</PresentationFormat>
  <Paragraphs>257</Paragraphs>
  <Slides>27</Slides>
  <Notes>27</Notes>
  <HiddenSlides>0</HiddenSlides>
  <MMClips>0</MMClips>
  <ScaleCrop>false</ScaleCrop>
  <HeadingPairs>
    <vt:vector size="8" baseType="variant">
      <vt:variant>
        <vt:lpstr>Caratteri utilizzati</vt:lpstr>
      </vt:variant>
      <vt:variant>
        <vt:i4>5</vt:i4>
      </vt:variant>
      <vt:variant>
        <vt:lpstr>Tema</vt:lpstr>
      </vt:variant>
      <vt:variant>
        <vt:i4>1</vt:i4>
      </vt:variant>
      <vt:variant>
        <vt:lpstr>Titoli diapositive</vt:lpstr>
      </vt:variant>
      <vt:variant>
        <vt:i4>27</vt:i4>
      </vt:variant>
      <vt:variant>
        <vt:lpstr>Presentazioni personalizzate</vt:lpstr>
      </vt:variant>
      <vt:variant>
        <vt:i4>4</vt:i4>
      </vt:variant>
    </vt:vector>
  </HeadingPairs>
  <TitlesOfParts>
    <vt:vector size="37" baseType="lpstr">
      <vt:lpstr>ＭＳ Ｐゴシック</vt:lpstr>
      <vt:lpstr>Arial</vt:lpstr>
      <vt:lpstr>Arial Black</vt:lpstr>
      <vt:lpstr>Arial Narrow</vt:lpstr>
      <vt:lpstr>Times New Roman</vt:lpstr>
      <vt:lpstr>Boomerang</vt:lpstr>
      <vt:lpstr>Un primo problema per esplorare ‘Zero nella divisione’ </vt:lpstr>
      <vt:lpstr>Problema 1</vt:lpstr>
      <vt:lpstr>Il recipiente iniziale</vt:lpstr>
      <vt:lpstr>Travaso in bottiglie da 1,5 litri</vt:lpstr>
      <vt:lpstr>Travaso in contenitori da 1 litro</vt:lpstr>
      <vt:lpstr>Travaso in contenitori da 1 litro</vt:lpstr>
      <vt:lpstr>Travaso in contenitori da 0,5 litri</vt:lpstr>
      <vt:lpstr>Travaso in contenitori da 0,5 litri</vt:lpstr>
      <vt:lpstr>Come procedo se i contenitori sono molto piccoli ?</vt:lpstr>
      <vt:lpstr>Attività 1</vt:lpstr>
      <vt:lpstr>Che cosa hai trovato</vt:lpstr>
      <vt:lpstr>Capacità di un recipiente vicina a 0</vt:lpstr>
      <vt:lpstr>Prima conclusione</vt:lpstr>
      <vt:lpstr>Secondo problema per esplorare ‘Zero nella divisione’</vt:lpstr>
      <vt:lpstr>Problema 2</vt:lpstr>
      <vt:lpstr>Il primo recipiente</vt:lpstr>
      <vt:lpstr>Travaso 3 litri d’acqua</vt:lpstr>
      <vt:lpstr>L’acqua è diminuita: ho 2 litri d’acqua</vt:lpstr>
      <vt:lpstr>Travaso 2 litri d’acqua nei 5 contenitori </vt:lpstr>
      <vt:lpstr>L’acqua è diminuita: ho 1 litro d’acqua</vt:lpstr>
      <vt:lpstr>Travaso 1 litro d’acqua nei 5 contenitori</vt:lpstr>
      <vt:lpstr>Come procedo, se l’acqua da distribuire è molto poca?</vt:lpstr>
      <vt:lpstr>Attività</vt:lpstr>
      <vt:lpstr>Che cosa hai trovato</vt:lpstr>
      <vt:lpstr>L’acqua da distribuire vicina a 0 </vt:lpstr>
      <vt:lpstr>Che cosa capisco con questo secondo problema?</vt:lpstr>
      <vt:lpstr>Conclusioni</vt:lpstr>
      <vt:lpstr>Bolzano</vt:lpstr>
      <vt:lpstr>Cantor</vt:lpstr>
      <vt:lpstr>Hilbert</vt:lpstr>
      <vt:lpstr>Archimede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L’Infinito</dc:title>
  <dc:creator>Riccardo Righi</dc:creator>
  <cp:lastModifiedBy>Microsoft Office User</cp:lastModifiedBy>
  <cp:revision>607</cp:revision>
  <cp:lastPrinted>2008-09-19T18:47:32Z</cp:lastPrinted>
  <dcterms:created xsi:type="dcterms:W3CDTF">2012-02-05T08:28:21Z</dcterms:created>
  <dcterms:modified xsi:type="dcterms:W3CDTF">2023-10-29T09:28:10Z</dcterms:modified>
</cp:coreProperties>
</file>