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4" r:id="rId3"/>
    <p:sldId id="275" r:id="rId4"/>
    <p:sldId id="277" r:id="rId5"/>
    <p:sldId id="278" r:id="rId6"/>
    <p:sldId id="279" r:id="rId7"/>
    <p:sldId id="280" r:id="rId8"/>
    <p:sldId id="281" r:id="rId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07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22EADF-F3B1-1447-9DE9-BF98CF5D6F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1034CB-CFBE-6F4E-97B7-660A29EBED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69266C-CFA3-BC45-AFDE-1DD8B6B7D362}" type="datetime1">
              <a:rPr lang="it-IT" altLang="it-IT"/>
              <a:pPr/>
              <a:t>14/01/23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BD0DA-53A4-9E49-83EC-89D81C25CD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6D739-6B93-8346-AA1F-8C848DAA32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40E497-2BE8-C64A-85C6-28DE4E575EC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EF0BFD-D1FF-F241-985D-F49C482F95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109DD7-608E-6242-8780-3FD440B253C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9C6726-B00B-9947-A7B5-745DE0E0F230}" type="datetime1">
              <a:rPr lang="it-IT" altLang="it-IT"/>
              <a:pPr/>
              <a:t>14/01/23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CB505E1-922A-6B4E-8636-595A5590B6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C4F5707-3706-6446-A920-48BC1E6C6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649E8-3201-784D-BAA5-FA2A4D0113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D79AE-CA06-A340-A464-4E1A18CE70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8044C1-7123-CF42-97C0-1A4A09092DD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E0C8B5-05DD-9048-B5E3-E4C19E35D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1E1CEC-56BA-A347-85F2-B81D67447994}" type="datetime1">
              <a:rPr lang="it-IT" altLang="it-IT" smtClean="0"/>
              <a:t>14/01/23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1D2A19-71EC-6E4C-AB06-5C40707D0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8FE8CB-994C-B044-98CD-9EF01978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D27A4-42D2-ED43-A823-8434F71B3D6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8801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BAAE24-E1A0-3C4C-B309-FD2F90600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128550-FB6B-B743-B17B-4E053D123834}" type="datetime1">
              <a:rPr lang="it-IT" altLang="it-IT" smtClean="0"/>
              <a:t>14/01/23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C0E160-D453-B24D-8179-5E6D85C4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E072E2-3270-1042-9F74-A36095FA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1DEA3-13C9-B349-98F4-EA21C3C025E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278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230485-C895-A54D-9FF8-3147B678D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68C4E5-6F0A-9D4D-BE02-76B374578D9D}" type="datetime1">
              <a:rPr lang="it-IT" altLang="it-IT" smtClean="0"/>
              <a:t>14/01/23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A59B85-1130-E443-B2D9-4D009FD26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AE664F-E1CA-5D49-AE8D-8F4B8F730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CA84E-44D2-B349-9408-C0ED5BED3B9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645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68FC31-4C60-E649-855C-5832F6C43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4705E4-E261-F045-B1FC-C07B1A4611DF}" type="datetime1">
              <a:rPr lang="it-IT" altLang="it-IT" smtClean="0"/>
              <a:t>14/01/23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E107B1-8589-924E-92FA-DE672BD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7E7AE5-E810-B640-B38A-52F43E3BF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34C49-B065-4C40-95E1-76D6FAFF8AA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655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1B47A4-B467-1045-BC7D-1507336EF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6AF74D-E130-6640-8AFF-51B988029B5C}" type="datetime1">
              <a:rPr lang="it-IT" altLang="it-IT" smtClean="0"/>
              <a:t>14/01/23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D07B5F-EE0B-104D-82DC-44C842097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504847-1100-624A-82D2-01874385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679B1-6242-FB45-BCDB-E7D95C55EC3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90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2C0D6077-A94D-9C45-B071-8A6230FA4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1E0A7-5F54-C740-985B-6ADA70A31B94}" type="datetime1">
              <a:rPr lang="it-IT" altLang="it-IT" smtClean="0"/>
              <a:t>14/01/23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D1F4731A-4A37-6543-967A-DD4D0E1E1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F46C2C76-64FA-8942-AF29-66B81432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EE2E1-F358-0247-8DDC-7AA932D9E6F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5141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E8017A78-0A88-EE4D-8CC1-CB8EEFFF6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D73BC-103F-7845-A968-CA3506FECE26}" type="datetime1">
              <a:rPr lang="it-IT" altLang="it-IT" smtClean="0"/>
              <a:t>14/01/23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EBF2FC9A-180F-2543-8564-85604CAF1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8FC3DD92-6296-3C47-BC3D-72FF25C7F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2626F-9F4A-D54A-B803-23AD2EFE667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430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167DFFBE-3111-9247-BD46-10D30A435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4DE934-3855-F24B-B252-6C3C553D537D}" type="datetime1">
              <a:rPr lang="it-IT" altLang="it-IT" smtClean="0"/>
              <a:t>14/01/23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9DA79863-2485-EE45-ADE6-B2241C3D4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7D87C6BB-5BF5-DB48-840D-36CAEDD0C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C10C2-400A-E644-A589-54F91746C79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1744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7AE322E6-07F5-6E42-BFFF-80256658C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837336-7F6A-3D47-817A-0301E10A7A39}" type="datetime1">
              <a:rPr lang="it-IT" altLang="it-IT" smtClean="0"/>
              <a:t>14/01/23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F999104C-2E46-C648-9D52-E6ACD516B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EC25F26F-6DDE-7247-9C6C-2F0C2D1F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B4F8D-279C-A64F-B895-F0AC9B14F6B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1988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E3182682-A07A-8B47-AD43-B6D7B1F27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2515BE-10C7-604C-BC72-096D5EFB9A1F}" type="datetime1">
              <a:rPr lang="it-IT" altLang="it-IT" smtClean="0"/>
              <a:t>14/01/23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4D5580AE-197D-0D4C-B2EB-414459C8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4D4817A6-42EC-FF46-B2AB-1AF217315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0E20F-1D20-CD42-8D45-120EB4B8961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1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0CBB252-F315-B446-AFC5-3CF64BE45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3CE2D6-13D5-344E-807B-E0C16D2D4A51}" type="datetime1">
              <a:rPr lang="it-IT" altLang="it-IT" smtClean="0"/>
              <a:t>14/01/23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4D0756F2-F2C5-384C-9013-F29B364CE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F3367A6D-03E8-724F-85BB-AC45F418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B14A-FC91-474D-9C2A-FC08043A3D8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332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F93662E4-9757-1A4D-A175-2B16334BB7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E4A41D5A-20E2-CF41-8066-D5119996D1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DA35AD-23BA-BB42-A4BC-E4D50E959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CA04783-75B9-C841-8AE3-5A7A672F1348}" type="datetime1">
              <a:rPr lang="it-IT" altLang="it-IT" smtClean="0"/>
              <a:t>14/01/23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A734ED-40F5-E746-BCA8-52B6B7BAE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99D7D9-4630-1E48-AA0C-8F55743F4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63C0C78-7987-DC44-BAA4-2F7549B1248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>
            <a:extLst>
              <a:ext uri="{FF2B5EF4-FFF2-40B4-BE49-F238E27FC236}">
                <a16:creationId xmlns:a16="http://schemas.microsoft.com/office/drawing/2014/main" id="{EBC3CCA9-343F-C849-B57E-119201479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828800"/>
            <a:ext cx="8458200" cy="9906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ea typeface="ＭＳ Ｐゴシック" panose="020B0600070205080204" pitchFamily="34" charset="-128"/>
              </a:rPr>
              <a:t>Teorema di de l’</a:t>
            </a:r>
            <a:r>
              <a:rPr lang="it-IT" altLang="it-IT" b="1" dirty="0" err="1">
                <a:ea typeface="ＭＳ Ｐゴシック" panose="020B0600070205080204" pitchFamily="34" charset="-128"/>
              </a:rPr>
              <a:t>Hôpital</a:t>
            </a:r>
            <a:br>
              <a:rPr lang="it-IT" altLang="it-IT" b="1" dirty="0">
                <a:ea typeface="ＭＳ Ｐゴシック" panose="020B0600070205080204" pitchFamily="34" charset="-128"/>
              </a:rPr>
            </a:br>
            <a:endParaRPr lang="it-IT" altLang="it-IT" b="1" dirty="0">
              <a:ea typeface="ＭＳ Ｐゴシック" panose="020B0600070205080204" pitchFamily="34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FD70D7-8644-8B4F-8C1D-37BBF86A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ABA9858-FCEB-D449-BDC0-9E2E6D000AB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3">
            <a:extLst>
              <a:ext uri="{FF2B5EF4-FFF2-40B4-BE49-F238E27FC236}">
                <a16:creationId xmlns:a16="http://schemas.microsoft.com/office/drawing/2014/main" id="{2974F4BE-C938-3B43-8B62-4B61109F0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B494C7A-5F69-024A-B215-D9AFC9A76EA0}"/>
              </a:ext>
            </a:extLst>
          </p:cNvPr>
          <p:cNvSpPr txBox="1"/>
          <p:nvPr/>
        </p:nvSpPr>
        <p:spPr>
          <a:xfrm>
            <a:off x="1259632" y="292494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Risposte e commenti all’attività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DA6915-A429-0042-B6E9-755CED9FF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B02F692-BCF2-FA44-816A-3004F5804008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1747" name="Footer Placeholder 3">
            <a:extLst>
              <a:ext uri="{FF2B5EF4-FFF2-40B4-BE49-F238E27FC236}">
                <a16:creationId xmlns:a16="http://schemas.microsoft.com/office/drawing/2014/main" id="{85281070-CA47-9E41-A717-2BA4CF49B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54766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  <a:endParaRPr lang="it-IT" altLang="it-IT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1748" name="Title 4">
            <a:extLst>
              <a:ext uri="{FF2B5EF4-FFF2-40B4-BE49-F238E27FC236}">
                <a16:creationId xmlns:a16="http://schemas.microsoft.com/office/drawing/2014/main" id="{00856D12-4CF0-FC40-9A94-04EA522CB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543800" cy="7620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Limite 1, I e II quesito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C279EB1F-EA3D-274E-A728-18302254F706}"/>
              </a:ext>
            </a:extLst>
          </p:cNvPr>
          <p:cNvGrpSpPr/>
          <p:nvPr/>
        </p:nvGrpSpPr>
        <p:grpSpPr>
          <a:xfrm>
            <a:off x="539552" y="1233264"/>
            <a:ext cx="7861300" cy="4572000"/>
            <a:chOff x="539552" y="1196752"/>
            <a:chExt cx="7861300" cy="4572000"/>
          </a:xfrm>
        </p:grpSpPr>
        <p:pic>
          <p:nvPicPr>
            <p:cNvPr id="31750" name="Picture 8" descr="Schermata 2015-09-02 alle 09.18.37.png">
              <a:extLst>
                <a:ext uri="{FF2B5EF4-FFF2-40B4-BE49-F238E27FC236}">
                  <a16:creationId xmlns:a16="http://schemas.microsoft.com/office/drawing/2014/main" id="{13D2C2FB-D74B-8743-B927-E8343C608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196752"/>
              <a:ext cx="78613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2C0A1E91-9F66-0241-9EAD-0B4F2A9BB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479"/>
            <a:stretch/>
          </p:blipFill>
          <p:spPr>
            <a:xfrm>
              <a:off x="5032490" y="2420888"/>
              <a:ext cx="3041419" cy="19442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7893BB-69E5-0E4A-AF95-B1273D9F6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46955CF-F483-F14E-9F6A-38BDD4336D9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Footer Placeholder 3">
            <a:extLst>
              <a:ext uri="{FF2B5EF4-FFF2-40B4-BE49-F238E27FC236}">
                <a16:creationId xmlns:a16="http://schemas.microsoft.com/office/drawing/2014/main" id="{BD1937AC-C777-E747-91E0-128ED088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69168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sp>
        <p:nvSpPr>
          <p:cNvPr id="32772" name="Title 4">
            <a:extLst>
              <a:ext uri="{FF2B5EF4-FFF2-40B4-BE49-F238E27FC236}">
                <a16:creationId xmlns:a16="http://schemas.microsoft.com/office/drawing/2014/main" id="{A756CCEF-1A77-CF43-83D2-527F2B5EE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90574"/>
            <a:ext cx="7543800" cy="7620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Limite 4, I e II quesito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48AA8F25-12F3-EE42-8492-1C0C3FB5716C}"/>
              </a:ext>
            </a:extLst>
          </p:cNvPr>
          <p:cNvGrpSpPr/>
          <p:nvPr/>
        </p:nvGrpSpPr>
        <p:grpSpPr>
          <a:xfrm>
            <a:off x="824706" y="1204913"/>
            <a:ext cx="7418388" cy="4876800"/>
            <a:chOff x="824706" y="1204913"/>
            <a:chExt cx="7418388" cy="4876800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A217B33F-5CC2-244C-A7CA-5906EFB5B6AF}"/>
                </a:ext>
              </a:extLst>
            </p:cNvPr>
            <p:cNvGrpSpPr/>
            <p:nvPr/>
          </p:nvGrpSpPr>
          <p:grpSpPr>
            <a:xfrm>
              <a:off x="824706" y="1204913"/>
              <a:ext cx="7418388" cy="4876800"/>
              <a:chOff x="824706" y="1204913"/>
              <a:chExt cx="7418388" cy="4876800"/>
            </a:xfrm>
          </p:grpSpPr>
          <p:pic>
            <p:nvPicPr>
              <p:cNvPr id="32774" name="Picture 6" descr="Schermata 2015-09-02 alle 09.25.43.png">
                <a:extLst>
                  <a:ext uri="{FF2B5EF4-FFF2-40B4-BE49-F238E27FC236}">
                    <a16:creationId xmlns:a16="http://schemas.microsoft.com/office/drawing/2014/main" id="{4E5A1EEF-070A-454B-BE1D-83F1F0046A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706" y="1204913"/>
                <a:ext cx="7418388" cy="487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Immagine 4">
                <a:extLst>
                  <a:ext uri="{FF2B5EF4-FFF2-40B4-BE49-F238E27FC236}">
                    <a16:creationId xmlns:a16="http://schemas.microsoft.com/office/drawing/2014/main" id="{DF682A2B-34F6-C244-AD93-7876FA05D0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3933056"/>
                <a:ext cx="580388" cy="288032"/>
              </a:xfrm>
              <a:prstGeom prst="rect">
                <a:avLst/>
              </a:prstGeom>
            </p:spPr>
          </p:pic>
        </p:grpSp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11E00D1B-CEBB-F349-976C-D486ABDE8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7"/>
            <a:stretch/>
          </p:blipFill>
          <p:spPr>
            <a:xfrm>
              <a:off x="4860032" y="2632199"/>
              <a:ext cx="3130277" cy="19984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614012-1F9A-4D4A-82C3-4B7B89A83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555382D-0725-0745-8EDF-83D669703F4A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3795" name="Footer Placeholder 3">
            <a:extLst>
              <a:ext uri="{FF2B5EF4-FFF2-40B4-BE49-F238E27FC236}">
                <a16:creationId xmlns:a16="http://schemas.microsoft.com/office/drawing/2014/main" id="{9513EA9C-1E3B-6745-A542-23D5CE82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835696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  <a:endParaRPr lang="it-IT" altLang="it-IT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3796" name="Title 4">
            <a:extLst>
              <a:ext uri="{FF2B5EF4-FFF2-40B4-BE49-F238E27FC236}">
                <a16:creationId xmlns:a16="http://schemas.microsoft.com/office/drawing/2014/main" id="{F2037125-1E5E-9A4A-B845-3D074AEDA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543800" cy="7620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Limite 2, I e II quesito</a:t>
            </a:r>
          </a:p>
        </p:txBody>
      </p:sp>
      <p:pic>
        <p:nvPicPr>
          <p:cNvPr id="33798" name="Picture 5" descr="Schermata 2015-09-02 alle 10.23.02.png">
            <a:extLst>
              <a:ext uri="{FF2B5EF4-FFF2-40B4-BE49-F238E27FC236}">
                <a16:creationId xmlns:a16="http://schemas.microsoft.com/office/drawing/2014/main" id="{71A8579B-70B5-6843-AED4-2C0265A97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" y="1286757"/>
            <a:ext cx="74326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9CB7DC-87B2-064B-B2D7-26365003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159F0B-F2BE-8348-B24F-AB2BCBB93232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819" name="Footer Placeholder 3">
            <a:extLst>
              <a:ext uri="{FF2B5EF4-FFF2-40B4-BE49-F238E27FC236}">
                <a16:creationId xmlns:a16="http://schemas.microsoft.com/office/drawing/2014/main" id="{97CE3679-124D-F64B-815D-22A42A91E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52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sp>
        <p:nvSpPr>
          <p:cNvPr id="34820" name="Title 4">
            <a:extLst>
              <a:ext uri="{FF2B5EF4-FFF2-40B4-BE49-F238E27FC236}">
                <a16:creationId xmlns:a16="http://schemas.microsoft.com/office/drawing/2014/main" id="{10E6F500-5F45-2E4A-B8AE-1762E3B11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543800" cy="7620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Limite 3, I e II quesito</a:t>
            </a:r>
          </a:p>
        </p:txBody>
      </p:sp>
      <p:pic>
        <p:nvPicPr>
          <p:cNvPr id="34822" name="Picture 6" descr="Schermata 2015-09-02 alle 10.31.23.png">
            <a:extLst>
              <a:ext uri="{FF2B5EF4-FFF2-40B4-BE49-F238E27FC236}">
                <a16:creationId xmlns:a16="http://schemas.microsoft.com/office/drawing/2014/main" id="{86499F23-D0B7-1A47-9123-018306B68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47092"/>
            <a:ext cx="7577138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36D1D7-EA65-6D4C-9F33-E87D3EB7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E3EE5C0-E57D-A14E-9952-3F33DBAE4F46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Footer Placeholder 3">
            <a:extLst>
              <a:ext uri="{FF2B5EF4-FFF2-40B4-BE49-F238E27FC236}">
                <a16:creationId xmlns:a16="http://schemas.microsoft.com/office/drawing/2014/main" id="{419DF2B3-5BFA-3B45-82EB-0671C55C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447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sp>
        <p:nvSpPr>
          <p:cNvPr id="35844" name="Title 4">
            <a:extLst>
              <a:ext uri="{FF2B5EF4-FFF2-40B4-BE49-F238E27FC236}">
                <a16:creationId xmlns:a16="http://schemas.microsoft.com/office/drawing/2014/main" id="{9F9E0DEC-19B0-6A4B-9CA5-340706398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543800" cy="7620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III quesito, parti </a:t>
            </a:r>
            <a:r>
              <a:rPr lang="it-IT" altLang="it-IT" sz="4000" b="1" i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a</a:t>
            </a:r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e </a:t>
            </a:r>
            <a:r>
              <a:rPr lang="it-IT" altLang="it-IT" sz="4000" b="1" i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b</a:t>
            </a:r>
          </a:p>
        </p:txBody>
      </p:sp>
      <p:pic>
        <p:nvPicPr>
          <p:cNvPr id="35846" name="Picture 9" descr="Schermata 2015-09-02 alle 11.23.30.png">
            <a:extLst>
              <a:ext uri="{FF2B5EF4-FFF2-40B4-BE49-F238E27FC236}">
                <a16:creationId xmlns:a16="http://schemas.microsoft.com/office/drawing/2014/main" id="{5FDBCE35-2637-0A49-93C2-D81248CBE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82824"/>
            <a:ext cx="7848600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0" descr="Schermata 2015-09-02 alle 11.24.14.png">
            <a:extLst>
              <a:ext uri="{FF2B5EF4-FFF2-40B4-BE49-F238E27FC236}">
                <a16:creationId xmlns:a16="http://schemas.microsoft.com/office/drawing/2014/main" id="{083AE955-45B0-5540-A58D-3293F7866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14800"/>
            <a:ext cx="251460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246352-0A22-0747-A07E-955DE42DC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E589288-38CA-9B41-AA32-C12937D1437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6867" name="Footer Placeholder 3">
            <a:extLst>
              <a:ext uri="{FF2B5EF4-FFF2-40B4-BE49-F238E27FC236}">
                <a16:creationId xmlns:a16="http://schemas.microsoft.com/office/drawing/2014/main" id="{8264D730-258D-2841-94ED-6E703A34D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52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sp>
        <p:nvSpPr>
          <p:cNvPr id="36868" name="Title 4">
            <a:extLst>
              <a:ext uri="{FF2B5EF4-FFF2-40B4-BE49-F238E27FC236}">
                <a16:creationId xmlns:a16="http://schemas.microsoft.com/office/drawing/2014/main" id="{D90D3E4F-4C8A-A047-95B5-F6E0C93CB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543800" cy="7620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III quesito, parte </a:t>
            </a:r>
            <a:r>
              <a:rPr lang="it-IT" altLang="it-IT" sz="4000" b="1" i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c</a:t>
            </a:r>
          </a:p>
        </p:txBody>
      </p:sp>
      <p:pic>
        <p:nvPicPr>
          <p:cNvPr id="36870" name="Picture 7" descr="Schermata 2015-09-02 alle 11.27.45.png">
            <a:extLst>
              <a:ext uri="{FF2B5EF4-FFF2-40B4-BE49-F238E27FC236}">
                <a16:creationId xmlns:a16="http://schemas.microsoft.com/office/drawing/2014/main" id="{A6D47608-1E0B-614F-B000-4E7A241EC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1" y="1422400"/>
            <a:ext cx="762635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 descr="Schermata 2015-09-02 alle 11.24.14.png">
            <a:extLst>
              <a:ext uri="{FF2B5EF4-FFF2-40B4-BE49-F238E27FC236}">
                <a16:creationId xmlns:a16="http://schemas.microsoft.com/office/drawing/2014/main" id="{797B0D00-0A11-044F-87C4-77CCA1453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57400"/>
            <a:ext cx="22098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8EE4D4-A8B1-DB44-A17F-E99972310D2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472186" y="2969037"/>
            <a:ext cx="3886200" cy="91440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2C89E4-0984-374C-886A-A3197047E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67D0F72-7857-A24D-B895-7E8AF21348A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7891" name="Footer Placeholder 3">
            <a:extLst>
              <a:ext uri="{FF2B5EF4-FFF2-40B4-BE49-F238E27FC236}">
                <a16:creationId xmlns:a16="http://schemas.microsoft.com/office/drawing/2014/main" id="{46A047D0-F04F-4544-8284-5133A953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69168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  <a:endParaRPr lang="it-IT" altLang="it-IT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7892" name="Title 4">
            <a:extLst>
              <a:ext uri="{FF2B5EF4-FFF2-40B4-BE49-F238E27FC236}">
                <a16:creationId xmlns:a16="http://schemas.microsoft.com/office/drawing/2014/main" id="{5A027656-C4A3-284A-98F7-73B56CD07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543800" cy="7620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IV quesito</a:t>
            </a:r>
          </a:p>
        </p:txBody>
      </p:sp>
      <p:pic>
        <p:nvPicPr>
          <p:cNvPr id="37894" name="Picture 10" descr="Schermata 2015-09-02 alle 11.45.23.png">
            <a:extLst>
              <a:ext uri="{FF2B5EF4-FFF2-40B4-BE49-F238E27FC236}">
                <a16:creationId xmlns:a16="http://schemas.microsoft.com/office/drawing/2014/main" id="{49F5A09E-10F8-5E40-BD78-43D5B37D9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268760"/>
            <a:ext cx="6858000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20465</TotalTime>
  <Words>91</Words>
  <Application>Microsoft Macintosh PowerPoint</Application>
  <PresentationFormat>Presentazione su schermo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Arial Narrow</vt:lpstr>
      <vt:lpstr>Calibri</vt:lpstr>
      <vt:lpstr>Tema di Office</vt:lpstr>
      <vt:lpstr>Teorema di de l’Hôpital </vt:lpstr>
      <vt:lpstr>Limite 1, I e II quesito</vt:lpstr>
      <vt:lpstr>Limite 4, I e II quesito</vt:lpstr>
      <vt:lpstr>Limite 2, I e II quesito</vt:lpstr>
      <vt:lpstr>Limite 3, I e II quesito</vt:lpstr>
      <vt:lpstr>III quesito, parti a e b</vt:lpstr>
      <vt:lpstr>III quesito, parte c</vt:lpstr>
      <vt:lpstr>IV quesito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TEoremi funzioni derivabili</dc:title>
  <dc:subject/>
  <dc:creator>User</dc:creator>
  <cp:keywords/>
  <dc:description/>
  <cp:lastModifiedBy>Microsoft Office User</cp:lastModifiedBy>
  <cp:revision>829</cp:revision>
  <cp:lastPrinted>2015-04-17T17:40:59Z</cp:lastPrinted>
  <dcterms:created xsi:type="dcterms:W3CDTF">2015-09-06T09:09:53Z</dcterms:created>
  <dcterms:modified xsi:type="dcterms:W3CDTF">2023-01-14T10:05:41Z</dcterms:modified>
  <cp:category/>
</cp:coreProperties>
</file>