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54" r:id="rId2"/>
    <p:sldId id="372" r:id="rId3"/>
    <p:sldId id="369" r:id="rId4"/>
    <p:sldId id="370" r:id="rId5"/>
    <p:sldId id="371" r:id="rId6"/>
    <p:sldId id="368" r:id="rId7"/>
    <p:sldId id="359" r:id="rId8"/>
    <p:sldId id="360" r:id="rId9"/>
    <p:sldId id="358" r:id="rId10"/>
    <p:sldId id="348" r:id="rId11"/>
    <p:sldId id="373" r:id="rId12"/>
  </p:sldIdLst>
  <p:sldSz cx="9144000" cy="6858000" type="screen4x3"/>
  <p:notesSz cx="6858000" cy="9144000"/>
  <p:custShowLst>
    <p:custShow name="Bolzano" id="0">
      <p:sldLst/>
    </p:custShow>
    <p:custShow name="Cantor" id="1">
      <p:sldLst/>
    </p:custShow>
    <p:custShow name="Hilbert" id="2">
      <p:sldLst/>
    </p:custShow>
    <p:custShow name="Archimede" id="3">
      <p:sldLst/>
    </p:custShow>
  </p:custShow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07"/>
  </p:normalViewPr>
  <p:slideViewPr>
    <p:cSldViewPr snapToGrid="0">
      <p:cViewPr varScale="1">
        <p:scale>
          <a:sx n="124" d="100"/>
          <a:sy n="124" d="100"/>
        </p:scale>
        <p:origin x="616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-181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>
            <a:extLst>
              <a:ext uri="{FF2B5EF4-FFF2-40B4-BE49-F238E27FC236}">
                <a16:creationId xmlns:a16="http://schemas.microsoft.com/office/drawing/2014/main" id="{E8D5B016-EB50-D149-B626-58D9B9788F5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r>
              <a:rPr lang="it-IT" altLang="it-IT"/>
              <a:t>L'infinito</a:t>
            </a:r>
          </a:p>
        </p:txBody>
      </p:sp>
      <p:sp>
        <p:nvSpPr>
          <p:cNvPr id="118787" name="Rectangle 3">
            <a:extLst>
              <a:ext uri="{FF2B5EF4-FFF2-40B4-BE49-F238E27FC236}">
                <a16:creationId xmlns:a16="http://schemas.microsoft.com/office/drawing/2014/main" id="{BDBD882E-8ECA-1E45-B3AB-10676B4DB20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r>
              <a:rPr lang="it-IT" altLang="it-IT"/>
              <a:t>20/09/02</a:t>
            </a:r>
          </a:p>
        </p:txBody>
      </p:sp>
      <p:sp>
        <p:nvSpPr>
          <p:cNvPr id="118788" name="Rectangle 4">
            <a:extLst>
              <a:ext uri="{FF2B5EF4-FFF2-40B4-BE49-F238E27FC236}">
                <a16:creationId xmlns:a16="http://schemas.microsoft.com/office/drawing/2014/main" id="{6280FA40-1320-DA41-ACB7-D25DADB99746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r>
              <a:rPr lang="it-IT" altLang="it-IT"/>
              <a:t>Liceo Scientifico "Laurana" - Urbino</a:t>
            </a:r>
          </a:p>
        </p:txBody>
      </p:sp>
      <p:sp>
        <p:nvSpPr>
          <p:cNvPr id="118789" name="Rectangle 5">
            <a:extLst>
              <a:ext uri="{FF2B5EF4-FFF2-40B4-BE49-F238E27FC236}">
                <a16:creationId xmlns:a16="http://schemas.microsoft.com/office/drawing/2014/main" id="{47F10090-A64C-5C40-92F4-15E5BAC4D6DB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D7CFA9C0-B8A9-7B45-9226-6DA45ED6FBA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FE94D155-0919-DD43-9636-6C2262E773E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r>
              <a:rPr lang="it-IT" altLang="it-IT"/>
              <a:t>L'infinito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B072D4DB-037D-014D-B30B-5FF73DD329C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r>
              <a:rPr lang="it-IT" altLang="it-IT"/>
              <a:t>20/09/02</a:t>
            </a:r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CB208953-C0C0-414C-9AA5-5AB9AC58AA7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9" name="Rectangle 5">
            <a:extLst>
              <a:ext uri="{FF2B5EF4-FFF2-40B4-BE49-F238E27FC236}">
                <a16:creationId xmlns:a16="http://schemas.microsoft.com/office/drawing/2014/main" id="{6311CCF8-90C1-A543-B0CF-2ACD9674F42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noProof="0"/>
              <a:t>Fare clic per modificare gli stili del testo dello schema</a:t>
            </a:r>
          </a:p>
          <a:p>
            <a:pPr lvl="1"/>
            <a:r>
              <a:rPr lang="it-IT" altLang="it-IT" noProof="0"/>
              <a:t>Secondo livello</a:t>
            </a:r>
          </a:p>
          <a:p>
            <a:pPr lvl="2"/>
            <a:r>
              <a:rPr lang="it-IT" altLang="it-IT" noProof="0"/>
              <a:t>Terzo livello</a:t>
            </a:r>
          </a:p>
          <a:p>
            <a:pPr lvl="3"/>
            <a:r>
              <a:rPr lang="it-IT" altLang="it-IT" noProof="0"/>
              <a:t>Quarto livello</a:t>
            </a:r>
          </a:p>
          <a:p>
            <a:pPr lvl="4"/>
            <a:r>
              <a:rPr lang="it-IT" altLang="it-IT" noProof="0"/>
              <a:t>Quinto livello</a:t>
            </a:r>
          </a:p>
        </p:txBody>
      </p:sp>
      <p:sp>
        <p:nvSpPr>
          <p:cNvPr id="52230" name="Rectangle 6">
            <a:extLst>
              <a:ext uri="{FF2B5EF4-FFF2-40B4-BE49-F238E27FC236}">
                <a16:creationId xmlns:a16="http://schemas.microsoft.com/office/drawing/2014/main" id="{F3A3449C-7B18-B443-B0CB-1276114FE13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r>
              <a:rPr lang="it-IT" altLang="it-IT"/>
              <a:t>Liceo Scientifico "Laurana" - Urbino</a:t>
            </a:r>
          </a:p>
        </p:txBody>
      </p:sp>
      <p:sp>
        <p:nvSpPr>
          <p:cNvPr id="52231" name="Rectangle 7">
            <a:extLst>
              <a:ext uri="{FF2B5EF4-FFF2-40B4-BE49-F238E27FC236}">
                <a16:creationId xmlns:a16="http://schemas.microsoft.com/office/drawing/2014/main" id="{800CA920-D497-3941-89F5-95835D1D4E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2BA96D7-369A-BB43-8132-D7898426C35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0">
            <a:extLst>
              <a:ext uri="{FF2B5EF4-FFF2-40B4-BE49-F238E27FC236}">
                <a16:creationId xmlns:a16="http://schemas.microsoft.com/office/drawing/2014/main" id="{C08CA0EB-8FC1-9A49-B2A5-189FF5593016}"/>
              </a:ext>
            </a:extLst>
          </p:cNvPr>
          <p:cNvGrpSpPr>
            <a:grpSpLocks/>
          </p:cNvGrpSpPr>
          <p:nvPr/>
        </p:nvGrpSpPr>
        <p:grpSpPr bwMode="auto">
          <a:xfrm>
            <a:off x="-257175" y="-23813"/>
            <a:ext cx="9518650" cy="7229476"/>
            <a:chOff x="-162" y="-15"/>
            <a:chExt cx="5996" cy="4554"/>
          </a:xfrm>
        </p:grpSpPr>
        <p:grpSp>
          <p:nvGrpSpPr>
            <p:cNvPr id="5" name="Group 109">
              <a:extLst>
                <a:ext uri="{FF2B5EF4-FFF2-40B4-BE49-F238E27FC236}">
                  <a16:creationId xmlns:a16="http://schemas.microsoft.com/office/drawing/2014/main" id="{1745CE39-C060-3C4B-A466-E019D100B018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-162" y="-14"/>
              <a:ext cx="5996" cy="4553"/>
              <a:chOff x="-162" y="-14"/>
              <a:chExt cx="5996" cy="4553"/>
            </a:xfrm>
          </p:grpSpPr>
          <p:sp>
            <p:nvSpPr>
              <p:cNvPr id="20" name="Freeform 4">
                <a:extLst>
                  <a:ext uri="{FF2B5EF4-FFF2-40B4-BE49-F238E27FC236}">
                    <a16:creationId xmlns:a16="http://schemas.microsoft.com/office/drawing/2014/main" id="{48A03474-85A3-7544-8AC7-241BA8B64B5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14" y="2990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21" name="Freeform 5">
                <a:extLst>
                  <a:ext uri="{FF2B5EF4-FFF2-40B4-BE49-F238E27FC236}">
                    <a16:creationId xmlns:a16="http://schemas.microsoft.com/office/drawing/2014/main" id="{917A0F87-D118-394A-A0F9-F7E6BA86A71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200" y="2586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22" name="Freeform 6">
                <a:extLst>
                  <a:ext uri="{FF2B5EF4-FFF2-40B4-BE49-F238E27FC236}">
                    <a16:creationId xmlns:a16="http://schemas.microsoft.com/office/drawing/2014/main" id="{27CF055A-734B-9B45-AFD6-36B25DDEEA0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288" y="3047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23" name="Freeform 7">
                <a:extLst>
                  <a:ext uri="{FF2B5EF4-FFF2-40B4-BE49-F238E27FC236}">
                    <a16:creationId xmlns:a16="http://schemas.microsoft.com/office/drawing/2014/main" id="{1C119C63-C1C3-E04F-B2E8-CDD5BBA4990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609" y="3558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24" name="Freeform 8">
                <a:extLst>
                  <a:ext uri="{FF2B5EF4-FFF2-40B4-BE49-F238E27FC236}">
                    <a16:creationId xmlns:a16="http://schemas.microsoft.com/office/drawing/2014/main" id="{64917D07-3FFE-DD49-8A90-6B9EC972D5E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980" y="1830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25" name="Freeform 9">
                <a:extLst>
                  <a:ext uri="{FF2B5EF4-FFF2-40B4-BE49-F238E27FC236}">
                    <a16:creationId xmlns:a16="http://schemas.microsoft.com/office/drawing/2014/main" id="{F42F3B52-008B-7F45-8921-4105B7F39FF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89" y="2063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26" name="Freeform 10">
                <a:extLst>
                  <a:ext uri="{FF2B5EF4-FFF2-40B4-BE49-F238E27FC236}">
                    <a16:creationId xmlns:a16="http://schemas.microsoft.com/office/drawing/2014/main" id="{B5220EC1-B73F-C141-93C7-78D4F8DC79A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2254" y="1895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27" name="Freeform 11">
                <a:extLst>
                  <a:ext uri="{FF2B5EF4-FFF2-40B4-BE49-F238E27FC236}">
                    <a16:creationId xmlns:a16="http://schemas.microsoft.com/office/drawing/2014/main" id="{0905D23F-5FC9-8C4B-9A82-3D36CA4F6C9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2956" y="3382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28" name="Freeform 12">
                <a:extLst>
                  <a:ext uri="{FF2B5EF4-FFF2-40B4-BE49-F238E27FC236}">
                    <a16:creationId xmlns:a16="http://schemas.microsoft.com/office/drawing/2014/main" id="{54F5D93B-5FE7-4D4F-83A4-9393CCF73A4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821" y="3000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29" name="Freeform 13">
                <a:extLst>
                  <a:ext uri="{FF2B5EF4-FFF2-40B4-BE49-F238E27FC236}">
                    <a16:creationId xmlns:a16="http://schemas.microsoft.com/office/drawing/2014/main" id="{D4DBEACE-A48E-0049-AD70-60BA2F2DFC1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3615" y="3751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30" name="Freeform 14">
                <a:extLst>
                  <a:ext uri="{FF2B5EF4-FFF2-40B4-BE49-F238E27FC236}">
                    <a16:creationId xmlns:a16="http://schemas.microsoft.com/office/drawing/2014/main" id="{D646DEAB-207D-C940-AB56-D6E0DF149CC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018034">
                <a:off x="1966" y="3575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31" name="Freeform 15">
                <a:extLst>
                  <a:ext uri="{FF2B5EF4-FFF2-40B4-BE49-F238E27FC236}">
                    <a16:creationId xmlns:a16="http://schemas.microsoft.com/office/drawing/2014/main" id="{F7AE9715-E265-0B4B-AAF4-2AD48088136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3400" y="3066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32" name="Freeform 16">
                <a:extLst>
                  <a:ext uri="{FF2B5EF4-FFF2-40B4-BE49-F238E27FC236}">
                    <a16:creationId xmlns:a16="http://schemas.microsoft.com/office/drawing/2014/main" id="{0E672B41-DFE3-364E-9193-71C41E4FF8C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9272242" flipV="1">
                <a:off x="3188" y="2264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33" name="Freeform 17">
                <a:extLst>
                  <a:ext uri="{FF2B5EF4-FFF2-40B4-BE49-F238E27FC236}">
                    <a16:creationId xmlns:a16="http://schemas.microsoft.com/office/drawing/2014/main" id="{93EE13C3-2829-1A4D-900D-402037A7F79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1796" y="2358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34" name="Freeform 18">
                <a:extLst>
                  <a:ext uri="{FF2B5EF4-FFF2-40B4-BE49-F238E27FC236}">
                    <a16:creationId xmlns:a16="http://schemas.microsoft.com/office/drawing/2014/main" id="{07871C45-8C13-D14C-BB25-8B8F1FE39B5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227" y="2730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35" name="Freeform 19">
                <a:extLst>
                  <a:ext uri="{FF2B5EF4-FFF2-40B4-BE49-F238E27FC236}">
                    <a16:creationId xmlns:a16="http://schemas.microsoft.com/office/drawing/2014/main" id="{7AC02D91-EDFD-3349-8444-771E79DC536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13" y="2578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36" name="Freeform 20">
                <a:extLst>
                  <a:ext uri="{FF2B5EF4-FFF2-40B4-BE49-F238E27FC236}">
                    <a16:creationId xmlns:a16="http://schemas.microsoft.com/office/drawing/2014/main" id="{BB35BF7B-2D2E-2A42-AA8F-092A3A534A9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53" y="3003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37" name="Freeform 21">
                <a:extLst>
                  <a:ext uri="{FF2B5EF4-FFF2-40B4-BE49-F238E27FC236}">
                    <a16:creationId xmlns:a16="http://schemas.microsoft.com/office/drawing/2014/main" id="{8B4A5B1D-236C-874C-8345-0BC14A140D8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-2130091">
                <a:off x="738" y="3742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38" name="Freeform 22">
                <a:extLst>
                  <a:ext uri="{FF2B5EF4-FFF2-40B4-BE49-F238E27FC236}">
                    <a16:creationId xmlns:a16="http://schemas.microsoft.com/office/drawing/2014/main" id="{3992ADEC-299C-EF42-8677-597F05330DE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821" y="1954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39" name="Freeform 23">
                <a:extLst>
                  <a:ext uri="{FF2B5EF4-FFF2-40B4-BE49-F238E27FC236}">
                    <a16:creationId xmlns:a16="http://schemas.microsoft.com/office/drawing/2014/main" id="{8E524D1B-1A2F-5843-B5DB-534D7908185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002" y="2055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40" name="Freeform 24">
                <a:extLst>
                  <a:ext uri="{FF2B5EF4-FFF2-40B4-BE49-F238E27FC236}">
                    <a16:creationId xmlns:a16="http://schemas.microsoft.com/office/drawing/2014/main" id="{4BA59319-41E3-2A4D-AF1E-B2DA2D77944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-73" y="2007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41" name="Freeform 25">
                <a:extLst>
                  <a:ext uri="{FF2B5EF4-FFF2-40B4-BE49-F238E27FC236}">
                    <a16:creationId xmlns:a16="http://schemas.microsoft.com/office/drawing/2014/main" id="{0C45C356-3004-EB4A-89A5-BE17AFCEDB3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869" y="3374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42" name="Freeform 26">
                <a:extLst>
                  <a:ext uri="{FF2B5EF4-FFF2-40B4-BE49-F238E27FC236}">
                    <a16:creationId xmlns:a16="http://schemas.microsoft.com/office/drawing/2014/main" id="{20B376BC-3CAE-E24F-BA97-6344A966D3B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-14" y="2956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43" name="Freeform 27">
                <a:extLst>
                  <a:ext uri="{FF2B5EF4-FFF2-40B4-BE49-F238E27FC236}">
                    <a16:creationId xmlns:a16="http://schemas.microsoft.com/office/drawing/2014/main" id="{0AF2855E-5873-A140-84B0-E88BBBABC09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1516" y="3727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44" name="Freeform 28">
                <a:extLst>
                  <a:ext uri="{FF2B5EF4-FFF2-40B4-BE49-F238E27FC236}">
                    <a16:creationId xmlns:a16="http://schemas.microsoft.com/office/drawing/2014/main" id="{5445DF10-9B3A-4D4A-87F7-4DBF396F686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508134">
                <a:off x="-25" y="3520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45" name="Freeform 29">
                <a:extLst>
                  <a:ext uri="{FF2B5EF4-FFF2-40B4-BE49-F238E27FC236}">
                    <a16:creationId xmlns:a16="http://schemas.microsoft.com/office/drawing/2014/main" id="{A2140C25-F45A-3849-B40B-3B64BC270C1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1169" y="2903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46" name="Freeform 30">
                <a:extLst>
                  <a:ext uri="{FF2B5EF4-FFF2-40B4-BE49-F238E27FC236}">
                    <a16:creationId xmlns:a16="http://schemas.microsoft.com/office/drawing/2014/main" id="{FAD8A980-54E4-E348-BA2D-27A98E10CFF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9272242" flipV="1">
                <a:off x="945" y="2040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47" name="Freeform 31">
                <a:extLst>
                  <a:ext uri="{FF2B5EF4-FFF2-40B4-BE49-F238E27FC236}">
                    <a16:creationId xmlns:a16="http://schemas.microsoft.com/office/drawing/2014/main" id="{183DEDBE-C6DD-B642-B10D-5E1B3CB0789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501" y="2218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48" name="Freeform 32">
                <a:extLst>
                  <a:ext uri="{FF2B5EF4-FFF2-40B4-BE49-F238E27FC236}">
                    <a16:creationId xmlns:a16="http://schemas.microsoft.com/office/drawing/2014/main" id="{95D37E0F-19B5-234D-9AFC-AA5E87530F7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210" y="870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49" name="Freeform 33">
                <a:extLst>
                  <a:ext uri="{FF2B5EF4-FFF2-40B4-BE49-F238E27FC236}">
                    <a16:creationId xmlns:a16="http://schemas.microsoft.com/office/drawing/2014/main" id="{8A7EC146-CF48-3943-AE1C-3578CEA9160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96" y="466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50" name="Freeform 34">
                <a:extLst>
                  <a:ext uri="{FF2B5EF4-FFF2-40B4-BE49-F238E27FC236}">
                    <a16:creationId xmlns:a16="http://schemas.microsoft.com/office/drawing/2014/main" id="{591CB0D8-10D8-B740-9B32-4D7A8CF90BB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-20" y="1119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51" name="Freeform 35">
                <a:extLst>
                  <a:ext uri="{FF2B5EF4-FFF2-40B4-BE49-F238E27FC236}">
                    <a16:creationId xmlns:a16="http://schemas.microsoft.com/office/drawing/2014/main" id="{76CE607B-A878-CF45-9A7C-9462844C54F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721" y="1630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52" name="Freeform 36">
                <a:extLst>
                  <a:ext uri="{FF2B5EF4-FFF2-40B4-BE49-F238E27FC236}">
                    <a16:creationId xmlns:a16="http://schemas.microsoft.com/office/drawing/2014/main" id="{9DFD2A51-429D-2C4E-B3A5-4D3A56715D3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804" y="-2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53" name="Freeform 37">
                <a:extLst>
                  <a:ext uri="{FF2B5EF4-FFF2-40B4-BE49-F238E27FC236}">
                    <a16:creationId xmlns:a16="http://schemas.microsoft.com/office/drawing/2014/main" id="{8F064BD7-E49C-F343-BAC4-A2271F5D87C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985" y="99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54" name="Freeform 38">
                <a:extLst>
                  <a:ext uri="{FF2B5EF4-FFF2-40B4-BE49-F238E27FC236}">
                    <a16:creationId xmlns:a16="http://schemas.microsoft.com/office/drawing/2014/main" id="{AA1DF5AA-FA87-EE48-8D86-C8DB5F3AF4E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185" y="-93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55" name="Freeform 39">
                <a:extLst>
                  <a:ext uri="{FF2B5EF4-FFF2-40B4-BE49-F238E27FC236}">
                    <a16:creationId xmlns:a16="http://schemas.microsoft.com/office/drawing/2014/main" id="{3A2D8834-9009-0D4C-AF09-432808358BF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852" y="1262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56" name="Freeform 40">
                <a:extLst>
                  <a:ext uri="{FF2B5EF4-FFF2-40B4-BE49-F238E27FC236}">
                    <a16:creationId xmlns:a16="http://schemas.microsoft.com/office/drawing/2014/main" id="{19275E3D-E058-CD47-B666-DD4822FAB28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85" y="952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57" name="Freeform 41">
                <a:extLst>
                  <a:ext uri="{FF2B5EF4-FFF2-40B4-BE49-F238E27FC236}">
                    <a16:creationId xmlns:a16="http://schemas.microsoft.com/office/drawing/2014/main" id="{1A3E24BB-BB77-0540-BA92-67CB97C3713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1487" y="1463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58" name="Freeform 42">
                <a:extLst>
                  <a:ext uri="{FF2B5EF4-FFF2-40B4-BE49-F238E27FC236}">
                    <a16:creationId xmlns:a16="http://schemas.microsoft.com/office/drawing/2014/main" id="{E3992351-18EC-594B-BE1E-B0257BE2289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428453">
                <a:off x="-162" y="1684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59" name="Freeform 43">
                <a:extLst>
                  <a:ext uri="{FF2B5EF4-FFF2-40B4-BE49-F238E27FC236}">
                    <a16:creationId xmlns:a16="http://schemas.microsoft.com/office/drawing/2014/main" id="{A51CC3CD-5825-654B-B67E-4601728DD83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1296" y="947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60" name="Freeform 44">
                <a:extLst>
                  <a:ext uri="{FF2B5EF4-FFF2-40B4-BE49-F238E27FC236}">
                    <a16:creationId xmlns:a16="http://schemas.microsoft.com/office/drawing/2014/main" id="{840D2449-8DA7-8047-8BD8-37E25AC3756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9272242" flipV="1">
                <a:off x="928" y="84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61" name="Freeform 45">
                <a:extLst>
                  <a:ext uri="{FF2B5EF4-FFF2-40B4-BE49-F238E27FC236}">
                    <a16:creationId xmlns:a16="http://schemas.microsoft.com/office/drawing/2014/main" id="{4103298B-2E83-E548-8461-5A1AE9A4B76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-20" y="238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62" name="Freeform 46">
                <a:extLst>
                  <a:ext uri="{FF2B5EF4-FFF2-40B4-BE49-F238E27FC236}">
                    <a16:creationId xmlns:a16="http://schemas.microsoft.com/office/drawing/2014/main" id="{6415CAD1-728E-BE44-BEDE-CC179E02DCD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05" y="870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63" name="Freeform 47">
                <a:extLst>
                  <a:ext uri="{FF2B5EF4-FFF2-40B4-BE49-F238E27FC236}">
                    <a16:creationId xmlns:a16="http://schemas.microsoft.com/office/drawing/2014/main" id="{FCBFA8DC-44E8-AD47-8279-B181147E020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191" y="466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64" name="Freeform 48">
                <a:extLst>
                  <a:ext uri="{FF2B5EF4-FFF2-40B4-BE49-F238E27FC236}">
                    <a16:creationId xmlns:a16="http://schemas.microsoft.com/office/drawing/2014/main" id="{1F3515C6-9F2B-F84D-8146-B90AAF4BC0A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075" y="1119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65" name="Freeform 49">
                <a:extLst>
                  <a:ext uri="{FF2B5EF4-FFF2-40B4-BE49-F238E27FC236}">
                    <a16:creationId xmlns:a16="http://schemas.microsoft.com/office/drawing/2014/main" id="{0746DE48-E27D-904A-B7D8-470B811FC18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816" y="1630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66" name="Freeform 50">
                <a:extLst>
                  <a:ext uri="{FF2B5EF4-FFF2-40B4-BE49-F238E27FC236}">
                    <a16:creationId xmlns:a16="http://schemas.microsoft.com/office/drawing/2014/main" id="{F87FE4F3-0984-4640-9F78-9D4C0AD3A95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899" y="-2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67" name="Freeform 51">
                <a:extLst>
                  <a:ext uri="{FF2B5EF4-FFF2-40B4-BE49-F238E27FC236}">
                    <a16:creationId xmlns:a16="http://schemas.microsoft.com/office/drawing/2014/main" id="{C52BAA7C-3E66-8549-AB68-6F24DCD9B8D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80" y="99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68" name="Freeform 52">
                <a:extLst>
                  <a:ext uri="{FF2B5EF4-FFF2-40B4-BE49-F238E27FC236}">
                    <a16:creationId xmlns:a16="http://schemas.microsoft.com/office/drawing/2014/main" id="{DEB6C9AE-B96E-4F40-A680-E9CAE5EF71F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2005" y="51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69" name="Freeform 53">
                <a:extLst>
                  <a:ext uri="{FF2B5EF4-FFF2-40B4-BE49-F238E27FC236}">
                    <a16:creationId xmlns:a16="http://schemas.microsoft.com/office/drawing/2014/main" id="{9B537862-E61D-B249-96B1-92BA344E244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2947" y="1262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70" name="Freeform 54">
                <a:extLst>
                  <a:ext uri="{FF2B5EF4-FFF2-40B4-BE49-F238E27FC236}">
                    <a16:creationId xmlns:a16="http://schemas.microsoft.com/office/drawing/2014/main" id="{FA8C9A6C-8D8F-D649-8C35-6050DC53173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908" y="1072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71" name="Freeform 55">
                <a:extLst>
                  <a:ext uri="{FF2B5EF4-FFF2-40B4-BE49-F238E27FC236}">
                    <a16:creationId xmlns:a16="http://schemas.microsoft.com/office/drawing/2014/main" id="{5890503E-F1F5-6141-B751-F570800E48D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3582" y="1463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72" name="Freeform 56">
                <a:extLst>
                  <a:ext uri="{FF2B5EF4-FFF2-40B4-BE49-F238E27FC236}">
                    <a16:creationId xmlns:a16="http://schemas.microsoft.com/office/drawing/2014/main" id="{01CB4819-994B-CF40-80C3-484C4E64A09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428453">
                <a:off x="1933" y="1684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73" name="Freeform 57">
                <a:extLst>
                  <a:ext uri="{FF2B5EF4-FFF2-40B4-BE49-F238E27FC236}">
                    <a16:creationId xmlns:a16="http://schemas.microsoft.com/office/drawing/2014/main" id="{61DA9C27-FBAB-A146-93E2-4B010A63BB9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3391" y="947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74" name="Freeform 58">
                <a:extLst>
                  <a:ext uri="{FF2B5EF4-FFF2-40B4-BE49-F238E27FC236}">
                    <a16:creationId xmlns:a16="http://schemas.microsoft.com/office/drawing/2014/main" id="{8895DEAA-C79D-0043-B57E-0FA2DE62201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9272242" flipV="1">
                <a:off x="3023" y="84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75" name="Freeform 59">
                <a:extLst>
                  <a:ext uri="{FF2B5EF4-FFF2-40B4-BE49-F238E27FC236}">
                    <a16:creationId xmlns:a16="http://schemas.microsoft.com/office/drawing/2014/main" id="{6B51917A-3894-F74C-8997-7EDA224CC25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1847" y="238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76" name="Freeform 60">
                <a:extLst>
                  <a:ext uri="{FF2B5EF4-FFF2-40B4-BE49-F238E27FC236}">
                    <a16:creationId xmlns:a16="http://schemas.microsoft.com/office/drawing/2014/main" id="{41EEDA06-7EAE-504A-AD6E-E65847561AC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flipH="1">
                <a:off x="5075" y="867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77" name="Freeform 61">
                <a:extLst>
                  <a:ext uri="{FF2B5EF4-FFF2-40B4-BE49-F238E27FC236}">
                    <a16:creationId xmlns:a16="http://schemas.microsoft.com/office/drawing/2014/main" id="{146EB37F-50C3-DE4F-8137-F47EBC115A0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87" y="475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78" name="Freeform 62">
                <a:extLst>
                  <a:ext uri="{FF2B5EF4-FFF2-40B4-BE49-F238E27FC236}">
                    <a16:creationId xmlns:a16="http://schemas.microsoft.com/office/drawing/2014/main" id="{519AC54D-4ADE-E94D-B417-CFB0C6A286A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171" y="1128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79" name="Freeform 63">
                <a:extLst>
                  <a:ext uri="{FF2B5EF4-FFF2-40B4-BE49-F238E27FC236}">
                    <a16:creationId xmlns:a16="http://schemas.microsoft.com/office/drawing/2014/main" id="{FF237290-6450-0745-964F-6A5E432E477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092" y="157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80" name="Freeform 64">
                <a:extLst>
                  <a:ext uri="{FF2B5EF4-FFF2-40B4-BE49-F238E27FC236}">
                    <a16:creationId xmlns:a16="http://schemas.microsoft.com/office/drawing/2014/main" id="{066C2973-1B31-B24A-A4D3-B76E5384C06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828" y="24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81" name="Freeform 65">
                <a:extLst>
                  <a:ext uri="{FF2B5EF4-FFF2-40B4-BE49-F238E27FC236}">
                    <a16:creationId xmlns:a16="http://schemas.microsoft.com/office/drawing/2014/main" id="{497EDAA1-65A6-7440-A618-57E268A5CF5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4137" y="-47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82" name="Freeform 66">
                <a:extLst>
                  <a:ext uri="{FF2B5EF4-FFF2-40B4-BE49-F238E27FC236}">
                    <a16:creationId xmlns:a16="http://schemas.microsoft.com/office/drawing/2014/main" id="{1C692E96-0C51-8C41-ACAB-2C3F9F057AA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5043" y="1271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83" name="Freeform 67">
                <a:extLst>
                  <a:ext uri="{FF2B5EF4-FFF2-40B4-BE49-F238E27FC236}">
                    <a16:creationId xmlns:a16="http://schemas.microsoft.com/office/drawing/2014/main" id="{0DFE71C2-FC09-5B4E-947F-E222D44F219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328" y="949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84" name="Freeform 68">
                <a:extLst>
                  <a:ext uri="{FF2B5EF4-FFF2-40B4-BE49-F238E27FC236}">
                    <a16:creationId xmlns:a16="http://schemas.microsoft.com/office/drawing/2014/main" id="{451E1979-B2D1-5B4A-9168-66E899928BD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5172" y="3212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85" name="Freeform 69">
                <a:extLst>
                  <a:ext uri="{FF2B5EF4-FFF2-40B4-BE49-F238E27FC236}">
                    <a16:creationId xmlns:a16="http://schemas.microsoft.com/office/drawing/2014/main" id="{F5EE0E32-7D21-8347-AF87-6656AF33194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428453">
                <a:off x="4161" y="1609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86" name="Freeform 70">
                <a:extLst>
                  <a:ext uri="{FF2B5EF4-FFF2-40B4-BE49-F238E27FC236}">
                    <a16:creationId xmlns:a16="http://schemas.microsoft.com/office/drawing/2014/main" id="{31F3C7DE-69C5-9A48-8339-D0B38729FE0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4899" y="775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87" name="Freeform 71">
                <a:extLst>
                  <a:ext uri="{FF2B5EF4-FFF2-40B4-BE49-F238E27FC236}">
                    <a16:creationId xmlns:a16="http://schemas.microsoft.com/office/drawing/2014/main" id="{B363312C-1298-634C-BA2D-ECE344CD607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1011466" flipV="1">
                <a:off x="5122" y="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88" name="Freeform 72">
                <a:extLst>
                  <a:ext uri="{FF2B5EF4-FFF2-40B4-BE49-F238E27FC236}">
                    <a16:creationId xmlns:a16="http://schemas.microsoft.com/office/drawing/2014/main" id="{5EC505D8-4634-D148-97A6-35071B4DEDE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3823" y="463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89" name="Freeform 73">
                <a:extLst>
                  <a:ext uri="{FF2B5EF4-FFF2-40B4-BE49-F238E27FC236}">
                    <a16:creationId xmlns:a16="http://schemas.microsoft.com/office/drawing/2014/main" id="{027D7748-001B-1D49-A70D-FE04771696A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521641">
                <a:off x="5097" y="2955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90" name="Freeform 74">
                <a:extLst>
                  <a:ext uri="{FF2B5EF4-FFF2-40B4-BE49-F238E27FC236}">
                    <a16:creationId xmlns:a16="http://schemas.microsoft.com/office/drawing/2014/main" id="{6FF5C6A0-0969-374A-8598-7E245343EB9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87" y="2587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91" name="Freeform 75">
                <a:extLst>
                  <a:ext uri="{FF2B5EF4-FFF2-40B4-BE49-F238E27FC236}">
                    <a16:creationId xmlns:a16="http://schemas.microsoft.com/office/drawing/2014/main" id="{B3054861-A426-5848-A105-39619045659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171" y="3240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92" name="Freeform 76">
                <a:extLst>
                  <a:ext uri="{FF2B5EF4-FFF2-40B4-BE49-F238E27FC236}">
                    <a16:creationId xmlns:a16="http://schemas.microsoft.com/office/drawing/2014/main" id="{3DE8D1F6-102C-DF4E-B631-FC1BA45A696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844778">
                <a:off x="5044" y="3610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93" name="Freeform 77">
                <a:extLst>
                  <a:ext uri="{FF2B5EF4-FFF2-40B4-BE49-F238E27FC236}">
                    <a16:creationId xmlns:a16="http://schemas.microsoft.com/office/drawing/2014/main" id="{77B4EDE5-8C25-CA4C-A45C-63DE28D50CF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852" y="2040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94" name="Freeform 78">
                <a:extLst>
                  <a:ext uri="{FF2B5EF4-FFF2-40B4-BE49-F238E27FC236}">
                    <a16:creationId xmlns:a16="http://schemas.microsoft.com/office/drawing/2014/main" id="{3936B0CD-E8A0-1B4E-9FC6-B1470B58E52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4101" y="2015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95" name="Freeform 79">
                <a:extLst>
                  <a:ext uri="{FF2B5EF4-FFF2-40B4-BE49-F238E27FC236}">
                    <a16:creationId xmlns:a16="http://schemas.microsoft.com/office/drawing/2014/main" id="{518C9075-83F4-EB43-9091-A0FD39D0241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4923" y="3684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96" name="Freeform 80">
                <a:extLst>
                  <a:ext uri="{FF2B5EF4-FFF2-40B4-BE49-F238E27FC236}">
                    <a16:creationId xmlns:a16="http://schemas.microsoft.com/office/drawing/2014/main" id="{1CE8A4A0-67C7-CA4D-BF0C-848C95851AC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004" y="3193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97" name="Freeform 81">
                <a:extLst>
                  <a:ext uri="{FF2B5EF4-FFF2-40B4-BE49-F238E27FC236}">
                    <a16:creationId xmlns:a16="http://schemas.microsoft.com/office/drawing/2014/main" id="{98175DC1-A5E6-884C-8CD7-00A860A0846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820033">
                <a:off x="4161" y="3637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98" name="Freeform 82">
                <a:extLst>
                  <a:ext uri="{FF2B5EF4-FFF2-40B4-BE49-F238E27FC236}">
                    <a16:creationId xmlns:a16="http://schemas.microsoft.com/office/drawing/2014/main" id="{05A098C5-2B2A-774A-B7A3-2503CC8A68A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4587" y="2575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99" name="Freeform 83">
                <a:extLst>
                  <a:ext uri="{FF2B5EF4-FFF2-40B4-BE49-F238E27FC236}">
                    <a16:creationId xmlns:a16="http://schemas.microsoft.com/office/drawing/2014/main" id="{7A233E3F-D5F1-0D47-B829-450421C7231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5949041" flipV="1">
                <a:off x="5116" y="210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00" name="Freeform 84">
                <a:extLst>
                  <a:ext uri="{FF2B5EF4-FFF2-40B4-BE49-F238E27FC236}">
                    <a16:creationId xmlns:a16="http://schemas.microsoft.com/office/drawing/2014/main" id="{747F53EC-5DD9-9C41-BFD1-47F35E1FDA4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3979" y="2419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</p:grpSp>
        <p:grpSp>
          <p:nvGrpSpPr>
            <p:cNvPr id="6" name="Group 105">
              <a:extLst>
                <a:ext uri="{FF2B5EF4-FFF2-40B4-BE49-F238E27FC236}">
                  <a16:creationId xmlns:a16="http://schemas.microsoft.com/office/drawing/2014/main" id="{34D0EC5A-3F18-E74C-BB52-C63B59F6737C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76" y="1884"/>
              <a:ext cx="5577" cy="1276"/>
              <a:chOff x="76" y="1884"/>
              <a:chExt cx="5577" cy="1276"/>
            </a:xfrm>
          </p:grpSpPr>
          <p:sp>
            <p:nvSpPr>
              <p:cNvPr id="7" name="Freeform 91">
                <a:extLst>
                  <a:ext uri="{FF2B5EF4-FFF2-40B4-BE49-F238E27FC236}">
                    <a16:creationId xmlns:a16="http://schemas.microsoft.com/office/drawing/2014/main" id="{EC0377EA-73C9-A44E-A388-5D9ECDEF6D0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3632084">
                <a:off x="225" y="2083"/>
                <a:ext cx="1123" cy="1031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solidFill>
                <a:srgbClr val="808080">
                  <a:alpha val="50000"/>
                </a:srgbClr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grpSp>
            <p:nvGrpSpPr>
              <p:cNvPr id="8" name="Group 85">
                <a:extLst>
                  <a:ext uri="{FF2B5EF4-FFF2-40B4-BE49-F238E27FC236}">
                    <a16:creationId xmlns:a16="http://schemas.microsoft.com/office/drawing/2014/main" id="{BF6E237A-0D1E-F64A-9667-A99C938F3E6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2221"/>
                <a:ext cx="5509" cy="141"/>
                <a:chOff x="150" y="543"/>
                <a:chExt cx="5309" cy="200"/>
              </a:xfrm>
            </p:grpSpPr>
            <p:sp>
              <p:nvSpPr>
                <p:cNvPr id="18" name="AutoShape 86">
                  <a:extLst>
                    <a:ext uri="{FF2B5EF4-FFF2-40B4-BE49-F238E27FC236}">
                      <a16:creationId xmlns:a16="http://schemas.microsoft.com/office/drawing/2014/main" id="{DCD14279-4608-1347-BDA9-A09A3FE769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ltGray">
                <a:xfrm>
                  <a:off x="150" y="543"/>
                  <a:ext cx="5309" cy="2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808080">
                    <a:alpha val="5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it-IT" altLang="it-IT"/>
                </a:p>
              </p:txBody>
            </p:sp>
            <p:sp>
              <p:nvSpPr>
                <p:cNvPr id="19" name="Rectangle 87">
                  <a:extLst>
                    <a:ext uri="{FF2B5EF4-FFF2-40B4-BE49-F238E27FC236}">
                      <a16:creationId xmlns:a16="http://schemas.microsoft.com/office/drawing/2014/main" id="{F1BD4641-B6B4-4D4D-B929-A784BCB6AE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ltGray">
                <a:xfrm>
                  <a:off x="175" y="600"/>
                  <a:ext cx="5251" cy="50"/>
                </a:xfrm>
                <a:prstGeom prst="rect">
                  <a:avLst/>
                </a:prstGeom>
                <a:solidFill>
                  <a:srgbClr val="808080">
                    <a:alpha val="5000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it-IT" altLang="it-IT"/>
                </a:p>
              </p:txBody>
            </p:sp>
          </p:grpSp>
          <p:grpSp>
            <p:nvGrpSpPr>
              <p:cNvPr id="9" name="Group 88">
                <a:extLst>
                  <a:ext uri="{FF2B5EF4-FFF2-40B4-BE49-F238E27FC236}">
                    <a16:creationId xmlns:a16="http://schemas.microsoft.com/office/drawing/2014/main" id="{DBA0810C-561E-E844-8C2F-52D45A43F48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6" y="2164"/>
                <a:ext cx="5509" cy="141"/>
                <a:chOff x="150" y="543"/>
                <a:chExt cx="5309" cy="200"/>
              </a:xfrm>
            </p:grpSpPr>
            <p:sp>
              <p:nvSpPr>
                <p:cNvPr id="16" name="AutoShape 89">
                  <a:extLst>
                    <a:ext uri="{FF2B5EF4-FFF2-40B4-BE49-F238E27FC236}">
                      <a16:creationId xmlns:a16="http://schemas.microsoft.com/office/drawing/2014/main" id="{98D65046-4F32-B046-92D0-F119E04190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0" y="543"/>
                  <a:ext cx="5309" cy="200"/>
                </a:xfrm>
                <a:prstGeom prst="roundRect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B2B2B2">
                        <a:gamma/>
                        <a:shade val="46275"/>
                        <a:invGamma/>
                      </a:srgbClr>
                    </a:gs>
                    <a:gs pos="50000">
                      <a:srgbClr val="B2B2B2"/>
                    </a:gs>
                    <a:gs pos="100000">
                      <a:srgbClr val="B2B2B2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it-IT" altLang="it-IT"/>
                </a:p>
              </p:txBody>
            </p:sp>
            <p:sp>
              <p:nvSpPr>
                <p:cNvPr id="17" name="Rectangle 90">
                  <a:extLst>
                    <a:ext uri="{FF2B5EF4-FFF2-40B4-BE49-F238E27FC236}">
                      <a16:creationId xmlns:a16="http://schemas.microsoft.com/office/drawing/2014/main" id="{352682AE-4A2A-A44D-A0C9-B29C492805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5" y="600"/>
                  <a:ext cx="5251" cy="50"/>
                </a:xfrm>
                <a:prstGeom prst="rect">
                  <a:avLst/>
                </a:prstGeom>
                <a:gradFill rotWithShape="0">
                  <a:gsLst>
                    <a:gs pos="0">
                      <a:srgbClr val="B2B2B2"/>
                    </a:gs>
                    <a:gs pos="50000">
                      <a:srgbClr val="B2B2B2">
                        <a:gamma/>
                        <a:tint val="27451"/>
                        <a:invGamma/>
                      </a:srgbClr>
                    </a:gs>
                    <a:gs pos="100000">
                      <a:srgbClr val="B2B2B2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it-IT" altLang="it-IT"/>
                </a:p>
              </p:txBody>
            </p:sp>
          </p:grpSp>
          <p:grpSp>
            <p:nvGrpSpPr>
              <p:cNvPr id="10" name="Group 92">
                <a:extLst>
                  <a:ext uri="{FF2B5EF4-FFF2-40B4-BE49-F238E27FC236}">
                    <a16:creationId xmlns:a16="http://schemas.microsoft.com/office/drawing/2014/main" id="{B3705F80-C7BA-0A48-9CDD-003815844E0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3629538">
                <a:off x="242" y="1921"/>
                <a:ext cx="1025" cy="952"/>
                <a:chOff x="1091" y="915"/>
                <a:chExt cx="2844" cy="2639"/>
              </a:xfrm>
            </p:grpSpPr>
            <p:sp>
              <p:nvSpPr>
                <p:cNvPr id="11" name="Freeform 93">
                  <a:extLst>
                    <a:ext uri="{FF2B5EF4-FFF2-40B4-BE49-F238E27FC236}">
                      <a16:creationId xmlns:a16="http://schemas.microsoft.com/office/drawing/2014/main" id="{8FB10798-29DD-9247-B8CD-D588881C1C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96" y="940"/>
                  <a:ext cx="2844" cy="2611"/>
                </a:xfrm>
                <a:custGeom>
                  <a:avLst/>
                  <a:gdLst/>
                  <a:ahLst/>
                  <a:cxnLst>
                    <a:cxn ang="0">
                      <a:pos x="17" y="180"/>
                    </a:cxn>
                    <a:cxn ang="0">
                      <a:pos x="284" y="720"/>
                    </a:cxn>
                    <a:cxn ang="0">
                      <a:pos x="380" y="687"/>
                    </a:cxn>
                    <a:cxn ang="0">
                      <a:pos x="647" y="249"/>
                    </a:cxn>
                    <a:cxn ang="0">
                      <a:pos x="716" y="138"/>
                    </a:cxn>
                    <a:cxn ang="0">
                      <a:pos x="182" y="0"/>
                    </a:cxn>
                    <a:cxn ang="0">
                      <a:pos x="17" y="180"/>
                    </a:cxn>
                  </a:cxnLst>
                  <a:rect l="0" t="0" r="r" b="b"/>
                  <a:pathLst>
                    <a:path w="866" h="795">
                      <a:moveTo>
                        <a:pt x="17" y="180"/>
                      </a:moveTo>
                      <a:cubicBezTo>
                        <a:pt x="49" y="413"/>
                        <a:pt x="206" y="636"/>
                        <a:pt x="284" y="720"/>
                      </a:cubicBezTo>
                      <a:cubicBezTo>
                        <a:pt x="359" y="795"/>
                        <a:pt x="422" y="771"/>
                        <a:pt x="380" y="687"/>
                      </a:cubicBezTo>
                      <a:cubicBezTo>
                        <a:pt x="284" y="378"/>
                        <a:pt x="197" y="183"/>
                        <a:pt x="647" y="249"/>
                      </a:cubicBezTo>
                      <a:cubicBezTo>
                        <a:pt x="866" y="276"/>
                        <a:pt x="791" y="175"/>
                        <a:pt x="716" y="138"/>
                      </a:cubicBezTo>
                      <a:cubicBezTo>
                        <a:pt x="575" y="63"/>
                        <a:pt x="317" y="6"/>
                        <a:pt x="182" y="0"/>
                      </a:cubicBezTo>
                      <a:cubicBezTo>
                        <a:pt x="95" y="0"/>
                        <a:pt x="0" y="32"/>
                        <a:pt x="17" y="1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mpd="sng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it-IT" altLang="it-IT"/>
                </a:p>
              </p:txBody>
            </p:sp>
            <p:sp>
              <p:nvSpPr>
                <p:cNvPr id="12" name="Freeform 94">
                  <a:extLst>
                    <a:ext uri="{FF2B5EF4-FFF2-40B4-BE49-F238E27FC236}">
                      <a16:creationId xmlns:a16="http://schemas.microsoft.com/office/drawing/2014/main" id="{F19D8557-0A90-2A4B-BB59-2F89B43BBD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45" y="958"/>
                  <a:ext cx="641" cy="1913"/>
                </a:xfrm>
                <a:custGeom>
                  <a:avLst/>
                  <a:gdLst/>
                  <a:ahLst/>
                  <a:cxnLst>
                    <a:cxn ang="0">
                      <a:pos x="209" y="42"/>
                    </a:cxn>
                    <a:cxn ang="0">
                      <a:pos x="1" y="551"/>
                    </a:cxn>
                    <a:cxn ang="0">
                      <a:pos x="218" y="1319"/>
                    </a:cxn>
                    <a:cxn ang="0">
                      <a:pos x="518" y="1845"/>
                    </a:cxn>
                    <a:cxn ang="0">
                      <a:pos x="551" y="1761"/>
                    </a:cxn>
                    <a:cxn ang="0">
                      <a:pos x="259" y="1060"/>
                    </a:cxn>
                    <a:cxn ang="0">
                      <a:pos x="218" y="559"/>
                    </a:cxn>
                    <a:cxn ang="0">
                      <a:pos x="343" y="192"/>
                    </a:cxn>
                    <a:cxn ang="0">
                      <a:pos x="476" y="117"/>
                    </a:cxn>
                    <a:cxn ang="0">
                      <a:pos x="635" y="58"/>
                    </a:cxn>
                    <a:cxn ang="0">
                      <a:pos x="518" y="8"/>
                    </a:cxn>
                    <a:cxn ang="0">
                      <a:pos x="326" y="8"/>
                    </a:cxn>
                    <a:cxn ang="0">
                      <a:pos x="209" y="42"/>
                    </a:cxn>
                  </a:cxnLst>
                  <a:rect l="0" t="0" r="r" b="b"/>
                  <a:pathLst>
                    <a:path w="642" h="1919">
                      <a:moveTo>
                        <a:pt x="209" y="42"/>
                      </a:moveTo>
                      <a:cubicBezTo>
                        <a:pt x="59" y="125"/>
                        <a:pt x="0" y="338"/>
                        <a:pt x="1" y="551"/>
                      </a:cubicBezTo>
                      <a:cubicBezTo>
                        <a:pt x="2" y="764"/>
                        <a:pt x="132" y="1103"/>
                        <a:pt x="218" y="1319"/>
                      </a:cubicBezTo>
                      <a:cubicBezTo>
                        <a:pt x="304" y="1535"/>
                        <a:pt x="462" y="1771"/>
                        <a:pt x="518" y="1845"/>
                      </a:cubicBezTo>
                      <a:cubicBezTo>
                        <a:pt x="574" y="1919"/>
                        <a:pt x="594" y="1892"/>
                        <a:pt x="551" y="1761"/>
                      </a:cubicBezTo>
                      <a:cubicBezTo>
                        <a:pt x="508" y="1630"/>
                        <a:pt x="314" y="1260"/>
                        <a:pt x="259" y="1060"/>
                      </a:cubicBezTo>
                      <a:cubicBezTo>
                        <a:pt x="204" y="860"/>
                        <a:pt x="204" y="704"/>
                        <a:pt x="218" y="559"/>
                      </a:cubicBezTo>
                      <a:cubicBezTo>
                        <a:pt x="232" y="414"/>
                        <a:pt x="300" y="266"/>
                        <a:pt x="343" y="192"/>
                      </a:cubicBezTo>
                      <a:cubicBezTo>
                        <a:pt x="386" y="118"/>
                        <a:pt x="427" y="139"/>
                        <a:pt x="476" y="117"/>
                      </a:cubicBezTo>
                      <a:cubicBezTo>
                        <a:pt x="525" y="95"/>
                        <a:pt x="628" y="76"/>
                        <a:pt x="635" y="58"/>
                      </a:cubicBezTo>
                      <a:cubicBezTo>
                        <a:pt x="642" y="40"/>
                        <a:pt x="569" y="16"/>
                        <a:pt x="518" y="8"/>
                      </a:cubicBezTo>
                      <a:cubicBezTo>
                        <a:pt x="467" y="0"/>
                        <a:pt x="378" y="2"/>
                        <a:pt x="326" y="8"/>
                      </a:cubicBezTo>
                      <a:cubicBezTo>
                        <a:pt x="274" y="14"/>
                        <a:pt x="259" y="0"/>
                        <a:pt x="209" y="42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>
                        <a:gamma/>
                        <a:shade val="75686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it-IT" altLang="it-IT"/>
                </a:p>
              </p:txBody>
            </p:sp>
            <p:sp>
              <p:nvSpPr>
                <p:cNvPr id="13" name="Freeform 95">
                  <a:extLst>
                    <a:ext uri="{FF2B5EF4-FFF2-40B4-BE49-F238E27FC236}">
                      <a16:creationId xmlns:a16="http://schemas.microsoft.com/office/drawing/2014/main" id="{26047DEC-1E50-7449-87B0-D8D88EBB9E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72" y="914"/>
                  <a:ext cx="2411" cy="629"/>
                </a:xfrm>
                <a:custGeom>
                  <a:avLst/>
                  <a:gdLst/>
                  <a:ahLst/>
                  <a:cxnLst>
                    <a:cxn ang="0">
                      <a:pos x="11" y="117"/>
                    </a:cxn>
                    <a:cxn ang="0">
                      <a:pos x="250" y="10"/>
                    </a:cxn>
                    <a:cxn ang="0">
                      <a:pos x="765" y="58"/>
                    </a:cxn>
                    <a:cxn ang="0">
                      <a:pos x="1574" y="256"/>
                    </a:cxn>
                    <a:cxn ang="0">
                      <a:pos x="2162" y="470"/>
                    </a:cxn>
                    <a:cxn ang="0">
                      <a:pos x="2359" y="586"/>
                    </a:cxn>
                    <a:cxn ang="0">
                      <a:pos x="2307" y="601"/>
                    </a:cxn>
                    <a:cxn ang="0">
                      <a:pos x="1741" y="415"/>
                    </a:cxn>
                    <a:cxn ang="0">
                      <a:pos x="874" y="212"/>
                    </a:cxn>
                    <a:cxn ang="0">
                      <a:pos x="382" y="179"/>
                    </a:cxn>
                    <a:cxn ang="0">
                      <a:pos x="198" y="270"/>
                    </a:cxn>
                    <a:cxn ang="0">
                      <a:pos x="31" y="187"/>
                    </a:cxn>
                    <a:cxn ang="0">
                      <a:pos x="11" y="117"/>
                    </a:cxn>
                  </a:cxnLst>
                  <a:rect l="0" t="0" r="r" b="b"/>
                  <a:pathLst>
                    <a:path w="2411" h="630">
                      <a:moveTo>
                        <a:pt x="11" y="117"/>
                      </a:moveTo>
                      <a:cubicBezTo>
                        <a:pt x="41" y="92"/>
                        <a:pt x="124" y="20"/>
                        <a:pt x="250" y="10"/>
                      </a:cubicBezTo>
                      <a:cubicBezTo>
                        <a:pt x="375" y="0"/>
                        <a:pt x="545" y="18"/>
                        <a:pt x="765" y="58"/>
                      </a:cubicBezTo>
                      <a:cubicBezTo>
                        <a:pt x="986" y="100"/>
                        <a:pt x="1341" y="187"/>
                        <a:pt x="1574" y="256"/>
                      </a:cubicBezTo>
                      <a:cubicBezTo>
                        <a:pt x="1807" y="324"/>
                        <a:pt x="2032" y="415"/>
                        <a:pt x="2162" y="470"/>
                      </a:cubicBezTo>
                      <a:cubicBezTo>
                        <a:pt x="2293" y="525"/>
                        <a:pt x="2336" y="565"/>
                        <a:pt x="2359" y="586"/>
                      </a:cubicBezTo>
                      <a:cubicBezTo>
                        <a:pt x="2383" y="607"/>
                        <a:pt x="2411" y="630"/>
                        <a:pt x="2307" y="601"/>
                      </a:cubicBezTo>
                      <a:cubicBezTo>
                        <a:pt x="2204" y="573"/>
                        <a:pt x="1980" y="481"/>
                        <a:pt x="1741" y="415"/>
                      </a:cubicBezTo>
                      <a:cubicBezTo>
                        <a:pt x="1502" y="351"/>
                        <a:pt x="1100" y="251"/>
                        <a:pt x="874" y="212"/>
                      </a:cubicBezTo>
                      <a:cubicBezTo>
                        <a:pt x="648" y="173"/>
                        <a:pt x="495" y="169"/>
                        <a:pt x="382" y="179"/>
                      </a:cubicBezTo>
                      <a:cubicBezTo>
                        <a:pt x="269" y="189"/>
                        <a:pt x="256" y="269"/>
                        <a:pt x="198" y="270"/>
                      </a:cubicBezTo>
                      <a:cubicBezTo>
                        <a:pt x="140" y="271"/>
                        <a:pt x="62" y="212"/>
                        <a:pt x="31" y="187"/>
                      </a:cubicBezTo>
                      <a:cubicBezTo>
                        <a:pt x="0" y="162"/>
                        <a:pt x="15" y="132"/>
                        <a:pt x="11" y="117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>
                        <a:gamma/>
                        <a:shade val="75686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it-IT" altLang="it-IT"/>
                </a:p>
              </p:txBody>
            </p:sp>
            <p:sp>
              <p:nvSpPr>
                <p:cNvPr id="14" name="Freeform 96">
                  <a:extLst>
                    <a:ext uri="{FF2B5EF4-FFF2-40B4-BE49-F238E27FC236}">
                      <a16:creationId xmlns:a16="http://schemas.microsoft.com/office/drawing/2014/main" id="{1F1D9CC7-E6F3-4D41-B162-8106E2571E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18" y="1618"/>
                  <a:ext cx="1548" cy="1500"/>
                </a:xfrm>
                <a:custGeom>
                  <a:avLst/>
                  <a:gdLst/>
                  <a:ahLst/>
                  <a:cxnLst>
                    <a:cxn ang="0">
                      <a:pos x="54" y="275"/>
                    </a:cxn>
                    <a:cxn ang="0">
                      <a:pos x="388" y="33"/>
                    </a:cxn>
                    <a:cxn ang="0">
                      <a:pos x="1323" y="74"/>
                    </a:cxn>
                    <a:cxn ang="0">
                      <a:pos x="1448" y="149"/>
                    </a:cxn>
                    <a:cxn ang="0">
                      <a:pos x="730" y="108"/>
                    </a:cxn>
                    <a:cxn ang="0">
                      <a:pos x="305" y="216"/>
                    </a:cxn>
                    <a:cxn ang="0">
                      <a:pos x="146" y="525"/>
                    </a:cxn>
                    <a:cxn ang="0">
                      <a:pos x="246" y="1126"/>
                    </a:cxn>
                    <a:cxn ang="0">
                      <a:pos x="338" y="1435"/>
                    </a:cxn>
                    <a:cxn ang="0">
                      <a:pos x="280" y="1435"/>
                    </a:cxn>
                    <a:cxn ang="0">
                      <a:pos x="121" y="1034"/>
                    </a:cxn>
                    <a:cxn ang="0">
                      <a:pos x="38" y="617"/>
                    </a:cxn>
                    <a:cxn ang="0">
                      <a:pos x="54" y="275"/>
                    </a:cxn>
                  </a:cxnLst>
                  <a:rect l="0" t="0" r="r" b="b"/>
                  <a:pathLst>
                    <a:path w="1547" h="1502">
                      <a:moveTo>
                        <a:pt x="54" y="275"/>
                      </a:moveTo>
                      <a:cubicBezTo>
                        <a:pt x="112" y="178"/>
                        <a:pt x="177" y="66"/>
                        <a:pt x="388" y="33"/>
                      </a:cubicBezTo>
                      <a:cubicBezTo>
                        <a:pt x="599" y="0"/>
                        <a:pt x="1146" y="55"/>
                        <a:pt x="1323" y="74"/>
                      </a:cubicBezTo>
                      <a:cubicBezTo>
                        <a:pt x="1500" y="93"/>
                        <a:pt x="1547" y="143"/>
                        <a:pt x="1448" y="149"/>
                      </a:cubicBezTo>
                      <a:cubicBezTo>
                        <a:pt x="1349" y="155"/>
                        <a:pt x="920" y="97"/>
                        <a:pt x="730" y="108"/>
                      </a:cubicBezTo>
                      <a:cubicBezTo>
                        <a:pt x="540" y="119"/>
                        <a:pt x="402" y="147"/>
                        <a:pt x="305" y="216"/>
                      </a:cubicBezTo>
                      <a:cubicBezTo>
                        <a:pt x="208" y="285"/>
                        <a:pt x="156" y="373"/>
                        <a:pt x="146" y="525"/>
                      </a:cubicBezTo>
                      <a:cubicBezTo>
                        <a:pt x="136" y="677"/>
                        <a:pt x="214" y="974"/>
                        <a:pt x="246" y="1126"/>
                      </a:cubicBezTo>
                      <a:cubicBezTo>
                        <a:pt x="278" y="1278"/>
                        <a:pt x="332" y="1383"/>
                        <a:pt x="338" y="1435"/>
                      </a:cubicBezTo>
                      <a:cubicBezTo>
                        <a:pt x="344" y="1487"/>
                        <a:pt x="316" y="1502"/>
                        <a:pt x="280" y="1435"/>
                      </a:cubicBezTo>
                      <a:cubicBezTo>
                        <a:pt x="244" y="1368"/>
                        <a:pt x="161" y="1170"/>
                        <a:pt x="121" y="1034"/>
                      </a:cubicBezTo>
                      <a:cubicBezTo>
                        <a:pt x="81" y="898"/>
                        <a:pt x="49" y="743"/>
                        <a:pt x="38" y="617"/>
                      </a:cubicBezTo>
                      <a:cubicBezTo>
                        <a:pt x="27" y="491"/>
                        <a:pt x="0" y="375"/>
                        <a:pt x="54" y="275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50000">
                      <a:schemeClr val="accent1">
                        <a:gamma/>
                        <a:tint val="15294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it-IT" altLang="it-IT"/>
                </a:p>
              </p:txBody>
            </p:sp>
            <p:sp>
              <p:nvSpPr>
                <p:cNvPr id="15" name="Freeform 97">
                  <a:extLst>
                    <a:ext uri="{FF2B5EF4-FFF2-40B4-BE49-F238E27FC236}">
                      <a16:creationId xmlns:a16="http://schemas.microsoft.com/office/drawing/2014/main" id="{3F72B81F-B517-FD44-90BA-B8C412724D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4" y="1439"/>
                  <a:ext cx="916" cy="909"/>
                </a:xfrm>
                <a:custGeom>
                  <a:avLst/>
                  <a:gdLst/>
                  <a:ahLst/>
                  <a:cxnLst>
                    <a:cxn ang="0">
                      <a:pos x="14" y="164"/>
                    </a:cxn>
                    <a:cxn ang="0">
                      <a:pos x="216" y="33"/>
                    </a:cxn>
                    <a:cxn ang="0">
                      <a:pos x="871" y="217"/>
                    </a:cxn>
                    <a:cxn ang="0">
                      <a:pos x="613" y="258"/>
                    </a:cxn>
                    <a:cxn ang="0">
                      <a:pos x="396" y="400"/>
                    </a:cxn>
                    <a:cxn ang="0">
                      <a:pos x="287" y="576"/>
                    </a:cxn>
                    <a:cxn ang="0">
                      <a:pos x="262" y="843"/>
                    </a:cxn>
                    <a:cxn ang="0">
                      <a:pos x="14" y="164"/>
                    </a:cxn>
                  </a:cxnLst>
                  <a:rect l="0" t="0" r="r" b="b"/>
                  <a:pathLst>
                    <a:path w="921" h="912">
                      <a:moveTo>
                        <a:pt x="14" y="164"/>
                      </a:moveTo>
                      <a:cubicBezTo>
                        <a:pt x="0" y="66"/>
                        <a:pt x="67" y="0"/>
                        <a:pt x="216" y="33"/>
                      </a:cubicBezTo>
                      <a:cubicBezTo>
                        <a:pt x="419" y="54"/>
                        <a:pt x="487" y="8"/>
                        <a:pt x="871" y="217"/>
                      </a:cubicBezTo>
                      <a:cubicBezTo>
                        <a:pt x="921" y="234"/>
                        <a:pt x="692" y="228"/>
                        <a:pt x="613" y="258"/>
                      </a:cubicBezTo>
                      <a:cubicBezTo>
                        <a:pt x="534" y="288"/>
                        <a:pt x="450" y="347"/>
                        <a:pt x="396" y="400"/>
                      </a:cubicBezTo>
                      <a:cubicBezTo>
                        <a:pt x="342" y="453"/>
                        <a:pt x="309" y="502"/>
                        <a:pt x="287" y="576"/>
                      </a:cubicBezTo>
                      <a:cubicBezTo>
                        <a:pt x="265" y="650"/>
                        <a:pt x="308" y="912"/>
                        <a:pt x="262" y="843"/>
                      </a:cubicBezTo>
                      <a:cubicBezTo>
                        <a:pt x="45" y="626"/>
                        <a:pt x="59" y="295"/>
                        <a:pt x="14" y="16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tint val="1215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it-IT" altLang="it-IT"/>
                </a:p>
              </p:txBody>
            </p:sp>
          </p:grpSp>
        </p:grpSp>
      </p:grpSp>
      <p:sp>
        <p:nvSpPr>
          <p:cNvPr id="10353" name="Rectangle 113"/>
          <p:cNvSpPr>
            <a:spLocks noGrp="1" noChangeArrowheads="1"/>
          </p:cNvSpPr>
          <p:nvPr>
            <p:ph type="ctrTitle" sz="quarter"/>
          </p:nvPr>
        </p:nvSpPr>
        <p:spPr>
          <a:xfrm>
            <a:off x="1905000" y="2209800"/>
            <a:ext cx="6858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0354" name="Rectangle 11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438400" y="3886200"/>
            <a:ext cx="53340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101" name="Rectangle 115">
            <a:extLst>
              <a:ext uri="{FF2B5EF4-FFF2-40B4-BE49-F238E27FC236}">
                <a16:creationId xmlns:a16="http://schemas.microsoft.com/office/drawing/2014/main" id="{52CF9DB1-FBE8-754F-A7A8-69947E8F61DC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2" name="Rectangle 116">
            <a:extLst>
              <a:ext uri="{FF2B5EF4-FFF2-40B4-BE49-F238E27FC236}">
                <a16:creationId xmlns:a16="http://schemas.microsoft.com/office/drawing/2014/main" id="{D08E668D-89B6-9349-98A4-3F2F2DEA6F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103" name="Rectangle 117">
            <a:extLst>
              <a:ext uri="{FF2B5EF4-FFF2-40B4-BE49-F238E27FC236}">
                <a16:creationId xmlns:a16="http://schemas.microsoft.com/office/drawing/2014/main" id="{811DE509-F0DD-E045-98FA-CF65F71060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90EEF54-937D-2649-A1A2-37A53E01138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58996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F56A5-00AA-3C47-B7E9-60D77F2BC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9CE006-853C-CB47-B3A9-E7298C4E3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679553-FB22-8A4E-B1D0-9458D7FD3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7129049-7841-FE4F-BC2D-5677BD1C69C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88904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630786-01F4-804C-A721-828A556F3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AB57D9-1FA5-2846-8B75-AE504C424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2E04CF-EF4E-E84B-ABFB-3426BD73B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2C9D5DB-A04D-414C-A85E-F0CDCE11813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50577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B3D540-DC7C-764F-B245-D3BB66D13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675CA9-0146-4646-822D-EAE70E19F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7ACE1-584F-B44B-999F-CC83AE198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9D60A7E-ECFA-BA4E-B1B9-B4A4A3ED285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24643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29586D-F949-4448-A12C-A6FBF4BEF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BD2CE8-122F-7A4F-81C0-DEDE575DC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FCC0F1-5512-3547-BF46-2F976969A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4537C1B-42DA-304B-96E8-6B8CFCD8284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60895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E4EAC7-ED8C-C14E-801A-90B5A38A9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1C9C30-B6F1-A346-B001-8FCAA2989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20C238-A976-BC42-BC49-E77BCA69B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174B098-178C-FF45-BB64-AC046A45B9E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11979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FC7B4A-74EB-BF49-9C44-0BF01AFD5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3BA319-F22A-0040-BDAB-0960DB52F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258ACA-5C89-AF40-969D-D46CB7F55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2650AC1-F479-1A40-ABEB-9D12FCCE2F1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14503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9BB7DC-E3B1-D846-8785-174E2FD41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6B979D-112F-F648-AA74-BD398128C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9ABFEE-1457-8C43-B1F8-4477272CF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8BC0C7A-BCB1-894C-82B6-2D39FDCE3C1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59912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7FCDE2-5FBC-4649-92D9-EEB31EE7D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E0571A-BB26-054E-94AD-914514EDE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7BA5DB-0A86-6E4E-9BAE-2F2C8A0ED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01AD6A8-E847-B04B-8A19-8401FEE4C04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18345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4FD866-4BC5-1A4A-B126-19B762CE3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1F2524-70D5-3842-A52E-3F2055A6D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09F036-ACC1-7442-AC9A-986AABCAA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95D4C70-71C2-EE4C-9426-ECE15A5BC15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77659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82C655-8AEA-204D-B51A-E20339658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C1000A-AE64-924D-804A-B4FC8D3B5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803599-2D88-F04F-B7CF-9A75DCAFD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CD50914-A67F-D140-9646-495FAE143CB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37145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82">
            <a:extLst>
              <a:ext uri="{FF2B5EF4-FFF2-40B4-BE49-F238E27FC236}">
                <a16:creationId xmlns:a16="http://schemas.microsoft.com/office/drawing/2014/main" id="{0FEBB526-3281-E841-B119-E89A3E5A50CE}"/>
              </a:ext>
            </a:extLst>
          </p:cNvPr>
          <p:cNvGrpSpPr>
            <a:grpSpLocks/>
          </p:cNvGrpSpPr>
          <p:nvPr/>
        </p:nvGrpSpPr>
        <p:grpSpPr bwMode="auto">
          <a:xfrm>
            <a:off x="-254000" y="-50800"/>
            <a:ext cx="9518650" cy="7229475"/>
            <a:chOff x="-160" y="-32"/>
            <a:chExt cx="5996" cy="4554"/>
          </a:xfrm>
        </p:grpSpPr>
        <p:grpSp>
          <p:nvGrpSpPr>
            <p:cNvPr id="1032" name="Group 381">
              <a:extLst>
                <a:ext uri="{FF2B5EF4-FFF2-40B4-BE49-F238E27FC236}">
                  <a16:creationId xmlns:a16="http://schemas.microsoft.com/office/drawing/2014/main" id="{41D5F5F5-E52B-C542-B0F3-982630495C55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-160" y="-32"/>
              <a:ext cx="5996" cy="4554"/>
              <a:chOff x="-160" y="-32"/>
              <a:chExt cx="5996" cy="4554"/>
            </a:xfrm>
          </p:grpSpPr>
          <p:sp>
            <p:nvSpPr>
              <p:cNvPr id="1324" name="Freeform 300">
                <a:extLst>
                  <a:ext uri="{FF2B5EF4-FFF2-40B4-BE49-F238E27FC236}">
                    <a16:creationId xmlns:a16="http://schemas.microsoft.com/office/drawing/2014/main" id="{FD3C8BFD-8DCD-5549-890D-6D98A08E135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16" y="2973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25" name="Freeform 301">
                <a:extLst>
                  <a:ext uri="{FF2B5EF4-FFF2-40B4-BE49-F238E27FC236}">
                    <a16:creationId xmlns:a16="http://schemas.microsoft.com/office/drawing/2014/main" id="{AD9E10FE-F0F5-0A48-9875-020D67B76A2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202" y="2569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26" name="Freeform 302">
                <a:extLst>
                  <a:ext uri="{FF2B5EF4-FFF2-40B4-BE49-F238E27FC236}">
                    <a16:creationId xmlns:a16="http://schemas.microsoft.com/office/drawing/2014/main" id="{ACFDA50C-2986-1A4F-AA71-F0C95C4A963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290" y="3030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27" name="Freeform 303">
                <a:extLst>
                  <a:ext uri="{FF2B5EF4-FFF2-40B4-BE49-F238E27FC236}">
                    <a16:creationId xmlns:a16="http://schemas.microsoft.com/office/drawing/2014/main" id="{E1BC6408-C854-3041-9632-6D4694EE3B4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611" y="3541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28" name="Freeform 304">
                <a:extLst>
                  <a:ext uri="{FF2B5EF4-FFF2-40B4-BE49-F238E27FC236}">
                    <a16:creationId xmlns:a16="http://schemas.microsoft.com/office/drawing/2014/main" id="{3DD6BA76-8472-E94E-BDC7-B3D5AD8C2C8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982" y="1813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29" name="Freeform 305">
                <a:extLst>
                  <a:ext uri="{FF2B5EF4-FFF2-40B4-BE49-F238E27FC236}">
                    <a16:creationId xmlns:a16="http://schemas.microsoft.com/office/drawing/2014/main" id="{4DB2538F-96EB-1B4F-9CCF-F2770889D52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91" y="2046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30" name="Freeform 306">
                <a:extLst>
                  <a:ext uri="{FF2B5EF4-FFF2-40B4-BE49-F238E27FC236}">
                    <a16:creationId xmlns:a16="http://schemas.microsoft.com/office/drawing/2014/main" id="{32F50E53-62F8-7241-AA95-6192763DF26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2256" y="1877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31" name="Freeform 307">
                <a:extLst>
                  <a:ext uri="{FF2B5EF4-FFF2-40B4-BE49-F238E27FC236}">
                    <a16:creationId xmlns:a16="http://schemas.microsoft.com/office/drawing/2014/main" id="{54682BED-EECD-AD40-8ED1-DE84D3EEF13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2958" y="3365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32" name="Freeform 308">
                <a:extLst>
                  <a:ext uri="{FF2B5EF4-FFF2-40B4-BE49-F238E27FC236}">
                    <a16:creationId xmlns:a16="http://schemas.microsoft.com/office/drawing/2014/main" id="{0B26E6FB-6B5B-EC45-95D1-CEC1E6DB947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823" y="2983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33" name="Freeform 309">
                <a:extLst>
                  <a:ext uri="{FF2B5EF4-FFF2-40B4-BE49-F238E27FC236}">
                    <a16:creationId xmlns:a16="http://schemas.microsoft.com/office/drawing/2014/main" id="{3AF9466C-11C4-9B47-BCB2-DE203E3CD23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3617" y="3734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34" name="Freeform 310">
                <a:extLst>
                  <a:ext uri="{FF2B5EF4-FFF2-40B4-BE49-F238E27FC236}">
                    <a16:creationId xmlns:a16="http://schemas.microsoft.com/office/drawing/2014/main" id="{8BA6A13A-3259-9F4C-9A8C-D8A9764BF32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018034">
                <a:off x="1968" y="3558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35" name="Freeform 311">
                <a:extLst>
                  <a:ext uri="{FF2B5EF4-FFF2-40B4-BE49-F238E27FC236}">
                    <a16:creationId xmlns:a16="http://schemas.microsoft.com/office/drawing/2014/main" id="{1877A50D-B5CE-B54E-9E28-0E4AA6E4AFF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3402" y="304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36" name="Freeform 312">
                <a:extLst>
                  <a:ext uri="{FF2B5EF4-FFF2-40B4-BE49-F238E27FC236}">
                    <a16:creationId xmlns:a16="http://schemas.microsoft.com/office/drawing/2014/main" id="{CBE3338E-1AC3-5048-B6C2-BA95DD6BE43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9272242" flipV="1">
                <a:off x="3190" y="2247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37" name="Freeform 313">
                <a:extLst>
                  <a:ext uri="{FF2B5EF4-FFF2-40B4-BE49-F238E27FC236}">
                    <a16:creationId xmlns:a16="http://schemas.microsoft.com/office/drawing/2014/main" id="{55D7D9DB-5F96-B242-AA65-08E0077E795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1798" y="2341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38" name="Freeform 314">
                <a:extLst>
                  <a:ext uri="{FF2B5EF4-FFF2-40B4-BE49-F238E27FC236}">
                    <a16:creationId xmlns:a16="http://schemas.microsoft.com/office/drawing/2014/main" id="{57EE6444-9AB3-6940-9AAF-0D04CB15A7C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229" y="2713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39" name="Freeform 315">
                <a:extLst>
                  <a:ext uri="{FF2B5EF4-FFF2-40B4-BE49-F238E27FC236}">
                    <a16:creationId xmlns:a16="http://schemas.microsoft.com/office/drawing/2014/main" id="{1651E09B-9BDF-FD4D-953F-385A02F2A37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15" y="2561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40" name="Freeform 316">
                <a:extLst>
                  <a:ext uri="{FF2B5EF4-FFF2-40B4-BE49-F238E27FC236}">
                    <a16:creationId xmlns:a16="http://schemas.microsoft.com/office/drawing/2014/main" id="{0E2E105B-B179-A644-B9B9-131311F0865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55" y="2986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41" name="Freeform 317">
                <a:extLst>
                  <a:ext uri="{FF2B5EF4-FFF2-40B4-BE49-F238E27FC236}">
                    <a16:creationId xmlns:a16="http://schemas.microsoft.com/office/drawing/2014/main" id="{C2D7AD95-219B-E544-AC55-EA3592162DC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-2130091">
                <a:off x="740" y="3725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42" name="Freeform 318">
                <a:extLst>
                  <a:ext uri="{FF2B5EF4-FFF2-40B4-BE49-F238E27FC236}">
                    <a16:creationId xmlns:a16="http://schemas.microsoft.com/office/drawing/2014/main" id="{9E52449E-BF69-E54C-A3F1-0806DD5D0F3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823" y="1937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43" name="Freeform 319">
                <a:extLst>
                  <a:ext uri="{FF2B5EF4-FFF2-40B4-BE49-F238E27FC236}">
                    <a16:creationId xmlns:a16="http://schemas.microsoft.com/office/drawing/2014/main" id="{68190242-0C0D-5044-9EB1-5470D61B008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004" y="2038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44" name="Freeform 320">
                <a:extLst>
                  <a:ext uri="{FF2B5EF4-FFF2-40B4-BE49-F238E27FC236}">
                    <a16:creationId xmlns:a16="http://schemas.microsoft.com/office/drawing/2014/main" id="{D72DB586-7E57-364E-988D-7B321820C3B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-71" y="198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45" name="Freeform 321">
                <a:extLst>
                  <a:ext uri="{FF2B5EF4-FFF2-40B4-BE49-F238E27FC236}">
                    <a16:creationId xmlns:a16="http://schemas.microsoft.com/office/drawing/2014/main" id="{A9B9A7E2-C0C7-8641-98F8-DAC8810B844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871" y="3357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46" name="Freeform 322">
                <a:extLst>
                  <a:ext uri="{FF2B5EF4-FFF2-40B4-BE49-F238E27FC236}">
                    <a16:creationId xmlns:a16="http://schemas.microsoft.com/office/drawing/2014/main" id="{EEFC7AB0-1823-7F4F-A7F5-44811EB0915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-12" y="2939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47" name="Freeform 323">
                <a:extLst>
                  <a:ext uri="{FF2B5EF4-FFF2-40B4-BE49-F238E27FC236}">
                    <a16:creationId xmlns:a16="http://schemas.microsoft.com/office/drawing/2014/main" id="{EF8B3096-AB3F-814C-8926-D990252B47F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1518" y="3710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48" name="Freeform 324">
                <a:extLst>
                  <a:ext uri="{FF2B5EF4-FFF2-40B4-BE49-F238E27FC236}">
                    <a16:creationId xmlns:a16="http://schemas.microsoft.com/office/drawing/2014/main" id="{22C01C32-858E-ED48-8A2B-E8769DD58C8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508134">
                <a:off x="-23" y="3503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49" name="Freeform 325">
                <a:extLst>
                  <a:ext uri="{FF2B5EF4-FFF2-40B4-BE49-F238E27FC236}">
                    <a16:creationId xmlns:a16="http://schemas.microsoft.com/office/drawing/2014/main" id="{00B8F815-0088-6748-8B08-7515DDFF1BD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1171" y="2885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50" name="Freeform 326">
                <a:extLst>
                  <a:ext uri="{FF2B5EF4-FFF2-40B4-BE49-F238E27FC236}">
                    <a16:creationId xmlns:a16="http://schemas.microsoft.com/office/drawing/2014/main" id="{8494B38F-9776-FB4B-AD26-5DAC7476232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9272242" flipV="1">
                <a:off x="947" y="2023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51" name="Freeform 327">
                <a:extLst>
                  <a:ext uri="{FF2B5EF4-FFF2-40B4-BE49-F238E27FC236}">
                    <a16:creationId xmlns:a16="http://schemas.microsoft.com/office/drawing/2014/main" id="{9D876A65-DB06-F840-92B2-C2940747824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503" y="2201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52" name="Freeform 328">
                <a:extLst>
                  <a:ext uri="{FF2B5EF4-FFF2-40B4-BE49-F238E27FC236}">
                    <a16:creationId xmlns:a16="http://schemas.microsoft.com/office/drawing/2014/main" id="{6CCD3BB1-C6C3-EF42-A069-BF7B6ED333D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212" y="853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53" name="Freeform 329">
                <a:extLst>
                  <a:ext uri="{FF2B5EF4-FFF2-40B4-BE49-F238E27FC236}">
                    <a16:creationId xmlns:a16="http://schemas.microsoft.com/office/drawing/2014/main" id="{E47411E3-ADB5-E24C-89FF-E703CD0A72D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98" y="449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54" name="Freeform 330">
                <a:extLst>
                  <a:ext uri="{FF2B5EF4-FFF2-40B4-BE49-F238E27FC236}">
                    <a16:creationId xmlns:a16="http://schemas.microsoft.com/office/drawing/2014/main" id="{EA30CDFF-2AD5-4941-8CB5-1453A90F2CB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-18" y="1102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55" name="Freeform 331">
                <a:extLst>
                  <a:ext uri="{FF2B5EF4-FFF2-40B4-BE49-F238E27FC236}">
                    <a16:creationId xmlns:a16="http://schemas.microsoft.com/office/drawing/2014/main" id="{073B79BA-6F77-D348-A343-B0CBBAC5DD4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723" y="1613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56" name="Freeform 332">
                <a:extLst>
                  <a:ext uri="{FF2B5EF4-FFF2-40B4-BE49-F238E27FC236}">
                    <a16:creationId xmlns:a16="http://schemas.microsoft.com/office/drawing/2014/main" id="{94793CA6-3CC9-174F-8169-921FB32E22B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806" y="-19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57" name="Freeform 333">
                <a:extLst>
                  <a:ext uri="{FF2B5EF4-FFF2-40B4-BE49-F238E27FC236}">
                    <a16:creationId xmlns:a16="http://schemas.microsoft.com/office/drawing/2014/main" id="{180637A6-15AA-E54E-8268-9DE549D014A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987" y="82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58" name="Freeform 334">
                <a:extLst>
                  <a:ext uri="{FF2B5EF4-FFF2-40B4-BE49-F238E27FC236}">
                    <a16:creationId xmlns:a16="http://schemas.microsoft.com/office/drawing/2014/main" id="{D1D273D3-AED3-E643-8202-CFD5941D3EB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188" y="-111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59" name="Freeform 335">
                <a:extLst>
                  <a:ext uri="{FF2B5EF4-FFF2-40B4-BE49-F238E27FC236}">
                    <a16:creationId xmlns:a16="http://schemas.microsoft.com/office/drawing/2014/main" id="{FCF4334F-3556-7A47-8483-6B996DD20DC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854" y="1245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60" name="Freeform 336">
                <a:extLst>
                  <a:ext uri="{FF2B5EF4-FFF2-40B4-BE49-F238E27FC236}">
                    <a16:creationId xmlns:a16="http://schemas.microsoft.com/office/drawing/2014/main" id="{B0A06B7C-4770-2B47-B92F-9B2B06276E8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87" y="935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61" name="Freeform 337">
                <a:extLst>
                  <a:ext uri="{FF2B5EF4-FFF2-40B4-BE49-F238E27FC236}">
                    <a16:creationId xmlns:a16="http://schemas.microsoft.com/office/drawing/2014/main" id="{8BC8A5EF-DBC6-8A4A-8070-8337380C2A4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1489" y="1446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62" name="Freeform 338">
                <a:extLst>
                  <a:ext uri="{FF2B5EF4-FFF2-40B4-BE49-F238E27FC236}">
                    <a16:creationId xmlns:a16="http://schemas.microsoft.com/office/drawing/2014/main" id="{9CC21BF5-FDD4-624E-9A76-933C51C00D4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428453">
                <a:off x="-160" y="1667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63" name="Freeform 339">
                <a:extLst>
                  <a:ext uri="{FF2B5EF4-FFF2-40B4-BE49-F238E27FC236}">
                    <a16:creationId xmlns:a16="http://schemas.microsoft.com/office/drawing/2014/main" id="{B6C0B197-08CA-544B-929D-692FD1525D3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1298" y="92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64" name="Freeform 340">
                <a:extLst>
                  <a:ext uri="{FF2B5EF4-FFF2-40B4-BE49-F238E27FC236}">
                    <a16:creationId xmlns:a16="http://schemas.microsoft.com/office/drawing/2014/main" id="{8E6AA50F-FEB8-6E4A-AA1A-E7340074552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9272242" flipV="1">
                <a:off x="930" y="67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65" name="Freeform 341">
                <a:extLst>
                  <a:ext uri="{FF2B5EF4-FFF2-40B4-BE49-F238E27FC236}">
                    <a16:creationId xmlns:a16="http://schemas.microsoft.com/office/drawing/2014/main" id="{25D7E80E-30F3-5F4A-A6D8-BB0FBB1C0D2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-18" y="221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66" name="Freeform 342">
                <a:extLst>
                  <a:ext uri="{FF2B5EF4-FFF2-40B4-BE49-F238E27FC236}">
                    <a16:creationId xmlns:a16="http://schemas.microsoft.com/office/drawing/2014/main" id="{F9F5B108-7E49-E54D-A5C0-B0577CA987F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07" y="853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67" name="Freeform 343">
                <a:extLst>
                  <a:ext uri="{FF2B5EF4-FFF2-40B4-BE49-F238E27FC236}">
                    <a16:creationId xmlns:a16="http://schemas.microsoft.com/office/drawing/2014/main" id="{C9066FDD-0BAE-F349-9541-5A38716C327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193" y="449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68" name="Freeform 344">
                <a:extLst>
                  <a:ext uri="{FF2B5EF4-FFF2-40B4-BE49-F238E27FC236}">
                    <a16:creationId xmlns:a16="http://schemas.microsoft.com/office/drawing/2014/main" id="{4ED607A5-BFDE-1C48-A805-C3EE3377CD2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077" y="1102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69" name="Freeform 345">
                <a:extLst>
                  <a:ext uri="{FF2B5EF4-FFF2-40B4-BE49-F238E27FC236}">
                    <a16:creationId xmlns:a16="http://schemas.microsoft.com/office/drawing/2014/main" id="{21946085-8216-0941-B770-3E79735BFB5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818" y="1613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70" name="Freeform 346">
                <a:extLst>
                  <a:ext uri="{FF2B5EF4-FFF2-40B4-BE49-F238E27FC236}">
                    <a16:creationId xmlns:a16="http://schemas.microsoft.com/office/drawing/2014/main" id="{5252DE43-CA73-744C-93CF-6B4B2CCF4C9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901" y="-19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71" name="Freeform 347">
                <a:extLst>
                  <a:ext uri="{FF2B5EF4-FFF2-40B4-BE49-F238E27FC236}">
                    <a16:creationId xmlns:a16="http://schemas.microsoft.com/office/drawing/2014/main" id="{5B528D3C-A279-0746-B32D-9D9A7CEAA11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82" y="82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72" name="Freeform 348">
                <a:extLst>
                  <a:ext uri="{FF2B5EF4-FFF2-40B4-BE49-F238E27FC236}">
                    <a16:creationId xmlns:a16="http://schemas.microsoft.com/office/drawing/2014/main" id="{B0809CCB-31EF-E846-91DC-633945FFA31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2007" y="33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73" name="Freeform 349">
                <a:extLst>
                  <a:ext uri="{FF2B5EF4-FFF2-40B4-BE49-F238E27FC236}">
                    <a16:creationId xmlns:a16="http://schemas.microsoft.com/office/drawing/2014/main" id="{DA354E22-FBAA-A845-82E9-AB7BCB427CB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2949" y="1245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74" name="Freeform 350">
                <a:extLst>
                  <a:ext uri="{FF2B5EF4-FFF2-40B4-BE49-F238E27FC236}">
                    <a16:creationId xmlns:a16="http://schemas.microsoft.com/office/drawing/2014/main" id="{3FB42051-1090-7E4D-A00B-D0969F583D7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910" y="1055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75" name="Freeform 351">
                <a:extLst>
                  <a:ext uri="{FF2B5EF4-FFF2-40B4-BE49-F238E27FC236}">
                    <a16:creationId xmlns:a16="http://schemas.microsoft.com/office/drawing/2014/main" id="{D2D2E027-AAE7-814A-A1D3-023F1AD6695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3584" y="1446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76" name="Freeform 352">
                <a:extLst>
                  <a:ext uri="{FF2B5EF4-FFF2-40B4-BE49-F238E27FC236}">
                    <a16:creationId xmlns:a16="http://schemas.microsoft.com/office/drawing/2014/main" id="{49DB6FA4-5C95-D547-996C-9240B128A18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428453">
                <a:off x="1935" y="1667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77" name="Freeform 353">
                <a:extLst>
                  <a:ext uri="{FF2B5EF4-FFF2-40B4-BE49-F238E27FC236}">
                    <a16:creationId xmlns:a16="http://schemas.microsoft.com/office/drawing/2014/main" id="{982FEC1D-C033-504C-935C-1F99B2AF6C8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3393" y="92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78" name="Freeform 354">
                <a:extLst>
                  <a:ext uri="{FF2B5EF4-FFF2-40B4-BE49-F238E27FC236}">
                    <a16:creationId xmlns:a16="http://schemas.microsoft.com/office/drawing/2014/main" id="{FAB55850-A3FF-1F43-9AAF-54666F30626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9272242" flipV="1">
                <a:off x="3025" y="67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79" name="Freeform 355">
                <a:extLst>
                  <a:ext uri="{FF2B5EF4-FFF2-40B4-BE49-F238E27FC236}">
                    <a16:creationId xmlns:a16="http://schemas.microsoft.com/office/drawing/2014/main" id="{13ACA99C-8F94-8242-A1F4-2FD479B7977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1849" y="221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80" name="Freeform 356">
                <a:extLst>
                  <a:ext uri="{FF2B5EF4-FFF2-40B4-BE49-F238E27FC236}">
                    <a16:creationId xmlns:a16="http://schemas.microsoft.com/office/drawing/2014/main" id="{D504FA3C-1B7C-EA45-A020-C361D59FB28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flipH="1">
                <a:off x="5077" y="850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81" name="Freeform 357">
                <a:extLst>
                  <a:ext uri="{FF2B5EF4-FFF2-40B4-BE49-F238E27FC236}">
                    <a16:creationId xmlns:a16="http://schemas.microsoft.com/office/drawing/2014/main" id="{54A6F3FC-8772-9745-B986-A4076018A02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89" y="458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82" name="Freeform 358">
                <a:extLst>
                  <a:ext uri="{FF2B5EF4-FFF2-40B4-BE49-F238E27FC236}">
                    <a16:creationId xmlns:a16="http://schemas.microsoft.com/office/drawing/2014/main" id="{C9350CAF-2630-E547-8923-B9728B47186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173" y="1111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83" name="Freeform 359">
                <a:extLst>
                  <a:ext uri="{FF2B5EF4-FFF2-40B4-BE49-F238E27FC236}">
                    <a16:creationId xmlns:a16="http://schemas.microsoft.com/office/drawing/2014/main" id="{C2ED6633-A18A-A946-A78F-FB7EE41EF82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094" y="1562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84" name="Freeform 360">
                <a:extLst>
                  <a:ext uri="{FF2B5EF4-FFF2-40B4-BE49-F238E27FC236}">
                    <a16:creationId xmlns:a16="http://schemas.microsoft.com/office/drawing/2014/main" id="{41CD086B-5AEF-6D42-943E-9085107AAF9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830" y="7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85" name="Freeform 361">
                <a:extLst>
                  <a:ext uri="{FF2B5EF4-FFF2-40B4-BE49-F238E27FC236}">
                    <a16:creationId xmlns:a16="http://schemas.microsoft.com/office/drawing/2014/main" id="{D8F40996-5662-CA46-99B4-5DEFC353CD6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4139" y="-65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86" name="Freeform 362">
                <a:extLst>
                  <a:ext uri="{FF2B5EF4-FFF2-40B4-BE49-F238E27FC236}">
                    <a16:creationId xmlns:a16="http://schemas.microsoft.com/office/drawing/2014/main" id="{73DF31D4-E8A5-7D43-8684-421C9F40636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5045" y="1254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87" name="Freeform 363">
                <a:extLst>
                  <a:ext uri="{FF2B5EF4-FFF2-40B4-BE49-F238E27FC236}">
                    <a16:creationId xmlns:a16="http://schemas.microsoft.com/office/drawing/2014/main" id="{EC6B2C50-9ABF-674C-817C-2A895B845ED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330" y="932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88" name="Freeform 364">
                <a:extLst>
                  <a:ext uri="{FF2B5EF4-FFF2-40B4-BE49-F238E27FC236}">
                    <a16:creationId xmlns:a16="http://schemas.microsoft.com/office/drawing/2014/main" id="{61415DF4-5206-C74E-A37F-73549E24C2A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5174" y="3195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89" name="Freeform 365">
                <a:extLst>
                  <a:ext uri="{FF2B5EF4-FFF2-40B4-BE49-F238E27FC236}">
                    <a16:creationId xmlns:a16="http://schemas.microsoft.com/office/drawing/2014/main" id="{43880541-6EF6-1946-847C-7684FC21524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428453">
                <a:off x="4163" y="1592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90" name="Freeform 366">
                <a:extLst>
                  <a:ext uri="{FF2B5EF4-FFF2-40B4-BE49-F238E27FC236}">
                    <a16:creationId xmlns:a16="http://schemas.microsoft.com/office/drawing/2014/main" id="{7A8A1ECF-A1F5-6640-93F6-02B5358302B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4901" y="75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91" name="Freeform 367">
                <a:extLst>
                  <a:ext uri="{FF2B5EF4-FFF2-40B4-BE49-F238E27FC236}">
                    <a16:creationId xmlns:a16="http://schemas.microsoft.com/office/drawing/2014/main" id="{AE379840-721D-CE41-8D4A-521DBFCAC92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1011466" flipV="1">
                <a:off x="5124" y="-8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92" name="Freeform 368">
                <a:extLst>
                  <a:ext uri="{FF2B5EF4-FFF2-40B4-BE49-F238E27FC236}">
                    <a16:creationId xmlns:a16="http://schemas.microsoft.com/office/drawing/2014/main" id="{545D6D73-A20F-BE46-8FA7-C3A473ACE09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3825" y="446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93" name="Freeform 369">
                <a:extLst>
                  <a:ext uri="{FF2B5EF4-FFF2-40B4-BE49-F238E27FC236}">
                    <a16:creationId xmlns:a16="http://schemas.microsoft.com/office/drawing/2014/main" id="{8EB56EB3-59DB-9D46-A00E-BE95040D149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521641">
                <a:off x="5099" y="2938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94" name="Freeform 370">
                <a:extLst>
                  <a:ext uri="{FF2B5EF4-FFF2-40B4-BE49-F238E27FC236}">
                    <a16:creationId xmlns:a16="http://schemas.microsoft.com/office/drawing/2014/main" id="{648E44ED-D94E-6E4E-ADA4-E249610F76D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89" y="2570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95" name="Freeform 371">
                <a:extLst>
                  <a:ext uri="{FF2B5EF4-FFF2-40B4-BE49-F238E27FC236}">
                    <a16:creationId xmlns:a16="http://schemas.microsoft.com/office/drawing/2014/main" id="{39BB4713-3300-844C-850C-9642FA8DE18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173" y="3223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96" name="Freeform 372">
                <a:extLst>
                  <a:ext uri="{FF2B5EF4-FFF2-40B4-BE49-F238E27FC236}">
                    <a16:creationId xmlns:a16="http://schemas.microsoft.com/office/drawing/2014/main" id="{E66165AC-BC66-DF4B-87FA-248312D4C33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844778">
                <a:off x="5046" y="3593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97" name="Freeform 373">
                <a:extLst>
                  <a:ext uri="{FF2B5EF4-FFF2-40B4-BE49-F238E27FC236}">
                    <a16:creationId xmlns:a16="http://schemas.microsoft.com/office/drawing/2014/main" id="{7031CBAA-0650-1E4A-AF46-A61B0E5A6F6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854" y="2023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98" name="Freeform 374">
                <a:extLst>
                  <a:ext uri="{FF2B5EF4-FFF2-40B4-BE49-F238E27FC236}">
                    <a16:creationId xmlns:a16="http://schemas.microsoft.com/office/drawing/2014/main" id="{320D4B5B-FA6C-E843-89CE-1EE954F12C3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4103" y="199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99" name="Freeform 375">
                <a:extLst>
                  <a:ext uri="{FF2B5EF4-FFF2-40B4-BE49-F238E27FC236}">
                    <a16:creationId xmlns:a16="http://schemas.microsoft.com/office/drawing/2014/main" id="{01A30D09-9978-674F-89BE-4B01D0A09CA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4925" y="3667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400" name="Freeform 376">
                <a:extLst>
                  <a:ext uri="{FF2B5EF4-FFF2-40B4-BE49-F238E27FC236}">
                    <a16:creationId xmlns:a16="http://schemas.microsoft.com/office/drawing/2014/main" id="{47C48C04-C3A9-C949-BF36-132B7C17D0F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006" y="3176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401" name="Freeform 377">
                <a:extLst>
                  <a:ext uri="{FF2B5EF4-FFF2-40B4-BE49-F238E27FC236}">
                    <a16:creationId xmlns:a16="http://schemas.microsoft.com/office/drawing/2014/main" id="{4875A150-9679-664D-B4DB-E0F38706637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820033">
                <a:off x="4163" y="3620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402" name="Freeform 378">
                <a:extLst>
                  <a:ext uri="{FF2B5EF4-FFF2-40B4-BE49-F238E27FC236}">
                    <a16:creationId xmlns:a16="http://schemas.microsoft.com/office/drawing/2014/main" id="{DB110C79-5C9B-574D-9366-90972C19857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4589" y="255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403" name="Freeform 379">
                <a:extLst>
                  <a:ext uri="{FF2B5EF4-FFF2-40B4-BE49-F238E27FC236}">
                    <a16:creationId xmlns:a16="http://schemas.microsoft.com/office/drawing/2014/main" id="{E2F75193-32C3-CF4D-A42E-FA413051E23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5949041" flipV="1">
                <a:off x="5118" y="2093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404" name="Freeform 380">
                <a:extLst>
                  <a:ext uri="{FF2B5EF4-FFF2-40B4-BE49-F238E27FC236}">
                    <a16:creationId xmlns:a16="http://schemas.microsoft.com/office/drawing/2014/main" id="{35D831D6-A7E7-E743-BBCA-6DAB90EBDA8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3981" y="2402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</p:grpSp>
        <p:grpSp>
          <p:nvGrpSpPr>
            <p:cNvPr id="1033" name="Group 286">
              <a:extLst>
                <a:ext uri="{FF2B5EF4-FFF2-40B4-BE49-F238E27FC236}">
                  <a16:creationId xmlns:a16="http://schemas.microsoft.com/office/drawing/2014/main" id="{CF8B196A-CB50-4D44-8F11-4FFFC1003673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20" y="298"/>
              <a:ext cx="5509" cy="141"/>
              <a:chOff x="150" y="543"/>
              <a:chExt cx="5309" cy="200"/>
            </a:xfrm>
          </p:grpSpPr>
          <p:sp>
            <p:nvSpPr>
              <p:cNvPr id="1311" name="AutoShape 287">
                <a:extLst>
                  <a:ext uri="{FF2B5EF4-FFF2-40B4-BE49-F238E27FC236}">
                    <a16:creationId xmlns:a16="http://schemas.microsoft.com/office/drawing/2014/main" id="{6F796D07-5674-1840-8BB6-742B67BCB199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150" y="543"/>
                <a:ext cx="5309" cy="200"/>
              </a:xfrm>
              <a:prstGeom prst="roundRect">
                <a:avLst>
                  <a:gd name="adj" fmla="val 50000"/>
                </a:avLst>
              </a:prstGeom>
              <a:solidFill>
                <a:srgbClr val="808080">
                  <a:alpha val="5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12" name="Rectangle 288">
                <a:extLst>
                  <a:ext uri="{FF2B5EF4-FFF2-40B4-BE49-F238E27FC236}">
                    <a16:creationId xmlns:a16="http://schemas.microsoft.com/office/drawing/2014/main" id="{43D225C6-A39E-1342-B98E-AEB905B0DBAA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175" y="600"/>
                <a:ext cx="5251" cy="50"/>
              </a:xfrm>
              <a:prstGeom prst="rect">
                <a:avLst/>
              </a:prstGeom>
              <a:solidFill>
                <a:srgbClr val="808080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</p:grpSp>
        <p:grpSp>
          <p:nvGrpSpPr>
            <p:cNvPr id="1034" name="Group 289">
              <a:extLst>
                <a:ext uri="{FF2B5EF4-FFF2-40B4-BE49-F238E27FC236}">
                  <a16:creationId xmlns:a16="http://schemas.microsoft.com/office/drawing/2014/main" id="{DC449E23-80F7-C442-B3B7-2113B85F6DBA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2" y="241"/>
              <a:ext cx="5509" cy="141"/>
              <a:chOff x="150" y="543"/>
              <a:chExt cx="5309" cy="200"/>
            </a:xfrm>
          </p:grpSpPr>
          <p:sp>
            <p:nvSpPr>
              <p:cNvPr id="1314" name="AutoShape 290">
                <a:extLst>
                  <a:ext uri="{FF2B5EF4-FFF2-40B4-BE49-F238E27FC236}">
                    <a16:creationId xmlns:a16="http://schemas.microsoft.com/office/drawing/2014/main" id="{0063D4F8-86D0-334D-B17C-2DC251A6DB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0" y="543"/>
                <a:ext cx="5309" cy="200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B2B2B2">
                      <a:gamma/>
                      <a:shade val="46275"/>
                      <a:invGamma/>
                    </a:srgbClr>
                  </a:gs>
                  <a:gs pos="50000">
                    <a:srgbClr val="B2B2B2"/>
                  </a:gs>
                  <a:gs pos="100000">
                    <a:srgbClr val="B2B2B2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15" name="Rectangle 291">
                <a:extLst>
                  <a:ext uri="{FF2B5EF4-FFF2-40B4-BE49-F238E27FC236}">
                    <a16:creationId xmlns:a16="http://schemas.microsoft.com/office/drawing/2014/main" id="{0622CF34-0B1D-2045-8EB4-AAD92266A3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" y="600"/>
                <a:ext cx="5251" cy="50"/>
              </a:xfrm>
              <a:prstGeom prst="rect">
                <a:avLst/>
              </a:prstGeom>
              <a:gradFill rotWithShape="0">
                <a:gsLst>
                  <a:gs pos="0">
                    <a:srgbClr val="B2B2B2"/>
                  </a:gs>
                  <a:gs pos="50000">
                    <a:srgbClr val="B2B2B2">
                      <a:gamma/>
                      <a:tint val="27451"/>
                      <a:invGamma/>
                    </a:srgbClr>
                  </a:gs>
                  <a:gs pos="100000">
                    <a:srgbClr val="B2B2B2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</p:grpSp>
        <p:sp>
          <p:nvSpPr>
            <p:cNvPr id="1316" name="Freeform 292">
              <a:extLst>
                <a:ext uri="{FF2B5EF4-FFF2-40B4-BE49-F238E27FC236}">
                  <a16:creationId xmlns:a16="http://schemas.microsoft.com/office/drawing/2014/main" id="{349BE5DE-10F9-304F-8F07-D2AB7D597B44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97" y="300"/>
              <a:ext cx="866" cy="795"/>
            </a:xfrm>
            <a:custGeom>
              <a:avLst/>
              <a:gdLst/>
              <a:ahLst/>
              <a:cxnLst>
                <a:cxn ang="0">
                  <a:pos x="17" y="180"/>
                </a:cxn>
                <a:cxn ang="0">
                  <a:pos x="284" y="720"/>
                </a:cxn>
                <a:cxn ang="0">
                  <a:pos x="380" y="687"/>
                </a:cxn>
                <a:cxn ang="0">
                  <a:pos x="647" y="249"/>
                </a:cxn>
                <a:cxn ang="0">
                  <a:pos x="716" y="138"/>
                </a:cxn>
                <a:cxn ang="0">
                  <a:pos x="182" y="0"/>
                </a:cxn>
                <a:cxn ang="0">
                  <a:pos x="17" y="180"/>
                </a:cxn>
              </a:cxnLst>
              <a:rect l="0" t="0" r="r" b="b"/>
              <a:pathLst>
                <a:path w="866" h="795">
                  <a:moveTo>
                    <a:pt x="17" y="180"/>
                  </a:moveTo>
                  <a:cubicBezTo>
                    <a:pt x="49" y="413"/>
                    <a:pt x="206" y="636"/>
                    <a:pt x="284" y="720"/>
                  </a:cubicBezTo>
                  <a:cubicBezTo>
                    <a:pt x="359" y="795"/>
                    <a:pt x="422" y="771"/>
                    <a:pt x="380" y="687"/>
                  </a:cubicBezTo>
                  <a:cubicBezTo>
                    <a:pt x="284" y="378"/>
                    <a:pt x="197" y="183"/>
                    <a:pt x="647" y="249"/>
                  </a:cubicBezTo>
                  <a:cubicBezTo>
                    <a:pt x="866" y="276"/>
                    <a:pt x="791" y="175"/>
                    <a:pt x="716" y="138"/>
                  </a:cubicBezTo>
                  <a:cubicBezTo>
                    <a:pt x="575" y="63"/>
                    <a:pt x="317" y="6"/>
                    <a:pt x="182" y="0"/>
                  </a:cubicBezTo>
                  <a:cubicBezTo>
                    <a:pt x="95" y="0"/>
                    <a:pt x="0" y="32"/>
                    <a:pt x="17" y="180"/>
                  </a:cubicBezTo>
                  <a:close/>
                </a:path>
              </a:pathLst>
            </a:custGeom>
            <a:solidFill>
              <a:srgbClr val="808080">
                <a:alpha val="50000"/>
              </a:srgb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defRPr/>
              </a:pPr>
              <a:endParaRPr lang="it-IT" altLang="it-IT"/>
            </a:p>
          </p:txBody>
        </p:sp>
        <p:grpSp>
          <p:nvGrpSpPr>
            <p:cNvPr id="1036" name="Group 293">
              <a:extLst>
                <a:ext uri="{FF2B5EF4-FFF2-40B4-BE49-F238E27FC236}">
                  <a16:creationId xmlns:a16="http://schemas.microsoft.com/office/drawing/2014/main" id="{D3FD1D10-E20A-2F42-93B5-4B30FF5B809C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36" y="94"/>
              <a:ext cx="790" cy="737"/>
              <a:chOff x="138" y="104"/>
              <a:chExt cx="790" cy="737"/>
            </a:xfrm>
          </p:grpSpPr>
          <p:sp>
            <p:nvSpPr>
              <p:cNvPr id="1318" name="Freeform 294">
                <a:extLst>
                  <a:ext uri="{FF2B5EF4-FFF2-40B4-BE49-F238E27FC236}">
                    <a16:creationId xmlns:a16="http://schemas.microsoft.com/office/drawing/2014/main" id="{73EA8C0C-973C-684E-9E74-25FCEF62BE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" y="115"/>
                <a:ext cx="790" cy="726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mpd="sng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19" name="Freeform 295">
                <a:extLst>
                  <a:ext uri="{FF2B5EF4-FFF2-40B4-BE49-F238E27FC236}">
                    <a16:creationId xmlns:a16="http://schemas.microsoft.com/office/drawing/2014/main" id="{05F35819-D93B-CF47-90BA-6474424728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" y="119"/>
                <a:ext cx="181" cy="533"/>
              </a:xfrm>
              <a:custGeom>
                <a:avLst/>
                <a:gdLst/>
                <a:ahLst/>
                <a:cxnLst>
                  <a:cxn ang="0">
                    <a:pos x="60" y="12"/>
                  </a:cxn>
                  <a:cxn ang="0">
                    <a:pos x="2" y="153"/>
                  </a:cxn>
                  <a:cxn ang="0">
                    <a:pos x="63" y="366"/>
                  </a:cxn>
                  <a:cxn ang="0">
                    <a:pos x="146" y="512"/>
                  </a:cxn>
                  <a:cxn ang="0">
                    <a:pos x="156" y="489"/>
                  </a:cxn>
                  <a:cxn ang="0">
                    <a:pos x="74" y="294"/>
                  </a:cxn>
                  <a:cxn ang="0">
                    <a:pos x="63" y="155"/>
                  </a:cxn>
                  <a:cxn ang="0">
                    <a:pos x="98" y="53"/>
                  </a:cxn>
                  <a:cxn ang="0">
                    <a:pos x="135" y="32"/>
                  </a:cxn>
                  <a:cxn ang="0">
                    <a:pos x="179" y="16"/>
                  </a:cxn>
                  <a:cxn ang="0">
                    <a:pos x="146" y="2"/>
                  </a:cxn>
                  <a:cxn ang="0">
                    <a:pos x="93" y="2"/>
                  </a:cxn>
                  <a:cxn ang="0">
                    <a:pos x="60" y="12"/>
                  </a:cxn>
                </a:cxnLst>
                <a:rect l="0" t="0" r="r" b="b"/>
                <a:pathLst>
                  <a:path w="181" h="533">
                    <a:moveTo>
                      <a:pt x="60" y="12"/>
                    </a:moveTo>
                    <a:cubicBezTo>
                      <a:pt x="18" y="35"/>
                      <a:pt x="0" y="83"/>
                      <a:pt x="2" y="153"/>
                    </a:cubicBezTo>
                    <a:cubicBezTo>
                      <a:pt x="3" y="212"/>
                      <a:pt x="39" y="306"/>
                      <a:pt x="63" y="366"/>
                    </a:cubicBezTo>
                    <a:cubicBezTo>
                      <a:pt x="87" y="426"/>
                      <a:pt x="131" y="492"/>
                      <a:pt x="146" y="512"/>
                    </a:cubicBezTo>
                    <a:cubicBezTo>
                      <a:pt x="162" y="533"/>
                      <a:pt x="168" y="526"/>
                      <a:pt x="156" y="489"/>
                    </a:cubicBezTo>
                    <a:cubicBezTo>
                      <a:pt x="144" y="453"/>
                      <a:pt x="90" y="350"/>
                      <a:pt x="74" y="294"/>
                    </a:cubicBezTo>
                    <a:cubicBezTo>
                      <a:pt x="59" y="239"/>
                      <a:pt x="59" y="196"/>
                      <a:pt x="63" y="155"/>
                    </a:cubicBezTo>
                    <a:cubicBezTo>
                      <a:pt x="67" y="115"/>
                      <a:pt x="86" y="74"/>
                      <a:pt x="98" y="53"/>
                    </a:cubicBezTo>
                    <a:cubicBezTo>
                      <a:pt x="110" y="33"/>
                      <a:pt x="121" y="39"/>
                      <a:pt x="135" y="32"/>
                    </a:cubicBezTo>
                    <a:cubicBezTo>
                      <a:pt x="148" y="26"/>
                      <a:pt x="177" y="21"/>
                      <a:pt x="179" y="16"/>
                    </a:cubicBezTo>
                    <a:cubicBezTo>
                      <a:pt x="181" y="11"/>
                      <a:pt x="161" y="4"/>
                      <a:pt x="146" y="2"/>
                    </a:cubicBezTo>
                    <a:cubicBezTo>
                      <a:pt x="132" y="0"/>
                      <a:pt x="107" y="1"/>
                      <a:pt x="93" y="2"/>
                    </a:cubicBezTo>
                    <a:cubicBezTo>
                      <a:pt x="78" y="4"/>
                      <a:pt x="74" y="0"/>
                      <a:pt x="60" y="1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75686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20" name="Freeform 296">
                <a:extLst>
                  <a:ext uri="{FF2B5EF4-FFF2-40B4-BE49-F238E27FC236}">
                    <a16:creationId xmlns:a16="http://schemas.microsoft.com/office/drawing/2014/main" id="{8FCC7C5B-1355-3F45-9FCE-96494102C7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" y="104"/>
                <a:ext cx="666" cy="195"/>
              </a:xfrm>
              <a:custGeom>
                <a:avLst/>
                <a:gdLst/>
                <a:ahLst/>
                <a:cxnLst>
                  <a:cxn ang="0">
                    <a:pos x="10" y="32"/>
                  </a:cxn>
                  <a:cxn ang="0">
                    <a:pos x="72" y="3"/>
                  </a:cxn>
                  <a:cxn ang="0">
                    <a:pos x="214" y="16"/>
                  </a:cxn>
                  <a:cxn ang="0">
                    <a:pos x="440" y="74"/>
                  </a:cxn>
                  <a:cxn ang="0">
                    <a:pos x="604" y="140"/>
                  </a:cxn>
                  <a:cxn ang="0">
                    <a:pos x="653" y="182"/>
                  </a:cxn>
                  <a:cxn ang="0">
                    <a:pos x="638" y="186"/>
                  </a:cxn>
                  <a:cxn ang="0">
                    <a:pos x="483" y="129"/>
                  </a:cxn>
                  <a:cxn ang="0">
                    <a:pos x="244" y="64"/>
                  </a:cxn>
                  <a:cxn ang="0">
                    <a:pos x="107" y="51"/>
                  </a:cxn>
                  <a:cxn ang="0">
                    <a:pos x="55" y="74"/>
                  </a:cxn>
                  <a:cxn ang="0">
                    <a:pos x="10" y="50"/>
                  </a:cxn>
                  <a:cxn ang="0">
                    <a:pos x="10" y="32"/>
                  </a:cxn>
                </a:cxnLst>
                <a:rect l="0" t="0" r="r" b="b"/>
                <a:pathLst>
                  <a:path w="666" h="195">
                    <a:moveTo>
                      <a:pt x="10" y="32"/>
                    </a:moveTo>
                    <a:cubicBezTo>
                      <a:pt x="20" y="24"/>
                      <a:pt x="38" y="6"/>
                      <a:pt x="72" y="3"/>
                    </a:cubicBezTo>
                    <a:cubicBezTo>
                      <a:pt x="106" y="0"/>
                      <a:pt x="153" y="4"/>
                      <a:pt x="214" y="16"/>
                    </a:cubicBezTo>
                    <a:cubicBezTo>
                      <a:pt x="275" y="28"/>
                      <a:pt x="375" y="53"/>
                      <a:pt x="440" y="74"/>
                    </a:cubicBezTo>
                    <a:cubicBezTo>
                      <a:pt x="505" y="95"/>
                      <a:pt x="568" y="122"/>
                      <a:pt x="604" y="140"/>
                    </a:cubicBezTo>
                    <a:cubicBezTo>
                      <a:pt x="640" y="158"/>
                      <a:pt x="647" y="174"/>
                      <a:pt x="653" y="182"/>
                    </a:cubicBezTo>
                    <a:cubicBezTo>
                      <a:pt x="659" y="190"/>
                      <a:pt x="666" y="195"/>
                      <a:pt x="638" y="186"/>
                    </a:cubicBezTo>
                    <a:cubicBezTo>
                      <a:pt x="609" y="177"/>
                      <a:pt x="548" y="150"/>
                      <a:pt x="483" y="129"/>
                    </a:cubicBezTo>
                    <a:cubicBezTo>
                      <a:pt x="416" y="109"/>
                      <a:pt x="306" y="78"/>
                      <a:pt x="244" y="64"/>
                    </a:cubicBezTo>
                    <a:cubicBezTo>
                      <a:pt x="181" y="51"/>
                      <a:pt x="139" y="49"/>
                      <a:pt x="107" y="51"/>
                    </a:cubicBezTo>
                    <a:cubicBezTo>
                      <a:pt x="76" y="53"/>
                      <a:pt x="71" y="75"/>
                      <a:pt x="55" y="74"/>
                    </a:cubicBezTo>
                    <a:cubicBezTo>
                      <a:pt x="39" y="74"/>
                      <a:pt x="18" y="57"/>
                      <a:pt x="10" y="50"/>
                    </a:cubicBezTo>
                    <a:cubicBezTo>
                      <a:pt x="2" y="43"/>
                      <a:pt x="0" y="40"/>
                      <a:pt x="10" y="3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75686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21" name="Freeform 297">
                <a:extLst>
                  <a:ext uri="{FF2B5EF4-FFF2-40B4-BE49-F238E27FC236}">
                    <a16:creationId xmlns:a16="http://schemas.microsoft.com/office/drawing/2014/main" id="{06AA6975-C9F1-484F-A97A-C99D8A9ADC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" y="300"/>
                <a:ext cx="430" cy="417"/>
              </a:xfrm>
              <a:custGeom>
                <a:avLst/>
                <a:gdLst/>
                <a:ahLst/>
                <a:cxnLst>
                  <a:cxn ang="0">
                    <a:pos x="54" y="275"/>
                  </a:cxn>
                  <a:cxn ang="0">
                    <a:pos x="388" y="33"/>
                  </a:cxn>
                  <a:cxn ang="0">
                    <a:pos x="1323" y="74"/>
                  </a:cxn>
                  <a:cxn ang="0">
                    <a:pos x="1448" y="149"/>
                  </a:cxn>
                  <a:cxn ang="0">
                    <a:pos x="730" y="108"/>
                  </a:cxn>
                  <a:cxn ang="0">
                    <a:pos x="305" y="216"/>
                  </a:cxn>
                  <a:cxn ang="0">
                    <a:pos x="146" y="525"/>
                  </a:cxn>
                  <a:cxn ang="0">
                    <a:pos x="246" y="1126"/>
                  </a:cxn>
                  <a:cxn ang="0">
                    <a:pos x="338" y="1435"/>
                  </a:cxn>
                  <a:cxn ang="0">
                    <a:pos x="280" y="1435"/>
                  </a:cxn>
                  <a:cxn ang="0">
                    <a:pos x="121" y="1034"/>
                  </a:cxn>
                  <a:cxn ang="0">
                    <a:pos x="38" y="617"/>
                  </a:cxn>
                  <a:cxn ang="0">
                    <a:pos x="54" y="275"/>
                  </a:cxn>
                </a:cxnLst>
                <a:rect l="0" t="0" r="r" b="b"/>
                <a:pathLst>
                  <a:path w="1547" h="1502">
                    <a:moveTo>
                      <a:pt x="54" y="275"/>
                    </a:moveTo>
                    <a:cubicBezTo>
                      <a:pt x="112" y="178"/>
                      <a:pt x="177" y="66"/>
                      <a:pt x="388" y="33"/>
                    </a:cubicBezTo>
                    <a:cubicBezTo>
                      <a:pt x="599" y="0"/>
                      <a:pt x="1146" y="55"/>
                      <a:pt x="1323" y="74"/>
                    </a:cubicBezTo>
                    <a:cubicBezTo>
                      <a:pt x="1500" y="93"/>
                      <a:pt x="1547" y="143"/>
                      <a:pt x="1448" y="149"/>
                    </a:cubicBezTo>
                    <a:cubicBezTo>
                      <a:pt x="1349" y="155"/>
                      <a:pt x="920" y="97"/>
                      <a:pt x="730" y="108"/>
                    </a:cubicBezTo>
                    <a:cubicBezTo>
                      <a:pt x="540" y="119"/>
                      <a:pt x="402" y="147"/>
                      <a:pt x="305" y="216"/>
                    </a:cubicBezTo>
                    <a:cubicBezTo>
                      <a:pt x="208" y="285"/>
                      <a:pt x="156" y="373"/>
                      <a:pt x="146" y="525"/>
                    </a:cubicBezTo>
                    <a:cubicBezTo>
                      <a:pt x="136" y="677"/>
                      <a:pt x="214" y="974"/>
                      <a:pt x="246" y="1126"/>
                    </a:cubicBezTo>
                    <a:cubicBezTo>
                      <a:pt x="278" y="1278"/>
                      <a:pt x="332" y="1383"/>
                      <a:pt x="338" y="1435"/>
                    </a:cubicBezTo>
                    <a:cubicBezTo>
                      <a:pt x="344" y="1487"/>
                      <a:pt x="316" y="1502"/>
                      <a:pt x="280" y="1435"/>
                    </a:cubicBezTo>
                    <a:cubicBezTo>
                      <a:pt x="244" y="1368"/>
                      <a:pt x="161" y="1170"/>
                      <a:pt x="121" y="1034"/>
                    </a:cubicBezTo>
                    <a:cubicBezTo>
                      <a:pt x="81" y="898"/>
                      <a:pt x="49" y="743"/>
                      <a:pt x="38" y="617"/>
                    </a:cubicBezTo>
                    <a:cubicBezTo>
                      <a:pt x="27" y="491"/>
                      <a:pt x="0" y="375"/>
                      <a:pt x="54" y="275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tint val="15294"/>
                      <a:invGamma/>
                    </a:schemeClr>
                  </a:gs>
                  <a:gs pos="100000">
                    <a:schemeClr val="accent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22" name="Freeform 298">
                <a:extLst>
                  <a:ext uri="{FF2B5EF4-FFF2-40B4-BE49-F238E27FC236}">
                    <a16:creationId xmlns:a16="http://schemas.microsoft.com/office/drawing/2014/main" id="{0E521740-28E2-5646-AB28-BB06F980C0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" y="249"/>
                <a:ext cx="256" cy="254"/>
              </a:xfrm>
              <a:custGeom>
                <a:avLst/>
                <a:gdLst/>
                <a:ahLst/>
                <a:cxnLst>
                  <a:cxn ang="0">
                    <a:pos x="14" y="164"/>
                  </a:cxn>
                  <a:cxn ang="0">
                    <a:pos x="216" y="33"/>
                  </a:cxn>
                  <a:cxn ang="0">
                    <a:pos x="871" y="217"/>
                  </a:cxn>
                  <a:cxn ang="0">
                    <a:pos x="613" y="258"/>
                  </a:cxn>
                  <a:cxn ang="0">
                    <a:pos x="396" y="400"/>
                  </a:cxn>
                  <a:cxn ang="0">
                    <a:pos x="287" y="576"/>
                  </a:cxn>
                  <a:cxn ang="0">
                    <a:pos x="262" y="843"/>
                  </a:cxn>
                  <a:cxn ang="0">
                    <a:pos x="14" y="164"/>
                  </a:cxn>
                </a:cxnLst>
                <a:rect l="0" t="0" r="r" b="b"/>
                <a:pathLst>
                  <a:path w="921" h="912">
                    <a:moveTo>
                      <a:pt x="14" y="164"/>
                    </a:moveTo>
                    <a:cubicBezTo>
                      <a:pt x="0" y="66"/>
                      <a:pt x="67" y="0"/>
                      <a:pt x="216" y="33"/>
                    </a:cubicBezTo>
                    <a:cubicBezTo>
                      <a:pt x="419" y="54"/>
                      <a:pt x="487" y="8"/>
                      <a:pt x="871" y="217"/>
                    </a:cubicBezTo>
                    <a:cubicBezTo>
                      <a:pt x="921" y="234"/>
                      <a:pt x="692" y="228"/>
                      <a:pt x="613" y="258"/>
                    </a:cubicBezTo>
                    <a:cubicBezTo>
                      <a:pt x="534" y="288"/>
                      <a:pt x="450" y="347"/>
                      <a:pt x="396" y="400"/>
                    </a:cubicBezTo>
                    <a:cubicBezTo>
                      <a:pt x="342" y="453"/>
                      <a:pt x="309" y="502"/>
                      <a:pt x="287" y="576"/>
                    </a:cubicBezTo>
                    <a:cubicBezTo>
                      <a:pt x="265" y="650"/>
                      <a:pt x="308" y="912"/>
                      <a:pt x="262" y="843"/>
                    </a:cubicBezTo>
                    <a:cubicBezTo>
                      <a:pt x="45" y="626"/>
                      <a:pt x="59" y="295"/>
                      <a:pt x="14" y="16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1215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</p:grpSp>
      </p:grpSp>
      <p:sp>
        <p:nvSpPr>
          <p:cNvPr id="1027" name="Rectangle 385">
            <a:extLst>
              <a:ext uri="{FF2B5EF4-FFF2-40B4-BE49-F238E27FC236}">
                <a16:creationId xmlns:a16="http://schemas.microsoft.com/office/drawing/2014/main" id="{6FE0BF46-1833-6D4D-B15A-97107D0960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609600"/>
            <a:ext cx="7620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 dello schema</a:t>
            </a:r>
          </a:p>
        </p:txBody>
      </p:sp>
      <p:sp>
        <p:nvSpPr>
          <p:cNvPr id="1028" name="Rectangle 386">
            <a:extLst>
              <a:ext uri="{FF2B5EF4-FFF2-40B4-BE49-F238E27FC236}">
                <a16:creationId xmlns:a16="http://schemas.microsoft.com/office/drawing/2014/main" id="{DC8AA70F-B08C-5940-83C6-F484D5F513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411" name="Rectangle 387">
            <a:extLst>
              <a:ext uri="{FF2B5EF4-FFF2-40B4-BE49-F238E27FC236}">
                <a16:creationId xmlns:a16="http://schemas.microsoft.com/office/drawing/2014/main" id="{AACC5F3D-EF2F-8944-9E39-70BC1980703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412" name="Rectangle 388">
            <a:extLst>
              <a:ext uri="{FF2B5EF4-FFF2-40B4-BE49-F238E27FC236}">
                <a16:creationId xmlns:a16="http://schemas.microsoft.com/office/drawing/2014/main" id="{CDA52106-DE5E-5041-A858-6685F499D09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1413" name="Rectangle 389">
            <a:extLst>
              <a:ext uri="{FF2B5EF4-FFF2-40B4-BE49-F238E27FC236}">
                <a16:creationId xmlns:a16="http://schemas.microsoft.com/office/drawing/2014/main" id="{0D1B3D0C-9040-2D44-B4F4-0531E10A7F4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F8DCD3DD-E43B-0846-A552-E6DD47CBD26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3" r:id="rId1"/>
    <p:sldLayoutId id="2147484244" r:id="rId2"/>
    <p:sldLayoutId id="2147484245" r:id="rId3"/>
    <p:sldLayoutId id="2147484246" r:id="rId4"/>
    <p:sldLayoutId id="2147484247" r:id="rId5"/>
    <p:sldLayoutId id="2147484248" r:id="rId6"/>
    <p:sldLayoutId id="2147484249" r:id="rId7"/>
    <p:sldLayoutId id="2147484250" r:id="rId8"/>
    <p:sldLayoutId id="2147484251" r:id="rId9"/>
    <p:sldLayoutId id="2147484252" r:id="rId10"/>
    <p:sldLayoutId id="2147484253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DDF763B6-D6FB-3F47-B421-BC8D89212A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7473" y="115172"/>
            <a:ext cx="4151027" cy="762000"/>
          </a:xfrm>
        </p:spPr>
        <p:txBody>
          <a:bodyPr/>
          <a:lstStyle/>
          <a:p>
            <a:pPr eaLnBrk="1" hangingPunct="1"/>
            <a:r>
              <a:rPr lang="it-IT" altLang="it-IT" sz="36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Calcoli con il CAS</a:t>
            </a:r>
          </a:p>
        </p:txBody>
      </p:sp>
      <p:sp>
        <p:nvSpPr>
          <p:cNvPr id="28674" name="Slide Number Placeholder 8">
            <a:extLst>
              <a:ext uri="{FF2B5EF4-FFF2-40B4-BE49-F238E27FC236}">
                <a16:creationId xmlns:a16="http://schemas.microsoft.com/office/drawing/2014/main" id="{56CB47D5-7E34-5C40-96A2-149DDD058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A2EECBA-E935-5A42-A1B7-3B43D630CF47}" type="slidenum">
              <a:rPr lang="it-IT" altLang="it-IT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it-IT" altLang="it-IT" sz="1400">
              <a:latin typeface="Times New Roman" panose="02020603050405020304" pitchFamily="18" charset="0"/>
            </a:endParaRPr>
          </a:p>
        </p:txBody>
      </p:sp>
      <p:sp>
        <p:nvSpPr>
          <p:cNvPr id="28675" name="Footer Placeholder 9">
            <a:extLst>
              <a:ext uri="{FF2B5EF4-FFF2-40B4-BE49-F238E27FC236}">
                <a16:creationId xmlns:a16="http://schemas.microsoft.com/office/drawing/2014/main" id="{FB071E92-B562-F343-B416-61949C675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3505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>
                <a:latin typeface="Times New Roman" panose="02020603050405020304" pitchFamily="18" charset="0"/>
              </a:rPr>
              <a:t>Daniela Valenti, 2021</a:t>
            </a:r>
            <a:endParaRPr lang="it-IT" altLang="it-IT" sz="1400" i="1" dirty="0">
              <a:latin typeface="Times New Roman" panose="02020603050405020304" pitchFamily="18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13EA84A-9223-B94A-B619-B3054D150A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8836" y="1702236"/>
            <a:ext cx="2908300" cy="372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2071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>
            <a:extLst>
              <a:ext uri="{FF2B5EF4-FFF2-40B4-BE49-F238E27FC236}">
                <a16:creationId xmlns:a16="http://schemas.microsoft.com/office/drawing/2014/main" id="{098809D5-ABEC-9C45-A4B0-ECF410E0C0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89573" y="241300"/>
            <a:ext cx="5640294" cy="762000"/>
          </a:xfrm>
        </p:spPr>
        <p:txBody>
          <a:bodyPr/>
          <a:lstStyle/>
          <a:p>
            <a:pPr eaLnBrk="1" hangingPunct="1"/>
            <a:r>
              <a:rPr lang="it-IT" altLang="it-IT" sz="32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Riflessioni sul lavoro svolto</a:t>
            </a:r>
          </a:p>
        </p:txBody>
      </p:sp>
      <p:sp>
        <p:nvSpPr>
          <p:cNvPr id="29698" name="Slide Number Placeholder 8">
            <a:extLst>
              <a:ext uri="{FF2B5EF4-FFF2-40B4-BE49-F238E27FC236}">
                <a16:creationId xmlns:a16="http://schemas.microsoft.com/office/drawing/2014/main" id="{6A319910-10FF-0B4A-8298-FB8BF4464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719F5CD-9855-094A-8D32-2D6D447CAF5E}" type="slidenum">
              <a:rPr lang="it-IT" altLang="it-IT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it-IT" altLang="it-IT" sz="1400">
              <a:latin typeface="Times New Roman" panose="02020603050405020304" pitchFamily="18" charset="0"/>
            </a:endParaRPr>
          </a:p>
        </p:txBody>
      </p:sp>
      <p:sp>
        <p:nvSpPr>
          <p:cNvPr id="29699" name="Footer Placeholder 9">
            <a:extLst>
              <a:ext uri="{FF2B5EF4-FFF2-40B4-BE49-F238E27FC236}">
                <a16:creationId xmlns:a16="http://schemas.microsoft.com/office/drawing/2014/main" id="{EF72DDDE-75C3-5E47-9878-A22D6B158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3505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>
                <a:latin typeface="Times New Roman" panose="02020603050405020304" pitchFamily="18" charset="0"/>
              </a:rPr>
              <a:t>Daniela Valenti, 2021</a:t>
            </a:r>
            <a:endParaRPr lang="it-IT" altLang="it-IT" sz="1400" i="1" dirty="0">
              <a:latin typeface="Times New Roman" panose="02020603050405020304" pitchFamily="18" charset="0"/>
            </a:endParaRPr>
          </a:p>
        </p:txBody>
      </p:sp>
      <p:sp>
        <p:nvSpPr>
          <p:cNvPr id="29700" name="TextBox 7">
            <a:extLst>
              <a:ext uri="{FF2B5EF4-FFF2-40B4-BE49-F238E27FC236}">
                <a16:creationId xmlns:a16="http://schemas.microsoft.com/office/drawing/2014/main" id="{BEBBB8EF-B253-554D-AE4D-1E4E11C263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845" y="808001"/>
            <a:ext cx="790575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Calcoli con strumenti di calcolo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800" b="1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Se uso la calcolatrice, non posso avere un risultato con più cifre di quelle mostrate sul display.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I software di calcolo simbolico, come il CAS di </a:t>
            </a:r>
            <a:r>
              <a:rPr lang="it-IT" altLang="it-I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Geogebra</a:t>
            </a:r>
            <a:r>
              <a:rPr lang="it-IT" alt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, danno anche i risultati simbolici con frazioni e radicali.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8C6D2D72-800A-D042-A0E9-584E5E251C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020" y="3627183"/>
            <a:ext cx="1807089" cy="2992692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C23030D8-F5FA-334A-B06D-54654F0984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421"/>
          <a:stretch/>
        </p:blipFill>
        <p:spPr>
          <a:xfrm>
            <a:off x="2030468" y="3699573"/>
            <a:ext cx="2679252" cy="261948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>
            <a:extLst>
              <a:ext uri="{FF2B5EF4-FFF2-40B4-BE49-F238E27FC236}">
                <a16:creationId xmlns:a16="http://schemas.microsoft.com/office/drawing/2014/main" id="{098809D5-ABEC-9C45-A4B0-ECF410E0C0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62976" y="585544"/>
            <a:ext cx="6880561" cy="762000"/>
          </a:xfrm>
        </p:spPr>
        <p:txBody>
          <a:bodyPr/>
          <a:lstStyle/>
          <a:p>
            <a:pPr eaLnBrk="1" hangingPunct="1"/>
            <a:r>
              <a:rPr lang="it-IT" altLang="it-IT" sz="32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Uno strumento versatile e potente</a:t>
            </a:r>
          </a:p>
        </p:txBody>
      </p:sp>
      <p:sp>
        <p:nvSpPr>
          <p:cNvPr id="29698" name="Slide Number Placeholder 8">
            <a:extLst>
              <a:ext uri="{FF2B5EF4-FFF2-40B4-BE49-F238E27FC236}">
                <a16:creationId xmlns:a16="http://schemas.microsoft.com/office/drawing/2014/main" id="{6A319910-10FF-0B4A-8298-FB8BF4464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719F5CD-9855-094A-8D32-2D6D447CAF5E}" type="slidenum">
              <a:rPr lang="it-IT" altLang="it-IT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it-IT" altLang="it-IT" sz="1400">
              <a:latin typeface="Times New Roman" panose="02020603050405020304" pitchFamily="18" charset="0"/>
            </a:endParaRPr>
          </a:p>
        </p:txBody>
      </p:sp>
      <p:sp>
        <p:nvSpPr>
          <p:cNvPr id="29699" name="Footer Placeholder 9">
            <a:extLst>
              <a:ext uri="{FF2B5EF4-FFF2-40B4-BE49-F238E27FC236}">
                <a16:creationId xmlns:a16="http://schemas.microsoft.com/office/drawing/2014/main" id="{EF72DDDE-75C3-5E47-9878-A22D6B158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3505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>
                <a:latin typeface="Times New Roman" panose="02020603050405020304" pitchFamily="18" charset="0"/>
              </a:rPr>
              <a:t>Daniela Valenti, 2021</a:t>
            </a:r>
            <a:endParaRPr lang="it-IT" altLang="it-IT" sz="1400" i="1" dirty="0">
              <a:latin typeface="Times New Roman" panose="02020603050405020304" pitchFamily="18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BFE7E9F-C618-0247-BED5-EC77B12E6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3823820"/>
            <a:ext cx="5130800" cy="222250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A1916D48-0616-2B4E-B59A-E851B847C1C7}"/>
              </a:ext>
            </a:extLst>
          </p:cNvPr>
          <p:cNvSpPr txBox="1"/>
          <p:nvPr/>
        </p:nvSpPr>
        <p:spPr>
          <a:xfrm>
            <a:off x="679896" y="1787154"/>
            <a:ext cx="80467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Ritroverai la vista CAS di </a:t>
            </a:r>
            <a:r>
              <a:rPr lang="it-IT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Geogebra</a:t>
            </a:r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 in tanti altri temi di matematica degli anni successivi: agevole e dinamica come sempre.</a:t>
            </a:r>
          </a:p>
        </p:txBody>
      </p:sp>
    </p:spTree>
    <p:extLst>
      <p:ext uri="{BB962C8B-B14F-4D97-AF65-F5344CB8AC3E}">
        <p14:creationId xmlns:p14="http://schemas.microsoft.com/office/powerpoint/2010/main" val="1610044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8">
            <a:extLst>
              <a:ext uri="{FF2B5EF4-FFF2-40B4-BE49-F238E27FC236}">
                <a16:creationId xmlns:a16="http://schemas.microsoft.com/office/drawing/2014/main" id="{56CB47D5-7E34-5C40-96A2-149DDD058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A2EECBA-E935-5A42-A1B7-3B43D630CF47}" type="slidenum">
              <a:rPr lang="it-IT" altLang="it-IT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it-IT" altLang="it-IT" sz="1400">
              <a:latin typeface="Times New Roman" panose="02020603050405020304" pitchFamily="18" charset="0"/>
            </a:endParaRPr>
          </a:p>
        </p:txBody>
      </p:sp>
      <p:sp>
        <p:nvSpPr>
          <p:cNvPr id="28675" name="Footer Placeholder 9">
            <a:extLst>
              <a:ext uri="{FF2B5EF4-FFF2-40B4-BE49-F238E27FC236}">
                <a16:creationId xmlns:a16="http://schemas.microsoft.com/office/drawing/2014/main" id="{FB071E92-B562-F343-B416-61949C675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3505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>
                <a:latin typeface="Times New Roman" panose="02020603050405020304" pitchFamily="18" charset="0"/>
              </a:rPr>
              <a:t>Daniela Valenti, 2021</a:t>
            </a:r>
            <a:endParaRPr lang="it-IT" altLang="it-IT" sz="1400" i="1" dirty="0">
              <a:latin typeface="Times New Roman" panose="02020603050405020304" pitchFamily="18" charset="0"/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58BE6637-B87D-B846-AFDB-4F73C919B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B67CA84-95A7-4249-B5C8-432D3B085317}"/>
              </a:ext>
            </a:extLst>
          </p:cNvPr>
          <p:cNvSpPr txBox="1"/>
          <p:nvPr/>
        </p:nvSpPr>
        <p:spPr>
          <a:xfrm>
            <a:off x="1215615" y="1805018"/>
            <a:ext cx="71000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omputer </a:t>
            </a:r>
            <a:r>
              <a:rPr lang="it-IT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lgebra </a:t>
            </a:r>
            <a:r>
              <a:rPr lang="it-IT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ystem: </a:t>
            </a:r>
            <a:r>
              <a:rPr lang="it-IT" altLang="it-IT" sz="3200" b="1" kern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software di calcolo simbolico</a:t>
            </a:r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4394394-BB02-3848-A690-803ACE015103}"/>
              </a:ext>
            </a:extLst>
          </p:cNvPr>
          <p:cNvSpPr txBox="1"/>
          <p:nvPr/>
        </p:nvSpPr>
        <p:spPr>
          <a:xfrm>
            <a:off x="1752600" y="3539266"/>
            <a:ext cx="5753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Un breve video per conoscere le prime funzionalità del software.</a:t>
            </a:r>
          </a:p>
        </p:txBody>
      </p:sp>
    </p:spTree>
    <p:extLst>
      <p:ext uri="{BB962C8B-B14F-4D97-AF65-F5344CB8AC3E}">
        <p14:creationId xmlns:p14="http://schemas.microsoft.com/office/powerpoint/2010/main" val="3909526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DDF763B6-D6FB-3F47-B421-BC8D89212A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91672" y="45486"/>
            <a:ext cx="8100508" cy="762000"/>
          </a:xfrm>
        </p:spPr>
        <p:txBody>
          <a:bodyPr/>
          <a:lstStyle/>
          <a:p>
            <a:pPr eaLnBrk="1" hangingPunct="1"/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Un video per conoscere il software </a:t>
            </a:r>
          </a:p>
        </p:txBody>
      </p:sp>
      <p:sp>
        <p:nvSpPr>
          <p:cNvPr id="28674" name="Slide Number Placeholder 8">
            <a:extLst>
              <a:ext uri="{FF2B5EF4-FFF2-40B4-BE49-F238E27FC236}">
                <a16:creationId xmlns:a16="http://schemas.microsoft.com/office/drawing/2014/main" id="{56CB47D5-7E34-5C40-96A2-149DDD058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A2EECBA-E935-5A42-A1B7-3B43D630CF47}" type="slidenum">
              <a:rPr lang="it-IT" altLang="it-IT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it-IT" altLang="it-IT" sz="1400">
              <a:latin typeface="Times New Roman" panose="02020603050405020304" pitchFamily="18" charset="0"/>
            </a:endParaRPr>
          </a:p>
        </p:txBody>
      </p:sp>
      <p:sp>
        <p:nvSpPr>
          <p:cNvPr id="28675" name="Footer Placeholder 9">
            <a:extLst>
              <a:ext uri="{FF2B5EF4-FFF2-40B4-BE49-F238E27FC236}">
                <a16:creationId xmlns:a16="http://schemas.microsoft.com/office/drawing/2014/main" id="{FB071E92-B562-F343-B416-61949C675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3505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>
                <a:latin typeface="Times New Roman" panose="02020603050405020304" pitchFamily="18" charset="0"/>
              </a:rPr>
              <a:t>Daniela Valenti, 2021</a:t>
            </a:r>
            <a:endParaRPr lang="it-IT" altLang="it-IT" sz="1400" i="1" dirty="0">
              <a:latin typeface="Times New Roman" panose="02020603050405020304" pitchFamily="18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3B67A362-2E7F-3D40-B013-502A5EE0B594}"/>
              </a:ext>
            </a:extLst>
          </p:cNvPr>
          <p:cNvSpPr/>
          <p:nvPr/>
        </p:nvSpPr>
        <p:spPr>
          <a:xfrm>
            <a:off x="2620833" y="5725180"/>
            <a:ext cx="40421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it-IT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Video. </a:t>
            </a:r>
            <a:r>
              <a:rPr lang="it-IT" sz="2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Geogebra</a:t>
            </a:r>
            <a:r>
              <a:rPr lang="it-IT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CAS</a:t>
            </a:r>
            <a:r>
              <a:rPr lang="it-IT" sz="2800" b="1" dirty="0">
                <a:ea typeface="Times New Roman" panose="02020603050405020304" pitchFamily="18" charset="0"/>
              </a:rPr>
              <a:t> </a:t>
            </a:r>
          </a:p>
        </p:txBody>
      </p:sp>
      <p:pic>
        <p:nvPicPr>
          <p:cNvPr id="4" name="NumP10video.mp4">
            <a:hlinkClick r:id="" action="ppaction://media"/>
            <a:extLst>
              <a:ext uri="{FF2B5EF4-FFF2-40B4-BE49-F238E27FC236}">
                <a16:creationId xmlns:a16="http://schemas.microsoft.com/office/drawing/2014/main" id="{A1AF23BD-2815-D24B-9351-ABEBB060050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6305" y="796475"/>
            <a:ext cx="8630292" cy="486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57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2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DDF763B6-D6FB-3F47-B421-BC8D89212A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23191" y="883919"/>
            <a:ext cx="5993802" cy="762000"/>
          </a:xfrm>
        </p:spPr>
        <p:txBody>
          <a:bodyPr/>
          <a:lstStyle/>
          <a:p>
            <a:pPr eaLnBrk="1" hangingPunct="1"/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Calcoli con il CAS. Attività</a:t>
            </a:r>
          </a:p>
        </p:txBody>
      </p:sp>
      <p:sp>
        <p:nvSpPr>
          <p:cNvPr id="28674" name="Slide Number Placeholder 8">
            <a:extLst>
              <a:ext uri="{FF2B5EF4-FFF2-40B4-BE49-F238E27FC236}">
                <a16:creationId xmlns:a16="http://schemas.microsoft.com/office/drawing/2014/main" id="{56CB47D5-7E34-5C40-96A2-149DDD058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A2EECBA-E935-5A42-A1B7-3B43D630CF47}" type="slidenum">
              <a:rPr lang="it-IT" altLang="it-IT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it-IT" altLang="it-IT" sz="1400">
              <a:latin typeface="Times New Roman" panose="02020603050405020304" pitchFamily="18" charset="0"/>
            </a:endParaRPr>
          </a:p>
        </p:txBody>
      </p:sp>
      <p:sp>
        <p:nvSpPr>
          <p:cNvPr id="28675" name="Footer Placeholder 9">
            <a:extLst>
              <a:ext uri="{FF2B5EF4-FFF2-40B4-BE49-F238E27FC236}">
                <a16:creationId xmlns:a16="http://schemas.microsoft.com/office/drawing/2014/main" id="{FB071E92-B562-F343-B416-61949C675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3505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>
                <a:latin typeface="Times New Roman" panose="02020603050405020304" pitchFamily="18" charset="0"/>
              </a:rPr>
              <a:t>Daniela Valenti, 2021</a:t>
            </a:r>
            <a:endParaRPr lang="it-IT" altLang="it-IT" sz="1400" i="1" dirty="0">
              <a:latin typeface="Times New Roman" panose="02020603050405020304" pitchFamily="18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5ABFEB2-7487-E942-BB32-6194502977E8}"/>
              </a:ext>
            </a:extLst>
          </p:cNvPr>
          <p:cNvSpPr txBox="1"/>
          <p:nvPr/>
        </p:nvSpPr>
        <p:spPr>
          <a:xfrm>
            <a:off x="1511898" y="2582674"/>
            <a:ext cx="59938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Completa la scheda per lavorare con il software.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515565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DDF763B6-D6FB-3F47-B421-BC8D89212A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83802" y="2465293"/>
            <a:ext cx="4679577" cy="762000"/>
          </a:xfrm>
        </p:spPr>
        <p:txBody>
          <a:bodyPr/>
          <a:lstStyle/>
          <a:p>
            <a:pPr eaLnBrk="1" hangingPunct="1"/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Che cosa hai trovato</a:t>
            </a:r>
          </a:p>
        </p:txBody>
      </p:sp>
      <p:sp>
        <p:nvSpPr>
          <p:cNvPr id="28674" name="Slide Number Placeholder 8">
            <a:extLst>
              <a:ext uri="{FF2B5EF4-FFF2-40B4-BE49-F238E27FC236}">
                <a16:creationId xmlns:a16="http://schemas.microsoft.com/office/drawing/2014/main" id="{56CB47D5-7E34-5C40-96A2-149DDD058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A2EECBA-E935-5A42-A1B7-3B43D630CF47}" type="slidenum">
              <a:rPr lang="it-IT" altLang="it-IT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it-IT" altLang="it-IT" sz="1400">
              <a:latin typeface="Times New Roman" panose="02020603050405020304" pitchFamily="18" charset="0"/>
            </a:endParaRPr>
          </a:p>
        </p:txBody>
      </p:sp>
      <p:sp>
        <p:nvSpPr>
          <p:cNvPr id="28675" name="Footer Placeholder 9">
            <a:extLst>
              <a:ext uri="{FF2B5EF4-FFF2-40B4-BE49-F238E27FC236}">
                <a16:creationId xmlns:a16="http://schemas.microsoft.com/office/drawing/2014/main" id="{FB071E92-B562-F343-B416-61949C675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1925619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 dirty="0">
                <a:latin typeface="Times New Roman" panose="02020603050405020304" pitchFamily="18" charset="0"/>
              </a:rPr>
              <a:t>Daniela Valenti, 2021</a:t>
            </a:r>
          </a:p>
        </p:txBody>
      </p:sp>
    </p:spTree>
    <p:extLst>
      <p:ext uri="{BB962C8B-B14F-4D97-AF65-F5344CB8AC3E}">
        <p14:creationId xmlns:p14="http://schemas.microsoft.com/office/powerpoint/2010/main" val="1893671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DDF763B6-D6FB-3F47-B421-BC8D89212A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20538" y="495518"/>
            <a:ext cx="2537380" cy="762000"/>
          </a:xfrm>
        </p:spPr>
        <p:txBody>
          <a:bodyPr/>
          <a:lstStyle/>
          <a:p>
            <a:pPr eaLnBrk="1" hangingPunct="1"/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Quesito A</a:t>
            </a:r>
          </a:p>
        </p:txBody>
      </p:sp>
      <p:sp>
        <p:nvSpPr>
          <p:cNvPr id="28674" name="Slide Number Placeholder 8">
            <a:extLst>
              <a:ext uri="{FF2B5EF4-FFF2-40B4-BE49-F238E27FC236}">
                <a16:creationId xmlns:a16="http://schemas.microsoft.com/office/drawing/2014/main" id="{56CB47D5-7E34-5C40-96A2-149DDD058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A2EECBA-E935-5A42-A1B7-3B43D630CF47}" type="slidenum">
              <a:rPr lang="it-IT" altLang="it-IT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it-IT" altLang="it-IT" sz="1400">
              <a:latin typeface="Times New Roman" panose="02020603050405020304" pitchFamily="18" charset="0"/>
            </a:endParaRPr>
          </a:p>
        </p:txBody>
      </p:sp>
      <p:sp>
        <p:nvSpPr>
          <p:cNvPr id="28675" name="Footer Placeholder 9">
            <a:extLst>
              <a:ext uri="{FF2B5EF4-FFF2-40B4-BE49-F238E27FC236}">
                <a16:creationId xmlns:a16="http://schemas.microsoft.com/office/drawing/2014/main" id="{FB071E92-B562-F343-B416-61949C675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3505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>
                <a:latin typeface="Times New Roman" panose="02020603050405020304" pitchFamily="18" charset="0"/>
              </a:rPr>
              <a:t>Daniela Valenti, 2021</a:t>
            </a:r>
            <a:endParaRPr lang="it-IT" altLang="it-IT" sz="1400" i="1" dirty="0">
              <a:latin typeface="Times New Roman" panose="02020603050405020304" pitchFamily="18" charset="0"/>
            </a:endParaRPr>
          </a:p>
        </p:txBody>
      </p:sp>
      <p:grpSp>
        <p:nvGrpSpPr>
          <p:cNvPr id="27" name="Gruppo 26">
            <a:extLst>
              <a:ext uri="{FF2B5EF4-FFF2-40B4-BE49-F238E27FC236}">
                <a16:creationId xmlns:a16="http://schemas.microsoft.com/office/drawing/2014/main" id="{3FF1031D-5DCA-CA42-B1A3-4080FDF9FF6B}"/>
              </a:ext>
            </a:extLst>
          </p:cNvPr>
          <p:cNvGrpSpPr/>
          <p:nvPr/>
        </p:nvGrpSpPr>
        <p:grpSpPr>
          <a:xfrm>
            <a:off x="537883" y="1279262"/>
            <a:ext cx="7594898" cy="4641478"/>
            <a:chOff x="537883" y="1279262"/>
            <a:chExt cx="7594898" cy="4641478"/>
          </a:xfrm>
        </p:grpSpPr>
        <p:sp>
          <p:nvSpPr>
            <p:cNvPr id="28676" name="TextBox 5">
              <a:extLst>
                <a:ext uri="{FF2B5EF4-FFF2-40B4-BE49-F238E27FC236}">
                  <a16:creationId xmlns:a16="http://schemas.microsoft.com/office/drawing/2014/main" id="{44F25F2F-3726-4D4F-82B9-C504BE3FAC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7883" y="2099217"/>
              <a:ext cx="3724966" cy="46166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FF0000"/>
              </a:solidFill>
            </a:ln>
            <a:extLst/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Inserisco l’espressione</a:t>
              </a:r>
            </a:p>
          </p:txBody>
        </p:sp>
        <p:sp>
          <p:nvSpPr>
            <p:cNvPr id="16" name="TextBox 5">
              <a:extLst>
                <a:ext uri="{FF2B5EF4-FFF2-40B4-BE49-F238E27FC236}">
                  <a16:creationId xmlns:a16="http://schemas.microsoft.com/office/drawing/2014/main" id="{68C7DDD7-BE74-1349-BB1D-145A86B208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7883" y="3334628"/>
              <a:ext cx="3098203" cy="46166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FF0000"/>
              </a:solidFill>
            </a:ln>
            <a:extLst/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Clic su Inserimento</a:t>
              </a:r>
            </a:p>
          </p:txBody>
        </p:sp>
        <p:sp>
          <p:nvSpPr>
            <p:cNvPr id="22" name="TextBox 5">
              <a:extLst>
                <a:ext uri="{FF2B5EF4-FFF2-40B4-BE49-F238E27FC236}">
                  <a16:creationId xmlns:a16="http://schemas.microsoft.com/office/drawing/2014/main" id="{E9EDFF67-994A-3842-B61E-3BE6A9BF62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3944" y="4695190"/>
              <a:ext cx="3972392" cy="830997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FF0000"/>
              </a:solidFill>
            </a:ln>
            <a:extLst/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Il software riscrive l’espressione con frazioni</a:t>
              </a:r>
            </a:p>
          </p:txBody>
        </p:sp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7D4B2F13-4569-7447-A7C0-0B60708156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31097"/>
            <a:stretch/>
          </p:blipFill>
          <p:spPr>
            <a:xfrm>
              <a:off x="5457918" y="1279262"/>
              <a:ext cx="2674863" cy="1868621"/>
            </a:xfrm>
            <a:prstGeom prst="rect">
              <a:avLst/>
            </a:prstGeom>
          </p:spPr>
        </p:pic>
        <p:cxnSp>
          <p:nvCxnSpPr>
            <p:cNvPr id="15" name="Connettore 1 14">
              <a:extLst>
                <a:ext uri="{FF2B5EF4-FFF2-40B4-BE49-F238E27FC236}">
                  <a16:creationId xmlns:a16="http://schemas.microsoft.com/office/drawing/2014/main" id="{C53E3701-555A-194C-B1FA-0FA64621AB1C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4262850" y="2569566"/>
              <a:ext cx="2063522" cy="324677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  <p:pic>
          <p:nvPicPr>
            <p:cNvPr id="25" name="Immagine 24">
              <a:extLst>
                <a:ext uri="{FF2B5EF4-FFF2-40B4-BE49-F238E27FC236}">
                  <a16:creationId xmlns:a16="http://schemas.microsoft.com/office/drawing/2014/main" id="{DE8B0E4D-0133-6D44-9580-597C69BFD8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74190" y="3469640"/>
              <a:ext cx="2425700" cy="2451100"/>
            </a:xfrm>
            <a:prstGeom prst="rect">
              <a:avLst/>
            </a:prstGeom>
          </p:spPr>
        </p:pic>
        <p:cxnSp>
          <p:nvCxnSpPr>
            <p:cNvPr id="30" name="Connettore 1 29">
              <a:extLst>
                <a:ext uri="{FF2B5EF4-FFF2-40B4-BE49-F238E27FC236}">
                  <a16:creationId xmlns:a16="http://schemas.microsoft.com/office/drawing/2014/main" id="{7DE1C079-E3F5-494F-BC2F-C1D17E14ED56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3636085" y="3485479"/>
              <a:ext cx="3159264" cy="387451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  <p:cxnSp>
          <p:nvCxnSpPr>
            <p:cNvPr id="32" name="Connettore 1 31">
              <a:extLst>
                <a:ext uri="{FF2B5EF4-FFF2-40B4-BE49-F238E27FC236}">
                  <a16:creationId xmlns:a16="http://schemas.microsoft.com/office/drawing/2014/main" id="{11D73175-9F8E-8543-BD90-0D6D92F8393F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4596336" y="5110689"/>
              <a:ext cx="1755708" cy="364232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748256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DDF763B6-D6FB-3F47-B421-BC8D89212A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02037" y="443128"/>
            <a:ext cx="2410564" cy="762000"/>
          </a:xfrm>
        </p:spPr>
        <p:txBody>
          <a:bodyPr/>
          <a:lstStyle/>
          <a:p>
            <a:pPr eaLnBrk="1" hangingPunct="1"/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Quesito A</a:t>
            </a:r>
          </a:p>
        </p:txBody>
      </p:sp>
      <p:sp>
        <p:nvSpPr>
          <p:cNvPr id="28674" name="Slide Number Placeholder 8">
            <a:extLst>
              <a:ext uri="{FF2B5EF4-FFF2-40B4-BE49-F238E27FC236}">
                <a16:creationId xmlns:a16="http://schemas.microsoft.com/office/drawing/2014/main" id="{56CB47D5-7E34-5C40-96A2-149DDD058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A2EECBA-E935-5A42-A1B7-3B43D630CF47}" type="slidenum">
              <a:rPr lang="it-IT" altLang="it-IT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it-IT" altLang="it-IT" sz="1400">
              <a:latin typeface="Times New Roman" panose="02020603050405020304" pitchFamily="18" charset="0"/>
            </a:endParaRPr>
          </a:p>
        </p:txBody>
      </p:sp>
      <p:sp>
        <p:nvSpPr>
          <p:cNvPr id="28675" name="Footer Placeholder 9">
            <a:extLst>
              <a:ext uri="{FF2B5EF4-FFF2-40B4-BE49-F238E27FC236}">
                <a16:creationId xmlns:a16="http://schemas.microsoft.com/office/drawing/2014/main" id="{FB071E92-B562-F343-B416-61949C675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3505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 dirty="0">
                <a:latin typeface="Times New Roman" panose="02020603050405020304" pitchFamily="18" charset="0"/>
              </a:rPr>
              <a:t>Daniela Valenti, 2021</a:t>
            </a:r>
          </a:p>
        </p:txBody>
      </p: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2798753D-598D-2646-A3C9-4E528259F04E}"/>
              </a:ext>
            </a:extLst>
          </p:cNvPr>
          <p:cNvGrpSpPr/>
          <p:nvPr/>
        </p:nvGrpSpPr>
        <p:grpSpPr>
          <a:xfrm>
            <a:off x="249451" y="1396328"/>
            <a:ext cx="8171450" cy="4549819"/>
            <a:chOff x="249451" y="1396328"/>
            <a:chExt cx="8171450" cy="4549819"/>
          </a:xfrm>
        </p:grpSpPr>
        <p:sp>
          <p:nvSpPr>
            <p:cNvPr id="28676" name="TextBox 5">
              <a:extLst>
                <a:ext uri="{FF2B5EF4-FFF2-40B4-BE49-F238E27FC236}">
                  <a16:creationId xmlns:a16="http://schemas.microsoft.com/office/drawing/2014/main" id="{44F25F2F-3726-4D4F-82B9-C504BE3FAC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6035" y="1892557"/>
              <a:ext cx="3890815" cy="46166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FF0000"/>
              </a:solidFill>
            </a:ln>
            <a:extLst/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Clic su Calcolo simbolico</a:t>
              </a:r>
            </a:p>
          </p:txBody>
        </p:sp>
        <p:sp>
          <p:nvSpPr>
            <p:cNvPr id="22" name="TextBox 5">
              <a:extLst>
                <a:ext uri="{FF2B5EF4-FFF2-40B4-BE49-F238E27FC236}">
                  <a16:creationId xmlns:a16="http://schemas.microsoft.com/office/drawing/2014/main" id="{E9EDFF67-994A-3842-B61E-3BE6A9BF62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5801" y="5115150"/>
              <a:ext cx="3931518" cy="830997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  <a:extLst/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Il software dà il risultato esatto scritto con frazioni</a:t>
              </a:r>
            </a:p>
          </p:txBody>
        </p:sp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561BE72E-9760-B349-8A6E-D6A9B9693D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12601" y="1396328"/>
              <a:ext cx="2908300" cy="3721100"/>
            </a:xfrm>
            <a:prstGeom prst="rect">
              <a:avLst/>
            </a:prstGeom>
          </p:spPr>
        </p:pic>
        <p:cxnSp>
          <p:nvCxnSpPr>
            <p:cNvPr id="15" name="Connettore 1 14">
              <a:extLst>
                <a:ext uri="{FF2B5EF4-FFF2-40B4-BE49-F238E27FC236}">
                  <a16:creationId xmlns:a16="http://schemas.microsoft.com/office/drawing/2014/main" id="{D9D4CCD2-697E-8540-B335-17B16595BC65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307319" y="4679547"/>
              <a:ext cx="2158027" cy="917295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  <p:cxnSp>
          <p:nvCxnSpPr>
            <p:cNvPr id="19" name="Connettore 1 18">
              <a:extLst>
                <a:ext uri="{FF2B5EF4-FFF2-40B4-BE49-F238E27FC236}">
                  <a16:creationId xmlns:a16="http://schemas.microsoft.com/office/drawing/2014/main" id="{B6188912-4631-CD4B-A65F-A9B041058BB5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326850" y="1807285"/>
              <a:ext cx="1374703" cy="381643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  <p:sp>
          <p:nvSpPr>
            <p:cNvPr id="24" name="TextBox 5">
              <a:extLst>
                <a:ext uri="{FF2B5EF4-FFF2-40B4-BE49-F238E27FC236}">
                  <a16:creationId xmlns:a16="http://schemas.microsoft.com/office/drawing/2014/main" id="{887CC9F6-1AA9-2844-AA04-8977D5AD13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451" y="3289837"/>
              <a:ext cx="4247246" cy="830997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FF"/>
              </a:solidFill>
            </a:ln>
            <a:extLst/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$1 significa: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 b="1" i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l’espressione nel riquadro 1</a:t>
              </a:r>
            </a:p>
          </p:txBody>
        </p:sp>
        <p:cxnSp>
          <p:nvCxnSpPr>
            <p:cNvPr id="25" name="Connettore 1 24">
              <a:extLst>
                <a:ext uri="{FF2B5EF4-FFF2-40B4-BE49-F238E27FC236}">
                  <a16:creationId xmlns:a16="http://schemas.microsoft.com/office/drawing/2014/main" id="{7C67064F-65CF-4E42-90F1-97E42294C70D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4496698" y="3619427"/>
              <a:ext cx="1775010" cy="485238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rgbClr val="0000FF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501469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DDF763B6-D6FB-3F47-B421-BC8D89212A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50275" y="430635"/>
            <a:ext cx="2532015" cy="762000"/>
          </a:xfrm>
        </p:spPr>
        <p:txBody>
          <a:bodyPr/>
          <a:lstStyle/>
          <a:p>
            <a:pPr eaLnBrk="1" hangingPunct="1"/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Quesito A</a:t>
            </a:r>
            <a:endParaRPr lang="it-IT" altLang="it-IT" sz="3600" dirty="0">
              <a:solidFill>
                <a:srgbClr val="FF0000"/>
              </a:solidFill>
              <a:latin typeface="Arial Black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8674" name="Slide Number Placeholder 8">
            <a:extLst>
              <a:ext uri="{FF2B5EF4-FFF2-40B4-BE49-F238E27FC236}">
                <a16:creationId xmlns:a16="http://schemas.microsoft.com/office/drawing/2014/main" id="{56CB47D5-7E34-5C40-96A2-149DDD058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A2EECBA-E935-5A42-A1B7-3B43D630CF47}" type="slidenum">
              <a:rPr lang="it-IT" altLang="it-IT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it-IT" altLang="it-IT" sz="1400">
              <a:latin typeface="Times New Roman" panose="02020603050405020304" pitchFamily="18" charset="0"/>
            </a:endParaRPr>
          </a:p>
        </p:txBody>
      </p:sp>
      <p:sp>
        <p:nvSpPr>
          <p:cNvPr id="28675" name="Footer Placeholder 9">
            <a:extLst>
              <a:ext uri="{FF2B5EF4-FFF2-40B4-BE49-F238E27FC236}">
                <a16:creationId xmlns:a16="http://schemas.microsoft.com/office/drawing/2014/main" id="{FB071E92-B562-F343-B416-61949C675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3505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>
                <a:latin typeface="Times New Roman" panose="02020603050405020304" pitchFamily="18" charset="0"/>
              </a:rPr>
              <a:t>Daniela Valenti, 2021</a:t>
            </a:r>
            <a:endParaRPr lang="it-IT" altLang="it-IT" sz="1400" i="1" dirty="0">
              <a:latin typeface="Times New Roman" panose="02020603050405020304" pitchFamily="18" charset="0"/>
            </a:endParaRP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017CB949-5D54-6841-995C-E7AE28C2C65C}"/>
              </a:ext>
            </a:extLst>
          </p:cNvPr>
          <p:cNvGrpSpPr/>
          <p:nvPr/>
        </p:nvGrpSpPr>
        <p:grpSpPr>
          <a:xfrm>
            <a:off x="165301" y="1543498"/>
            <a:ext cx="8418965" cy="4610100"/>
            <a:chOff x="165301" y="1543498"/>
            <a:chExt cx="8418965" cy="4610100"/>
          </a:xfrm>
        </p:grpSpPr>
        <p:sp>
          <p:nvSpPr>
            <p:cNvPr id="28676" name="TextBox 5">
              <a:extLst>
                <a:ext uri="{FF2B5EF4-FFF2-40B4-BE49-F238E27FC236}">
                  <a16:creationId xmlns:a16="http://schemas.microsoft.com/office/drawing/2014/main" id="{44F25F2F-3726-4D4F-82B9-C504BE3FAC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094" y="1872734"/>
              <a:ext cx="3931570" cy="46166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  <a:extLst/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Clic su Calcolo numerico</a:t>
              </a:r>
            </a:p>
          </p:txBody>
        </p:sp>
        <p:sp>
          <p:nvSpPr>
            <p:cNvPr id="22" name="TextBox 5">
              <a:extLst>
                <a:ext uri="{FF2B5EF4-FFF2-40B4-BE49-F238E27FC236}">
                  <a16:creationId xmlns:a16="http://schemas.microsoft.com/office/drawing/2014/main" id="{E9EDFF67-994A-3842-B61E-3BE6A9BF62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5301" y="3892102"/>
              <a:ext cx="3931569" cy="1200329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  <a:extLst/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Il software dà il risultato approssimato scritto con decimali</a:t>
              </a:r>
            </a:p>
          </p:txBody>
        </p:sp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A2EF24A7-56A8-AD4B-8B79-74EBC7596F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17166" y="1543498"/>
              <a:ext cx="3467100" cy="4610100"/>
            </a:xfrm>
            <a:prstGeom prst="rect">
              <a:avLst/>
            </a:prstGeom>
          </p:spPr>
        </p:pic>
        <p:cxnSp>
          <p:nvCxnSpPr>
            <p:cNvPr id="18" name="Connettore 1 17">
              <a:extLst>
                <a:ext uri="{FF2B5EF4-FFF2-40B4-BE49-F238E27FC236}">
                  <a16:creationId xmlns:a16="http://schemas.microsoft.com/office/drawing/2014/main" id="{99F4A562-0C90-A342-9AD9-A57E32FC94A5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098665" y="1940421"/>
              <a:ext cx="1850314" cy="166279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  <p:cxnSp>
          <p:nvCxnSpPr>
            <p:cNvPr id="19" name="Connettore 1 18">
              <a:extLst>
                <a:ext uri="{FF2B5EF4-FFF2-40B4-BE49-F238E27FC236}">
                  <a16:creationId xmlns:a16="http://schemas.microsoft.com/office/drawing/2014/main" id="{3CD6BB33-A5E8-C441-A849-24DEA8BE6E87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4096870" y="5092431"/>
              <a:ext cx="1749442" cy="699079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807132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DDF763B6-D6FB-3F47-B421-BC8D89212A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87182" y="154740"/>
            <a:ext cx="2343742" cy="762000"/>
          </a:xfrm>
        </p:spPr>
        <p:txBody>
          <a:bodyPr/>
          <a:lstStyle/>
          <a:p>
            <a:pPr eaLnBrk="1" hangingPunct="1"/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Quesito B</a:t>
            </a:r>
          </a:p>
        </p:txBody>
      </p:sp>
      <p:sp>
        <p:nvSpPr>
          <p:cNvPr id="28674" name="Slide Number Placeholder 8">
            <a:extLst>
              <a:ext uri="{FF2B5EF4-FFF2-40B4-BE49-F238E27FC236}">
                <a16:creationId xmlns:a16="http://schemas.microsoft.com/office/drawing/2014/main" id="{56CB47D5-7E34-5C40-96A2-149DDD058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A2EECBA-E935-5A42-A1B7-3B43D630CF47}" type="slidenum">
              <a:rPr lang="it-IT" altLang="it-IT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it-IT" altLang="it-IT" sz="1400">
              <a:latin typeface="Times New Roman" panose="02020603050405020304" pitchFamily="18" charset="0"/>
            </a:endParaRPr>
          </a:p>
        </p:txBody>
      </p:sp>
      <p:sp>
        <p:nvSpPr>
          <p:cNvPr id="28675" name="Footer Placeholder 9">
            <a:extLst>
              <a:ext uri="{FF2B5EF4-FFF2-40B4-BE49-F238E27FC236}">
                <a16:creationId xmlns:a16="http://schemas.microsoft.com/office/drawing/2014/main" id="{FB071E92-B562-F343-B416-61949C675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3505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>
                <a:latin typeface="Times New Roman" panose="02020603050405020304" pitchFamily="18" charset="0"/>
              </a:rPr>
              <a:t>Daniela Valenti, 2021</a:t>
            </a:r>
            <a:endParaRPr lang="it-IT" altLang="it-IT" sz="1400" i="1" dirty="0">
              <a:latin typeface="Times New Roman" panose="02020603050405020304" pitchFamily="18" charset="0"/>
            </a:endParaRPr>
          </a:p>
        </p:txBody>
      </p:sp>
      <p:sp>
        <p:nvSpPr>
          <p:cNvPr id="28676" name="TextBox 5">
            <a:extLst>
              <a:ext uri="{FF2B5EF4-FFF2-40B4-BE49-F238E27FC236}">
                <a16:creationId xmlns:a16="http://schemas.microsoft.com/office/drawing/2014/main" id="{44F25F2F-3726-4D4F-82B9-C504BE3FAC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988" y="799091"/>
            <a:ext cx="8483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I risultati della prima espressione dati dal CAS</a:t>
            </a:r>
          </a:p>
        </p:txBody>
      </p:sp>
      <p:grpSp>
        <p:nvGrpSpPr>
          <p:cNvPr id="21" name="Gruppo 20">
            <a:extLst>
              <a:ext uri="{FF2B5EF4-FFF2-40B4-BE49-F238E27FC236}">
                <a16:creationId xmlns:a16="http://schemas.microsoft.com/office/drawing/2014/main" id="{192EA450-FED6-6148-8E35-41AE4E99DF12}"/>
              </a:ext>
            </a:extLst>
          </p:cNvPr>
          <p:cNvGrpSpPr/>
          <p:nvPr/>
        </p:nvGrpSpPr>
        <p:grpSpPr>
          <a:xfrm>
            <a:off x="540518" y="1525096"/>
            <a:ext cx="6628698" cy="4653868"/>
            <a:chOff x="540518" y="1525096"/>
            <a:chExt cx="6628698" cy="4653868"/>
          </a:xfrm>
        </p:grpSpPr>
        <p:sp>
          <p:nvSpPr>
            <p:cNvPr id="12" name="Rectangle 2">
              <a:extLst>
                <a:ext uri="{FF2B5EF4-FFF2-40B4-BE49-F238E27FC236}">
                  <a16:creationId xmlns:a16="http://schemas.microsoft.com/office/drawing/2014/main" id="{DC67D459-F3D7-2145-A110-4FAEB669D0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0518" y="2227893"/>
              <a:ext cx="2030418" cy="496872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FF0000"/>
              </a:solidFill>
            </a:ln>
            <a:ex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folHlink"/>
                  </a:solidFill>
                  <a:latin typeface="+mj-lt"/>
                  <a:ea typeface="ＭＳ Ｐゴシック" charset="-128"/>
                  <a:cs typeface="ＭＳ Ｐゴシック" charset="-128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folHlink"/>
                  </a:solidFill>
                  <a:latin typeface="Arial Narrow" charset="0"/>
                  <a:ea typeface="ＭＳ Ｐゴシック" charset="-128"/>
                  <a:cs typeface="ＭＳ Ｐゴシック" charset="-128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folHlink"/>
                  </a:solidFill>
                  <a:latin typeface="Arial Narrow" charset="0"/>
                  <a:ea typeface="ＭＳ Ｐゴシック" charset="-128"/>
                  <a:cs typeface="ＭＳ Ｐゴシック" charset="-128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folHlink"/>
                  </a:solidFill>
                  <a:latin typeface="Arial Narrow" charset="0"/>
                  <a:ea typeface="ＭＳ Ｐゴシック" charset="-128"/>
                  <a:cs typeface="ＭＳ Ｐゴシック" charset="-128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folHlink"/>
                  </a:solidFill>
                  <a:latin typeface="Arial Narrow" charset="0"/>
                  <a:ea typeface="ＭＳ Ｐゴシック" charset="-128"/>
                  <a:cs typeface="ＭＳ Ｐゴシック" charset="-128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folHlink"/>
                  </a:solidFill>
                  <a:latin typeface="Arial Narrow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folHlink"/>
                  </a:solidFill>
                  <a:latin typeface="Arial Narrow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folHlink"/>
                  </a:solidFill>
                  <a:latin typeface="Arial Narrow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folHlink"/>
                  </a:solidFill>
                  <a:latin typeface="Arial Narrow" charset="0"/>
                </a:defRPr>
              </a:lvl9pPr>
            </a:lstStyle>
            <a:p>
              <a:pPr algn="ctr" eaLnBrk="1" hangingPunct="1"/>
              <a:r>
                <a:rPr lang="it-IT" altLang="it-IT" sz="2400" b="1" kern="0" dirty="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Inserimento</a:t>
              </a:r>
            </a:p>
          </p:txBody>
        </p:sp>
        <p:sp>
          <p:nvSpPr>
            <p:cNvPr id="13" name="Rectangle 2">
              <a:extLst>
                <a:ext uri="{FF2B5EF4-FFF2-40B4-BE49-F238E27FC236}">
                  <a16:creationId xmlns:a16="http://schemas.microsoft.com/office/drawing/2014/main" id="{9219CB2A-5B8B-A342-B876-7E982C86EC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0518" y="3467947"/>
              <a:ext cx="1527587" cy="76200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FF0000"/>
              </a:solidFill>
            </a:ln>
            <a:ex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folHlink"/>
                  </a:solidFill>
                  <a:latin typeface="+mj-lt"/>
                  <a:ea typeface="ＭＳ Ｐゴシック" charset="-128"/>
                  <a:cs typeface="ＭＳ Ｐゴシック" charset="-128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folHlink"/>
                  </a:solidFill>
                  <a:latin typeface="Arial Narrow" charset="0"/>
                  <a:ea typeface="ＭＳ Ｐゴシック" charset="-128"/>
                  <a:cs typeface="ＭＳ Ｐゴシック" charset="-128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folHlink"/>
                  </a:solidFill>
                  <a:latin typeface="Arial Narrow" charset="0"/>
                  <a:ea typeface="ＭＳ Ｐゴシック" charset="-128"/>
                  <a:cs typeface="ＭＳ Ｐゴシック" charset="-128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folHlink"/>
                  </a:solidFill>
                  <a:latin typeface="Arial Narrow" charset="0"/>
                  <a:ea typeface="ＭＳ Ｐゴシック" charset="-128"/>
                  <a:cs typeface="ＭＳ Ｐゴシック" charset="-128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folHlink"/>
                  </a:solidFill>
                  <a:latin typeface="Arial Narrow" charset="0"/>
                  <a:ea typeface="ＭＳ Ｐゴシック" charset="-128"/>
                  <a:cs typeface="ＭＳ Ｐゴシック" charset="-128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folHlink"/>
                  </a:solidFill>
                  <a:latin typeface="Arial Narrow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folHlink"/>
                  </a:solidFill>
                  <a:latin typeface="Arial Narrow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folHlink"/>
                  </a:solidFill>
                  <a:latin typeface="Arial Narrow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folHlink"/>
                  </a:solidFill>
                  <a:latin typeface="Arial Narrow" charset="0"/>
                </a:defRPr>
              </a:lvl9pPr>
            </a:lstStyle>
            <a:p>
              <a:pPr algn="ctr" eaLnBrk="1" hangingPunct="1"/>
              <a:r>
                <a:rPr lang="it-IT" altLang="it-IT" sz="2000" b="1" kern="0" dirty="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Calcolo simbolico</a:t>
              </a:r>
            </a:p>
          </p:txBody>
        </p:sp>
        <p:sp>
          <p:nvSpPr>
            <p:cNvPr id="14" name="Rectangle 2">
              <a:extLst>
                <a:ext uri="{FF2B5EF4-FFF2-40B4-BE49-F238E27FC236}">
                  <a16:creationId xmlns:a16="http://schemas.microsoft.com/office/drawing/2014/main" id="{B114AE8B-C7FE-334D-9B07-F78D718E92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1481" y="4628132"/>
              <a:ext cx="1941045" cy="76200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folHlink"/>
                  </a:solidFill>
                  <a:latin typeface="+mj-lt"/>
                  <a:ea typeface="ＭＳ Ｐゴシック" charset="-128"/>
                  <a:cs typeface="ＭＳ Ｐゴシック" charset="-128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folHlink"/>
                  </a:solidFill>
                  <a:latin typeface="Arial Narrow" charset="0"/>
                  <a:ea typeface="ＭＳ Ｐゴシック" charset="-128"/>
                  <a:cs typeface="ＭＳ Ｐゴシック" charset="-128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folHlink"/>
                  </a:solidFill>
                  <a:latin typeface="Arial Narrow" charset="0"/>
                  <a:ea typeface="ＭＳ Ｐゴシック" charset="-128"/>
                  <a:cs typeface="ＭＳ Ｐゴシック" charset="-128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folHlink"/>
                  </a:solidFill>
                  <a:latin typeface="Arial Narrow" charset="0"/>
                  <a:ea typeface="ＭＳ Ｐゴシック" charset="-128"/>
                  <a:cs typeface="ＭＳ Ｐゴシック" charset="-128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folHlink"/>
                  </a:solidFill>
                  <a:latin typeface="Arial Narrow" charset="0"/>
                  <a:ea typeface="ＭＳ Ｐゴシック" charset="-128"/>
                  <a:cs typeface="ＭＳ Ｐゴシック" charset="-128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folHlink"/>
                  </a:solidFill>
                  <a:latin typeface="Arial Narrow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folHlink"/>
                  </a:solidFill>
                  <a:latin typeface="Arial Narrow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folHlink"/>
                  </a:solidFill>
                  <a:latin typeface="Arial Narrow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folHlink"/>
                  </a:solidFill>
                  <a:latin typeface="Arial Narrow" charset="0"/>
                </a:defRPr>
              </a:lvl9pPr>
            </a:lstStyle>
            <a:p>
              <a:pPr algn="ctr" eaLnBrk="1" hangingPunct="1"/>
              <a:r>
                <a:rPr lang="it-IT" altLang="it-IT" sz="2000" b="1" kern="0" dirty="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Calcolo numerico</a:t>
              </a:r>
            </a:p>
          </p:txBody>
        </p:sp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CCFFA4B1-CF01-5840-A671-91F1C52CAA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59053" y="1525096"/>
              <a:ext cx="2810163" cy="4653868"/>
            </a:xfrm>
            <a:prstGeom prst="rect">
              <a:avLst/>
            </a:prstGeom>
          </p:spPr>
        </p:pic>
        <p:cxnSp>
          <p:nvCxnSpPr>
            <p:cNvPr id="18" name="Connettore 1 17">
              <a:extLst>
                <a:ext uri="{FF2B5EF4-FFF2-40B4-BE49-F238E27FC236}">
                  <a16:creationId xmlns:a16="http://schemas.microsoft.com/office/drawing/2014/main" id="{B46E6632-A80B-5A4B-9E9C-84FC1F1739C9}"/>
                </a:ext>
              </a:extLst>
            </p:cNvPr>
            <p:cNvCxnSpPr>
              <a:cxnSpLocks/>
              <a:endCxn id="12" idx="3"/>
            </p:cNvCxnSpPr>
            <p:nvPr/>
          </p:nvCxnSpPr>
          <p:spPr bwMode="auto">
            <a:xfrm flipH="1" flipV="1">
              <a:off x="2570936" y="2476329"/>
              <a:ext cx="2837780" cy="933292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  <p:cxnSp>
          <p:nvCxnSpPr>
            <p:cNvPr id="22" name="Connettore 1 21">
              <a:extLst>
                <a:ext uri="{FF2B5EF4-FFF2-40B4-BE49-F238E27FC236}">
                  <a16:creationId xmlns:a16="http://schemas.microsoft.com/office/drawing/2014/main" id="{59C58458-3419-8043-ABD7-497EDEC707BD}"/>
                </a:ext>
              </a:extLst>
            </p:cNvPr>
            <p:cNvCxnSpPr>
              <a:cxnSpLocks/>
              <a:endCxn id="13" idx="3"/>
            </p:cNvCxnSpPr>
            <p:nvPr/>
          </p:nvCxnSpPr>
          <p:spPr bwMode="auto">
            <a:xfrm flipH="1" flipV="1">
              <a:off x="2068105" y="3848947"/>
              <a:ext cx="3191504" cy="754616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  <p:cxnSp>
          <p:nvCxnSpPr>
            <p:cNvPr id="24" name="Connettore 1 23">
              <a:extLst>
                <a:ext uri="{FF2B5EF4-FFF2-40B4-BE49-F238E27FC236}">
                  <a16:creationId xmlns:a16="http://schemas.microsoft.com/office/drawing/2014/main" id="{02CC53AE-89A2-B746-9E8D-66B3C60250C7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2482526" y="4974139"/>
              <a:ext cx="2677812" cy="736884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848476625"/>
      </p:ext>
    </p:extLst>
  </p:cSld>
  <p:clrMapOvr>
    <a:masterClrMapping/>
  </p:clrMapOvr>
</p:sld>
</file>

<file path=ppt/theme/theme1.xml><?xml version="1.0" encoding="utf-8"?>
<a:theme xmlns:a="http://schemas.openxmlformats.org/drawingml/2006/main" name="Boomerang">
  <a:themeElements>
    <a:clrScheme name="Custom 1">
      <a:dk1>
        <a:srgbClr val="333333"/>
      </a:dk1>
      <a:lt1>
        <a:srgbClr val="9CDCDA"/>
      </a:lt1>
      <a:dk2>
        <a:srgbClr val="CCFFFF"/>
      </a:dk2>
      <a:lt2>
        <a:srgbClr val="C0C0C0"/>
      </a:lt2>
      <a:accent1>
        <a:srgbClr val="F5CDDF"/>
      </a:accent1>
      <a:accent2>
        <a:srgbClr val="99FFCC"/>
      </a:accent2>
      <a:accent3>
        <a:srgbClr val="CBEBEA"/>
      </a:accent3>
      <a:accent4>
        <a:srgbClr val="2A2A2A"/>
      </a:accent4>
      <a:accent5>
        <a:srgbClr val="F9E3EC"/>
      </a:accent5>
      <a:accent6>
        <a:srgbClr val="8AE7B9"/>
      </a:accent6>
      <a:hlink>
        <a:srgbClr val="0064F8"/>
      </a:hlink>
      <a:folHlink>
        <a:srgbClr val="007572"/>
      </a:folHlink>
    </a:clrScheme>
    <a:fontScheme name="Boomerang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oomerang 1">
        <a:dk1>
          <a:srgbClr val="333333"/>
        </a:dk1>
        <a:lt1>
          <a:srgbClr val="9CDCDA"/>
        </a:lt1>
        <a:dk2>
          <a:srgbClr val="CCFFFF"/>
        </a:dk2>
        <a:lt2>
          <a:srgbClr val="C0C0C0"/>
        </a:lt2>
        <a:accent1>
          <a:srgbClr val="F5CDDF"/>
        </a:accent1>
        <a:accent2>
          <a:srgbClr val="99FFCC"/>
        </a:accent2>
        <a:accent3>
          <a:srgbClr val="CBEBEA"/>
        </a:accent3>
        <a:accent4>
          <a:srgbClr val="2A2A2A"/>
        </a:accent4>
        <a:accent5>
          <a:srgbClr val="F9E3EC"/>
        </a:accent5>
        <a:accent6>
          <a:srgbClr val="8AE7B9"/>
        </a:accent6>
        <a:hlink>
          <a:srgbClr val="0064F8"/>
        </a:hlink>
        <a:folHlink>
          <a:srgbClr val="0075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omerang 2">
        <a:dk1>
          <a:srgbClr val="333333"/>
        </a:dk1>
        <a:lt1>
          <a:srgbClr val="FFFFFF"/>
        </a:lt1>
        <a:dk2>
          <a:srgbClr val="CCFFFF"/>
        </a:dk2>
        <a:lt2>
          <a:srgbClr val="EAEAEA"/>
        </a:lt2>
        <a:accent1>
          <a:srgbClr val="F5CDDF"/>
        </a:accent1>
        <a:accent2>
          <a:srgbClr val="D1FFE8"/>
        </a:accent2>
        <a:accent3>
          <a:srgbClr val="FFFFFF"/>
        </a:accent3>
        <a:accent4>
          <a:srgbClr val="2A2A2A"/>
        </a:accent4>
        <a:accent5>
          <a:srgbClr val="F9E3EC"/>
        </a:accent5>
        <a:accent6>
          <a:srgbClr val="BDE7D2"/>
        </a:accent6>
        <a:hlink>
          <a:srgbClr val="33CCCC"/>
        </a:hlink>
        <a:folHlink>
          <a:srgbClr val="0075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omerang 3">
        <a:dk1>
          <a:srgbClr val="000000"/>
        </a:dk1>
        <a:lt1>
          <a:srgbClr val="FFFFFF"/>
        </a:lt1>
        <a:dk2>
          <a:srgbClr val="EAEAEA"/>
        </a:dk2>
        <a:lt2>
          <a:srgbClr val="FFFFFF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00000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omerang 4">
        <a:dk1>
          <a:srgbClr val="333333"/>
        </a:dk1>
        <a:lt1>
          <a:srgbClr val="FFFFCC"/>
        </a:lt1>
        <a:dk2>
          <a:srgbClr val="CCECFF"/>
        </a:dk2>
        <a:lt2>
          <a:srgbClr val="DDDDDD"/>
        </a:lt2>
        <a:accent1>
          <a:srgbClr val="F5CDDF"/>
        </a:accent1>
        <a:accent2>
          <a:srgbClr val="99FFCC"/>
        </a:accent2>
        <a:accent3>
          <a:srgbClr val="FFFFE2"/>
        </a:accent3>
        <a:accent4>
          <a:srgbClr val="2A2A2A"/>
        </a:accent4>
        <a:accent5>
          <a:srgbClr val="F9E3EC"/>
        </a:accent5>
        <a:accent6>
          <a:srgbClr val="8AE7B9"/>
        </a:accent6>
        <a:hlink>
          <a:srgbClr val="32CAC6"/>
        </a:hlink>
        <a:folHlink>
          <a:srgbClr val="4D6E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omerang 5">
        <a:dk1>
          <a:srgbClr val="333333"/>
        </a:dk1>
        <a:lt1>
          <a:srgbClr val="F2D0DA"/>
        </a:lt1>
        <a:dk2>
          <a:srgbClr val="CCECFF"/>
        </a:dk2>
        <a:lt2>
          <a:srgbClr val="EAEAEA"/>
        </a:lt2>
        <a:accent1>
          <a:srgbClr val="7BC7C9"/>
        </a:accent1>
        <a:accent2>
          <a:srgbClr val="EDECD1"/>
        </a:accent2>
        <a:accent3>
          <a:srgbClr val="F7E4EA"/>
        </a:accent3>
        <a:accent4>
          <a:srgbClr val="2A2A2A"/>
        </a:accent4>
        <a:accent5>
          <a:srgbClr val="BFE0E1"/>
        </a:accent5>
        <a:accent6>
          <a:srgbClr val="D7D6BD"/>
        </a:accent6>
        <a:hlink>
          <a:srgbClr val="CC0066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omerang 6">
        <a:dk1>
          <a:srgbClr val="333333"/>
        </a:dk1>
        <a:lt1>
          <a:srgbClr val="C4BBD9"/>
        </a:lt1>
        <a:dk2>
          <a:srgbClr val="B0E1E8"/>
        </a:dk2>
        <a:lt2>
          <a:srgbClr val="D7D4B9"/>
        </a:lt2>
        <a:accent1>
          <a:srgbClr val="F5CDDF"/>
        </a:accent1>
        <a:accent2>
          <a:srgbClr val="B3E5C7"/>
        </a:accent2>
        <a:accent3>
          <a:srgbClr val="DEDAE9"/>
        </a:accent3>
        <a:accent4>
          <a:srgbClr val="2A2A2A"/>
        </a:accent4>
        <a:accent5>
          <a:srgbClr val="F9E3EC"/>
        </a:accent5>
        <a:accent6>
          <a:srgbClr val="A2CFB4"/>
        </a:accent6>
        <a:hlink>
          <a:srgbClr val="CC00FF"/>
        </a:hlink>
        <a:folHlink>
          <a:srgbClr val="362A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omerang 7">
        <a:dk1>
          <a:srgbClr val="333333"/>
        </a:dk1>
        <a:lt1>
          <a:srgbClr val="D0F781"/>
        </a:lt1>
        <a:dk2>
          <a:srgbClr val="BDD0ED"/>
        </a:dk2>
        <a:lt2>
          <a:srgbClr val="D1D1D1"/>
        </a:lt2>
        <a:accent1>
          <a:srgbClr val="FFFF99"/>
        </a:accent1>
        <a:accent2>
          <a:srgbClr val="B4DF49"/>
        </a:accent2>
        <a:accent3>
          <a:srgbClr val="E4FAC1"/>
        </a:accent3>
        <a:accent4>
          <a:srgbClr val="2A2A2A"/>
        </a:accent4>
        <a:accent5>
          <a:srgbClr val="FFFFCA"/>
        </a:accent5>
        <a:accent6>
          <a:srgbClr val="A3CA41"/>
        </a:accent6>
        <a:hlink>
          <a:srgbClr val="53AA3E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omerang 8">
        <a:dk1>
          <a:srgbClr val="969696"/>
        </a:dk1>
        <a:lt1>
          <a:srgbClr val="F8F8F8"/>
        </a:lt1>
        <a:dk2>
          <a:srgbClr val="5F5F5F"/>
        </a:dk2>
        <a:lt2>
          <a:srgbClr val="808080"/>
        </a:lt2>
        <a:accent1>
          <a:srgbClr val="F5CDDF"/>
        </a:accent1>
        <a:accent2>
          <a:srgbClr val="4D4D4D"/>
        </a:accent2>
        <a:accent3>
          <a:srgbClr val="B6B6B6"/>
        </a:accent3>
        <a:accent4>
          <a:srgbClr val="D4D4D4"/>
        </a:accent4>
        <a:accent5>
          <a:srgbClr val="F9E3EC"/>
        </a:accent5>
        <a:accent6>
          <a:srgbClr val="454545"/>
        </a:accent6>
        <a:hlink>
          <a:srgbClr val="FFFF99"/>
        </a:hlink>
        <a:folHlink>
          <a:srgbClr val="FFE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Proposal</Template>
  <TotalTime>11794</TotalTime>
  <Words>251</Words>
  <Application>Microsoft Macintosh PowerPoint</Application>
  <PresentationFormat>Presentazione su schermo (4:3)</PresentationFormat>
  <Paragraphs>56</Paragraphs>
  <Slides>11</Slides>
  <Notes>0</Notes>
  <HiddenSlides>0</HiddenSlides>
  <MMClips>1</MMClips>
  <ScaleCrop>false</ScaleCrop>
  <HeadingPairs>
    <vt:vector size="8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  <vt:variant>
        <vt:lpstr>Presentazioni personalizzate</vt:lpstr>
      </vt:variant>
      <vt:variant>
        <vt:i4>4</vt:i4>
      </vt:variant>
    </vt:vector>
  </HeadingPairs>
  <TitlesOfParts>
    <vt:vector size="21" baseType="lpstr">
      <vt:lpstr>ＭＳ Ｐゴシック</vt:lpstr>
      <vt:lpstr>Arial</vt:lpstr>
      <vt:lpstr>Arial Black</vt:lpstr>
      <vt:lpstr>Arial Narrow</vt:lpstr>
      <vt:lpstr>Times New Roman</vt:lpstr>
      <vt:lpstr>Boomerang</vt:lpstr>
      <vt:lpstr>Calcoli con il CAS</vt:lpstr>
      <vt:lpstr>CAS</vt:lpstr>
      <vt:lpstr>Un video per conoscere il software </vt:lpstr>
      <vt:lpstr>Calcoli con il CAS. Attività</vt:lpstr>
      <vt:lpstr>Che cosa hai trovato</vt:lpstr>
      <vt:lpstr>Quesito A</vt:lpstr>
      <vt:lpstr>Quesito A</vt:lpstr>
      <vt:lpstr>Quesito A</vt:lpstr>
      <vt:lpstr>Quesito B</vt:lpstr>
      <vt:lpstr>Riflessioni sul lavoro svolto</vt:lpstr>
      <vt:lpstr>Uno strumento versatile e potente</vt:lpstr>
      <vt:lpstr>Bolzano</vt:lpstr>
      <vt:lpstr>Cantor</vt:lpstr>
      <vt:lpstr>Hilbert</vt:lpstr>
      <vt:lpstr>Archimede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L’Infinito</dc:title>
  <dc:creator>Riccardo Righi</dc:creator>
  <cp:lastModifiedBy>Microsoft Office User</cp:lastModifiedBy>
  <cp:revision>501</cp:revision>
  <cp:lastPrinted>2023-10-30T08:29:38Z</cp:lastPrinted>
  <dcterms:created xsi:type="dcterms:W3CDTF">2013-03-24T18:58:51Z</dcterms:created>
  <dcterms:modified xsi:type="dcterms:W3CDTF">2023-10-30T08:29:41Z</dcterms:modified>
</cp:coreProperties>
</file>