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97" r:id="rId2"/>
    <p:sldId id="425" r:id="rId3"/>
    <p:sldId id="418" r:id="rId4"/>
    <p:sldId id="412" r:id="rId5"/>
    <p:sldId id="427" r:id="rId6"/>
    <p:sldId id="428" r:id="rId7"/>
    <p:sldId id="429" r:id="rId8"/>
    <p:sldId id="430" r:id="rId9"/>
  </p:sldIdLst>
  <p:sldSz cx="9144000" cy="6858000" type="screen4x3"/>
  <p:notesSz cx="6858000" cy="9144000"/>
  <p:custShowLst>
    <p:custShow name="Bolzano" id="0">
      <p:sldLst/>
    </p:custShow>
    <p:custShow name="Cantor" id="1">
      <p:sldLst/>
    </p:custShow>
    <p:custShow name="Hilbert" id="2">
      <p:sldLst/>
    </p:custShow>
    <p:custShow name="Archimede" id="3">
      <p:sldLst/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107768"/>
    <a:srgbClr val="FFFEE8"/>
    <a:srgbClr val="FFF9CB"/>
    <a:srgbClr val="FFE001"/>
    <a:srgbClr val="2199FF"/>
    <a:srgbClr val="EFFFFF"/>
    <a:srgbClr val="FFF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4607"/>
  </p:normalViewPr>
  <p:slideViewPr>
    <p:cSldViewPr snapToGrid="0">
      <p:cViewPr>
        <p:scale>
          <a:sx n="91" d="100"/>
          <a:sy n="91" d="100"/>
        </p:scale>
        <p:origin x="1680" y="7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-181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0EDD0A2B-C6A3-804B-86DB-28AE5722C53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r>
              <a:rPr lang="it-IT" altLang="it-IT"/>
              <a:t>L'infinito</a:t>
            </a:r>
          </a:p>
        </p:txBody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365F7EA3-1960-1B41-86FC-F9EB500F9E9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r>
              <a:rPr lang="it-IT" altLang="it-IT"/>
              <a:t>20/09/02</a:t>
            </a:r>
          </a:p>
        </p:txBody>
      </p:sp>
      <p:sp>
        <p:nvSpPr>
          <p:cNvPr id="118788" name="Rectangle 4">
            <a:extLst>
              <a:ext uri="{FF2B5EF4-FFF2-40B4-BE49-F238E27FC236}">
                <a16:creationId xmlns:a16="http://schemas.microsoft.com/office/drawing/2014/main" id="{40ED91F6-CA4A-4641-91AD-D6AEC99C7BA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r>
              <a:rPr lang="it-IT" altLang="it-IT"/>
              <a:t>Liceo Scientifico "Laurana" - Urbino</a:t>
            </a:r>
          </a:p>
        </p:txBody>
      </p:sp>
      <p:sp>
        <p:nvSpPr>
          <p:cNvPr id="118789" name="Rectangle 5">
            <a:extLst>
              <a:ext uri="{FF2B5EF4-FFF2-40B4-BE49-F238E27FC236}">
                <a16:creationId xmlns:a16="http://schemas.microsoft.com/office/drawing/2014/main" id="{0A2C0422-B306-A74A-B3DF-8BEB8AA393D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7D4A89F-A5A5-5C4F-9D01-B5BDA252817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297E4C46-C14B-8341-8BA1-7A3646908D9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r>
              <a:rPr lang="it-IT" altLang="it-IT"/>
              <a:t>L'infinito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B26A59BA-2D1D-E845-A5F0-EBA91C8F576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r>
              <a:rPr lang="it-IT" altLang="it-IT"/>
              <a:t>20/09/02</a:t>
            </a: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651F22BD-AE80-494F-8DC6-593756B9D3E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9" name="Rectangle 5">
            <a:extLst>
              <a:ext uri="{FF2B5EF4-FFF2-40B4-BE49-F238E27FC236}">
                <a16:creationId xmlns:a16="http://schemas.microsoft.com/office/drawing/2014/main" id="{FCA359C9-7C13-0847-AEC2-634E6734802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noProof="0"/>
              <a:t>Fare clic per modificare gli stili del testo dello schema</a:t>
            </a:r>
          </a:p>
          <a:p>
            <a:pPr lvl="1"/>
            <a:r>
              <a:rPr lang="it-IT" altLang="it-IT" noProof="0"/>
              <a:t>Secondo livello</a:t>
            </a:r>
          </a:p>
          <a:p>
            <a:pPr lvl="2"/>
            <a:r>
              <a:rPr lang="it-IT" altLang="it-IT" noProof="0"/>
              <a:t>Terzo livello</a:t>
            </a:r>
          </a:p>
          <a:p>
            <a:pPr lvl="3"/>
            <a:r>
              <a:rPr lang="it-IT" altLang="it-IT" noProof="0"/>
              <a:t>Quarto livello</a:t>
            </a:r>
          </a:p>
          <a:p>
            <a:pPr lvl="4"/>
            <a:r>
              <a:rPr lang="it-IT" altLang="it-IT" noProof="0"/>
              <a:t>Quinto livello</a:t>
            </a:r>
          </a:p>
        </p:txBody>
      </p:sp>
      <p:sp>
        <p:nvSpPr>
          <p:cNvPr id="52230" name="Rectangle 6">
            <a:extLst>
              <a:ext uri="{FF2B5EF4-FFF2-40B4-BE49-F238E27FC236}">
                <a16:creationId xmlns:a16="http://schemas.microsoft.com/office/drawing/2014/main" id="{42DD9CAD-D067-6C4A-99F7-1695F4E382F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r>
              <a:rPr lang="it-IT" altLang="it-IT"/>
              <a:t>Liceo Scientifico "Laurana" - Urbino</a:t>
            </a:r>
          </a:p>
        </p:txBody>
      </p:sp>
      <p:sp>
        <p:nvSpPr>
          <p:cNvPr id="52231" name="Rectangle 7">
            <a:extLst>
              <a:ext uri="{FF2B5EF4-FFF2-40B4-BE49-F238E27FC236}">
                <a16:creationId xmlns:a16="http://schemas.microsoft.com/office/drawing/2014/main" id="{4E358DC0-3145-124E-9CF3-F22D81691D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C2FEDAC-CC26-394A-8D9D-FB50E7E2EBA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E923DC3B-C647-9C4F-BA63-75A9F35DAEC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56FF8F71-2512-5845-8919-AC5D63C0D2B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24579" name="Rectangle 6">
            <a:extLst>
              <a:ext uri="{FF2B5EF4-FFF2-40B4-BE49-F238E27FC236}">
                <a16:creationId xmlns:a16="http://schemas.microsoft.com/office/drawing/2014/main" id="{4792FBFC-B9F6-2842-9ACC-4AD6421D4C9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24580" name="Rectangle 7">
            <a:extLst>
              <a:ext uri="{FF2B5EF4-FFF2-40B4-BE49-F238E27FC236}">
                <a16:creationId xmlns:a16="http://schemas.microsoft.com/office/drawing/2014/main" id="{EB1C58B0-1E51-3B4B-BDFF-D0639916DA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250CCCA-A263-D140-A709-9837176BAAB2}" type="slidenum">
              <a:rPr kumimoji="0"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</a:t>
            </a:fld>
            <a:endParaRPr kumimoji="0" lang="it-IT" altLang="it-IT">
              <a:latin typeface="Times New Roman" panose="02020603050405020304" pitchFamily="18" charset="0"/>
            </a:endParaRPr>
          </a:p>
        </p:txBody>
      </p:sp>
      <p:sp>
        <p:nvSpPr>
          <p:cNvPr id="24581" name="Rectangle 2">
            <a:extLst>
              <a:ext uri="{FF2B5EF4-FFF2-40B4-BE49-F238E27FC236}">
                <a16:creationId xmlns:a16="http://schemas.microsoft.com/office/drawing/2014/main" id="{F44402A3-89B4-424D-8D06-76AD969862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2" name="Rectangle 3">
            <a:extLst>
              <a:ext uri="{FF2B5EF4-FFF2-40B4-BE49-F238E27FC236}">
                <a16:creationId xmlns:a16="http://schemas.microsoft.com/office/drawing/2014/main" id="{A0131D0E-DF20-EB41-B0A2-2D919CDD04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E923DC3B-C647-9C4F-BA63-75A9F35DAEC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56FF8F71-2512-5845-8919-AC5D63C0D2B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24579" name="Rectangle 6">
            <a:extLst>
              <a:ext uri="{FF2B5EF4-FFF2-40B4-BE49-F238E27FC236}">
                <a16:creationId xmlns:a16="http://schemas.microsoft.com/office/drawing/2014/main" id="{4792FBFC-B9F6-2842-9ACC-4AD6421D4C9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24580" name="Rectangle 7">
            <a:extLst>
              <a:ext uri="{FF2B5EF4-FFF2-40B4-BE49-F238E27FC236}">
                <a16:creationId xmlns:a16="http://schemas.microsoft.com/office/drawing/2014/main" id="{EB1C58B0-1E51-3B4B-BDFF-D0639916DA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250CCCA-A263-D140-A709-9837176BAAB2}" type="slidenum">
              <a:rPr kumimoji="0"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</a:t>
            </a:fld>
            <a:endParaRPr kumimoji="0" lang="it-IT" altLang="it-IT">
              <a:latin typeface="Times New Roman" panose="02020603050405020304" pitchFamily="18" charset="0"/>
            </a:endParaRPr>
          </a:p>
        </p:txBody>
      </p:sp>
      <p:sp>
        <p:nvSpPr>
          <p:cNvPr id="24581" name="Rectangle 2">
            <a:extLst>
              <a:ext uri="{FF2B5EF4-FFF2-40B4-BE49-F238E27FC236}">
                <a16:creationId xmlns:a16="http://schemas.microsoft.com/office/drawing/2014/main" id="{F44402A3-89B4-424D-8D06-76AD969862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2" name="Rectangle 3">
            <a:extLst>
              <a:ext uri="{FF2B5EF4-FFF2-40B4-BE49-F238E27FC236}">
                <a16:creationId xmlns:a16="http://schemas.microsoft.com/office/drawing/2014/main" id="{A0131D0E-DF20-EB41-B0A2-2D919CDD04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8503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E923DC3B-C647-9C4F-BA63-75A9F35DAEC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56FF8F71-2512-5845-8919-AC5D63C0D2B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24579" name="Rectangle 6">
            <a:extLst>
              <a:ext uri="{FF2B5EF4-FFF2-40B4-BE49-F238E27FC236}">
                <a16:creationId xmlns:a16="http://schemas.microsoft.com/office/drawing/2014/main" id="{4792FBFC-B9F6-2842-9ACC-4AD6421D4C9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24580" name="Rectangle 7">
            <a:extLst>
              <a:ext uri="{FF2B5EF4-FFF2-40B4-BE49-F238E27FC236}">
                <a16:creationId xmlns:a16="http://schemas.microsoft.com/office/drawing/2014/main" id="{EB1C58B0-1E51-3B4B-BDFF-D0639916DA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250CCCA-A263-D140-A709-9837176BAAB2}" type="slidenum">
              <a:rPr kumimoji="0"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</a:t>
            </a:fld>
            <a:endParaRPr kumimoji="0" lang="it-IT" altLang="it-IT">
              <a:latin typeface="Times New Roman" panose="02020603050405020304" pitchFamily="18" charset="0"/>
            </a:endParaRPr>
          </a:p>
        </p:txBody>
      </p:sp>
      <p:sp>
        <p:nvSpPr>
          <p:cNvPr id="24581" name="Rectangle 2">
            <a:extLst>
              <a:ext uri="{FF2B5EF4-FFF2-40B4-BE49-F238E27FC236}">
                <a16:creationId xmlns:a16="http://schemas.microsoft.com/office/drawing/2014/main" id="{F44402A3-89B4-424D-8D06-76AD969862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2" name="Rectangle 3">
            <a:extLst>
              <a:ext uri="{FF2B5EF4-FFF2-40B4-BE49-F238E27FC236}">
                <a16:creationId xmlns:a16="http://schemas.microsoft.com/office/drawing/2014/main" id="{A0131D0E-DF20-EB41-B0A2-2D919CDD04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7429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8B055542-7CA8-7A43-8616-1359C1BE8DA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16B9BA61-EE1A-FE4A-9517-8259EE3E940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36868" name="Rectangle 6">
            <a:extLst>
              <a:ext uri="{FF2B5EF4-FFF2-40B4-BE49-F238E27FC236}">
                <a16:creationId xmlns:a16="http://schemas.microsoft.com/office/drawing/2014/main" id="{FF04AC21-BFF3-A74E-8BBA-4C7BC72BCA2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36869" name="Rectangle 7">
            <a:extLst>
              <a:ext uri="{FF2B5EF4-FFF2-40B4-BE49-F238E27FC236}">
                <a16:creationId xmlns:a16="http://schemas.microsoft.com/office/drawing/2014/main" id="{B776C2BA-6984-A645-855F-19D0DE79CC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BF4D293-35A4-5A4E-8BF5-37A100397501}" type="slidenum">
              <a:rPr lang="it-IT" altLang="it-IT" sz="1200"/>
              <a:pPr eaLnBrk="1" hangingPunct="1"/>
              <a:t>4</a:t>
            </a:fld>
            <a:endParaRPr lang="it-IT" altLang="it-IT" sz="1200"/>
          </a:p>
        </p:txBody>
      </p:sp>
      <p:sp>
        <p:nvSpPr>
          <p:cNvPr id="36870" name="Rectangle 2">
            <a:extLst>
              <a:ext uri="{FF2B5EF4-FFF2-40B4-BE49-F238E27FC236}">
                <a16:creationId xmlns:a16="http://schemas.microsoft.com/office/drawing/2014/main" id="{4041C779-6804-7E47-A700-A295B8A541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71" name="Rectangle 3">
            <a:extLst>
              <a:ext uri="{FF2B5EF4-FFF2-40B4-BE49-F238E27FC236}">
                <a16:creationId xmlns:a16="http://schemas.microsoft.com/office/drawing/2014/main" id="{D70CC9B2-1A8C-5647-836C-F298D3E5BD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6842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9B38B9A1-4313-4747-8649-99029FE76FA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8A7853E7-EBD2-CF4F-954C-FB2CB3C98B0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28675" name="Rectangle 6">
            <a:extLst>
              <a:ext uri="{FF2B5EF4-FFF2-40B4-BE49-F238E27FC236}">
                <a16:creationId xmlns:a16="http://schemas.microsoft.com/office/drawing/2014/main" id="{10009B17-4EDB-6747-AE2B-2E303156A3E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28676" name="Rectangle 7">
            <a:extLst>
              <a:ext uri="{FF2B5EF4-FFF2-40B4-BE49-F238E27FC236}">
                <a16:creationId xmlns:a16="http://schemas.microsoft.com/office/drawing/2014/main" id="{58C41E9A-967B-8549-A76A-C2AAE9FCCE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C636CE2-5562-7B4B-83C4-456727C48C94}" type="slidenum">
              <a:rPr kumimoji="0"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</a:t>
            </a:fld>
            <a:endParaRPr kumimoji="0" lang="it-IT" altLang="it-IT">
              <a:latin typeface="Times New Roman" panose="02020603050405020304" pitchFamily="18" charset="0"/>
            </a:endParaRPr>
          </a:p>
        </p:txBody>
      </p:sp>
      <p:sp>
        <p:nvSpPr>
          <p:cNvPr id="28677" name="Rectangle 2">
            <a:extLst>
              <a:ext uri="{FF2B5EF4-FFF2-40B4-BE49-F238E27FC236}">
                <a16:creationId xmlns:a16="http://schemas.microsoft.com/office/drawing/2014/main" id="{C831A0DC-BE53-6445-9412-71F7F77CA5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8" name="Rectangle 3">
            <a:extLst>
              <a:ext uri="{FF2B5EF4-FFF2-40B4-BE49-F238E27FC236}">
                <a16:creationId xmlns:a16="http://schemas.microsoft.com/office/drawing/2014/main" id="{4F65F62C-EA12-574F-9575-FF68236F65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5371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9B38B9A1-4313-4747-8649-99029FE76FA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8A7853E7-EBD2-CF4F-954C-FB2CB3C98B0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28675" name="Rectangle 6">
            <a:extLst>
              <a:ext uri="{FF2B5EF4-FFF2-40B4-BE49-F238E27FC236}">
                <a16:creationId xmlns:a16="http://schemas.microsoft.com/office/drawing/2014/main" id="{10009B17-4EDB-6747-AE2B-2E303156A3E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28676" name="Rectangle 7">
            <a:extLst>
              <a:ext uri="{FF2B5EF4-FFF2-40B4-BE49-F238E27FC236}">
                <a16:creationId xmlns:a16="http://schemas.microsoft.com/office/drawing/2014/main" id="{58C41E9A-967B-8549-A76A-C2AAE9FCCE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C636CE2-5562-7B4B-83C4-456727C48C94}" type="slidenum">
              <a:rPr kumimoji="0"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6</a:t>
            </a:fld>
            <a:endParaRPr kumimoji="0" lang="it-IT" altLang="it-IT">
              <a:latin typeface="Times New Roman" panose="02020603050405020304" pitchFamily="18" charset="0"/>
            </a:endParaRPr>
          </a:p>
        </p:txBody>
      </p:sp>
      <p:sp>
        <p:nvSpPr>
          <p:cNvPr id="28677" name="Rectangle 2">
            <a:extLst>
              <a:ext uri="{FF2B5EF4-FFF2-40B4-BE49-F238E27FC236}">
                <a16:creationId xmlns:a16="http://schemas.microsoft.com/office/drawing/2014/main" id="{C831A0DC-BE53-6445-9412-71F7F77CA5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8" name="Rectangle 3">
            <a:extLst>
              <a:ext uri="{FF2B5EF4-FFF2-40B4-BE49-F238E27FC236}">
                <a16:creationId xmlns:a16="http://schemas.microsoft.com/office/drawing/2014/main" id="{4F65F62C-EA12-574F-9575-FF68236F65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95593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9B38B9A1-4313-4747-8649-99029FE76FA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8A7853E7-EBD2-CF4F-954C-FB2CB3C98B0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28675" name="Rectangle 6">
            <a:extLst>
              <a:ext uri="{FF2B5EF4-FFF2-40B4-BE49-F238E27FC236}">
                <a16:creationId xmlns:a16="http://schemas.microsoft.com/office/drawing/2014/main" id="{10009B17-4EDB-6747-AE2B-2E303156A3E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28676" name="Rectangle 7">
            <a:extLst>
              <a:ext uri="{FF2B5EF4-FFF2-40B4-BE49-F238E27FC236}">
                <a16:creationId xmlns:a16="http://schemas.microsoft.com/office/drawing/2014/main" id="{58C41E9A-967B-8549-A76A-C2AAE9FCCE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C636CE2-5562-7B4B-83C4-456727C48C94}" type="slidenum">
              <a:rPr kumimoji="0"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7</a:t>
            </a:fld>
            <a:endParaRPr kumimoji="0" lang="it-IT" altLang="it-IT">
              <a:latin typeface="Times New Roman" panose="02020603050405020304" pitchFamily="18" charset="0"/>
            </a:endParaRPr>
          </a:p>
        </p:txBody>
      </p:sp>
      <p:sp>
        <p:nvSpPr>
          <p:cNvPr id="28677" name="Rectangle 2">
            <a:extLst>
              <a:ext uri="{FF2B5EF4-FFF2-40B4-BE49-F238E27FC236}">
                <a16:creationId xmlns:a16="http://schemas.microsoft.com/office/drawing/2014/main" id="{C831A0DC-BE53-6445-9412-71F7F77CA5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8" name="Rectangle 3">
            <a:extLst>
              <a:ext uri="{FF2B5EF4-FFF2-40B4-BE49-F238E27FC236}">
                <a16:creationId xmlns:a16="http://schemas.microsoft.com/office/drawing/2014/main" id="{4F65F62C-EA12-574F-9575-FF68236F65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5517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9B38B9A1-4313-4747-8649-99029FE76FA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8A7853E7-EBD2-CF4F-954C-FB2CB3C98B0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28675" name="Rectangle 6">
            <a:extLst>
              <a:ext uri="{FF2B5EF4-FFF2-40B4-BE49-F238E27FC236}">
                <a16:creationId xmlns:a16="http://schemas.microsoft.com/office/drawing/2014/main" id="{10009B17-4EDB-6747-AE2B-2E303156A3E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28676" name="Rectangle 7">
            <a:extLst>
              <a:ext uri="{FF2B5EF4-FFF2-40B4-BE49-F238E27FC236}">
                <a16:creationId xmlns:a16="http://schemas.microsoft.com/office/drawing/2014/main" id="{58C41E9A-967B-8549-A76A-C2AAE9FCCE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C636CE2-5562-7B4B-83C4-456727C48C94}" type="slidenum">
              <a:rPr kumimoji="0"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8</a:t>
            </a:fld>
            <a:endParaRPr kumimoji="0" lang="it-IT" altLang="it-IT">
              <a:latin typeface="Times New Roman" panose="02020603050405020304" pitchFamily="18" charset="0"/>
            </a:endParaRPr>
          </a:p>
        </p:txBody>
      </p:sp>
      <p:sp>
        <p:nvSpPr>
          <p:cNvPr id="28677" name="Rectangle 2">
            <a:extLst>
              <a:ext uri="{FF2B5EF4-FFF2-40B4-BE49-F238E27FC236}">
                <a16:creationId xmlns:a16="http://schemas.microsoft.com/office/drawing/2014/main" id="{C831A0DC-BE53-6445-9412-71F7F77CA5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8" name="Rectangle 3">
            <a:extLst>
              <a:ext uri="{FF2B5EF4-FFF2-40B4-BE49-F238E27FC236}">
                <a16:creationId xmlns:a16="http://schemas.microsoft.com/office/drawing/2014/main" id="{4F65F62C-EA12-574F-9575-FF68236F65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4065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0">
            <a:extLst>
              <a:ext uri="{FF2B5EF4-FFF2-40B4-BE49-F238E27FC236}">
                <a16:creationId xmlns:a16="http://schemas.microsoft.com/office/drawing/2014/main" id="{A9A466C7-32F4-9340-BB76-D34E67F636D9}"/>
              </a:ext>
            </a:extLst>
          </p:cNvPr>
          <p:cNvGrpSpPr>
            <a:grpSpLocks/>
          </p:cNvGrpSpPr>
          <p:nvPr/>
        </p:nvGrpSpPr>
        <p:grpSpPr bwMode="auto">
          <a:xfrm>
            <a:off x="-257175" y="-23813"/>
            <a:ext cx="9518650" cy="7229476"/>
            <a:chOff x="-162" y="-15"/>
            <a:chExt cx="5996" cy="4554"/>
          </a:xfrm>
        </p:grpSpPr>
        <p:grpSp>
          <p:nvGrpSpPr>
            <p:cNvPr id="5" name="Group 109">
              <a:extLst>
                <a:ext uri="{FF2B5EF4-FFF2-40B4-BE49-F238E27FC236}">
                  <a16:creationId xmlns:a16="http://schemas.microsoft.com/office/drawing/2014/main" id="{4CB08FB0-F96F-734E-A845-1C94705AD96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-162" y="-14"/>
              <a:ext cx="5996" cy="4553"/>
              <a:chOff x="-162" y="-14"/>
              <a:chExt cx="5996" cy="4553"/>
            </a:xfrm>
          </p:grpSpPr>
          <p:sp>
            <p:nvSpPr>
              <p:cNvPr id="20" name="Freeform 4">
                <a:extLst>
                  <a:ext uri="{FF2B5EF4-FFF2-40B4-BE49-F238E27FC236}">
                    <a16:creationId xmlns:a16="http://schemas.microsoft.com/office/drawing/2014/main" id="{80D41F38-0342-734C-9652-5E1D564EFC4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14" y="299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21" name="Freeform 5">
                <a:extLst>
                  <a:ext uri="{FF2B5EF4-FFF2-40B4-BE49-F238E27FC236}">
                    <a16:creationId xmlns:a16="http://schemas.microsoft.com/office/drawing/2014/main" id="{377214F2-E0E0-5345-ABC8-C177BAD6FA1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200" y="2586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22" name="Freeform 6">
                <a:extLst>
                  <a:ext uri="{FF2B5EF4-FFF2-40B4-BE49-F238E27FC236}">
                    <a16:creationId xmlns:a16="http://schemas.microsoft.com/office/drawing/2014/main" id="{2FA3D330-D802-2645-A548-6742BD20F2B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288" y="3047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23" name="Freeform 7">
                <a:extLst>
                  <a:ext uri="{FF2B5EF4-FFF2-40B4-BE49-F238E27FC236}">
                    <a16:creationId xmlns:a16="http://schemas.microsoft.com/office/drawing/2014/main" id="{AC20C4B2-D3A6-6243-A0D1-D992FB473D9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609" y="3558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24" name="Freeform 8">
                <a:extLst>
                  <a:ext uri="{FF2B5EF4-FFF2-40B4-BE49-F238E27FC236}">
                    <a16:creationId xmlns:a16="http://schemas.microsoft.com/office/drawing/2014/main" id="{1CEC9969-4F0E-BA40-B4D9-62F7D208E9E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80" y="1830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25" name="Freeform 9">
                <a:extLst>
                  <a:ext uri="{FF2B5EF4-FFF2-40B4-BE49-F238E27FC236}">
                    <a16:creationId xmlns:a16="http://schemas.microsoft.com/office/drawing/2014/main" id="{D701167D-47C5-9342-A57D-1FCC61E347C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206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26" name="Freeform 10">
                <a:extLst>
                  <a:ext uri="{FF2B5EF4-FFF2-40B4-BE49-F238E27FC236}">
                    <a16:creationId xmlns:a16="http://schemas.microsoft.com/office/drawing/2014/main" id="{292B79E2-CE8C-964F-87D1-DE7A6349549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2254" y="189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27" name="Freeform 11">
                <a:extLst>
                  <a:ext uri="{FF2B5EF4-FFF2-40B4-BE49-F238E27FC236}">
                    <a16:creationId xmlns:a16="http://schemas.microsoft.com/office/drawing/2014/main" id="{F9061EAA-6902-544B-A7C0-1EA926AECFD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2956" y="338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28" name="Freeform 12">
                <a:extLst>
                  <a:ext uri="{FF2B5EF4-FFF2-40B4-BE49-F238E27FC236}">
                    <a16:creationId xmlns:a16="http://schemas.microsoft.com/office/drawing/2014/main" id="{F7CC7430-A771-6D42-9666-CA8E6EA5D9B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21" y="3000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29" name="Freeform 13">
                <a:extLst>
                  <a:ext uri="{FF2B5EF4-FFF2-40B4-BE49-F238E27FC236}">
                    <a16:creationId xmlns:a16="http://schemas.microsoft.com/office/drawing/2014/main" id="{BB15926C-18B1-5F42-AADF-E4633B96EF9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3615" y="375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30" name="Freeform 14">
                <a:extLst>
                  <a:ext uri="{FF2B5EF4-FFF2-40B4-BE49-F238E27FC236}">
                    <a16:creationId xmlns:a16="http://schemas.microsoft.com/office/drawing/2014/main" id="{B3852E7B-4F0F-2147-A4D8-94958CB047F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018034">
                <a:off x="1966" y="3575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31" name="Freeform 15">
                <a:extLst>
                  <a:ext uri="{FF2B5EF4-FFF2-40B4-BE49-F238E27FC236}">
                    <a16:creationId xmlns:a16="http://schemas.microsoft.com/office/drawing/2014/main" id="{BAF641ED-2A5C-9A47-A003-5B7CF4A6975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3400" y="3066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32" name="Freeform 16">
                <a:extLst>
                  <a:ext uri="{FF2B5EF4-FFF2-40B4-BE49-F238E27FC236}">
                    <a16:creationId xmlns:a16="http://schemas.microsoft.com/office/drawing/2014/main" id="{127F0AE8-5A4E-7F40-9955-B9EF3D47EE6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3188" y="2264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33" name="Freeform 17">
                <a:extLst>
                  <a:ext uri="{FF2B5EF4-FFF2-40B4-BE49-F238E27FC236}">
                    <a16:creationId xmlns:a16="http://schemas.microsoft.com/office/drawing/2014/main" id="{9452D3F5-A60B-9B40-9057-61E0EE64954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1796" y="2358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34" name="Freeform 18">
                <a:extLst>
                  <a:ext uri="{FF2B5EF4-FFF2-40B4-BE49-F238E27FC236}">
                    <a16:creationId xmlns:a16="http://schemas.microsoft.com/office/drawing/2014/main" id="{823D71C0-95AA-4641-B9DD-879C77EF570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227" y="273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35" name="Freeform 19">
                <a:extLst>
                  <a:ext uri="{FF2B5EF4-FFF2-40B4-BE49-F238E27FC236}">
                    <a16:creationId xmlns:a16="http://schemas.microsoft.com/office/drawing/2014/main" id="{3F5A5B8D-B4AD-014D-8FFA-B98AC71DC49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3" y="2578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36" name="Freeform 20">
                <a:extLst>
                  <a:ext uri="{FF2B5EF4-FFF2-40B4-BE49-F238E27FC236}">
                    <a16:creationId xmlns:a16="http://schemas.microsoft.com/office/drawing/2014/main" id="{2603108B-2040-9143-A897-869E92415CE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3" y="3003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37" name="Freeform 21">
                <a:extLst>
                  <a:ext uri="{FF2B5EF4-FFF2-40B4-BE49-F238E27FC236}">
                    <a16:creationId xmlns:a16="http://schemas.microsoft.com/office/drawing/2014/main" id="{C555FED0-94BB-0440-93BC-BEF6869991B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-2130091">
                <a:off x="738" y="3742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38" name="Freeform 22">
                <a:extLst>
                  <a:ext uri="{FF2B5EF4-FFF2-40B4-BE49-F238E27FC236}">
                    <a16:creationId xmlns:a16="http://schemas.microsoft.com/office/drawing/2014/main" id="{9A597F90-A12D-7A48-A22D-5A1B6F08024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21" y="1954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39" name="Freeform 23">
                <a:extLst>
                  <a:ext uri="{FF2B5EF4-FFF2-40B4-BE49-F238E27FC236}">
                    <a16:creationId xmlns:a16="http://schemas.microsoft.com/office/drawing/2014/main" id="{F1997C86-D1A2-894A-A308-59C86C2D17E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002" y="2055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40" name="Freeform 24">
                <a:extLst>
                  <a:ext uri="{FF2B5EF4-FFF2-40B4-BE49-F238E27FC236}">
                    <a16:creationId xmlns:a16="http://schemas.microsoft.com/office/drawing/2014/main" id="{1F1C45C5-8C35-DC4D-A6EB-E92C20D5D48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-73" y="200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41" name="Freeform 25">
                <a:extLst>
                  <a:ext uri="{FF2B5EF4-FFF2-40B4-BE49-F238E27FC236}">
                    <a16:creationId xmlns:a16="http://schemas.microsoft.com/office/drawing/2014/main" id="{E420414E-7004-0B40-B8B9-BADF43D190A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869" y="3374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42" name="Freeform 26">
                <a:extLst>
                  <a:ext uri="{FF2B5EF4-FFF2-40B4-BE49-F238E27FC236}">
                    <a16:creationId xmlns:a16="http://schemas.microsoft.com/office/drawing/2014/main" id="{F7D4FAE4-C5FC-BB46-BC17-CED5B7AE2BC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-14" y="2956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43" name="Freeform 27">
                <a:extLst>
                  <a:ext uri="{FF2B5EF4-FFF2-40B4-BE49-F238E27FC236}">
                    <a16:creationId xmlns:a16="http://schemas.microsoft.com/office/drawing/2014/main" id="{D3FDF80E-13A9-E649-AD56-002FEE5D61E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1516" y="3727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44" name="Freeform 28">
                <a:extLst>
                  <a:ext uri="{FF2B5EF4-FFF2-40B4-BE49-F238E27FC236}">
                    <a16:creationId xmlns:a16="http://schemas.microsoft.com/office/drawing/2014/main" id="{21CEEE55-D3D2-E24F-AC66-F334208932E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508134">
                <a:off x="-25" y="3520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45" name="Freeform 29">
                <a:extLst>
                  <a:ext uri="{FF2B5EF4-FFF2-40B4-BE49-F238E27FC236}">
                    <a16:creationId xmlns:a16="http://schemas.microsoft.com/office/drawing/2014/main" id="{706DD387-46B4-4342-8536-B056600E2CF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1169" y="290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46" name="Freeform 30">
                <a:extLst>
                  <a:ext uri="{FF2B5EF4-FFF2-40B4-BE49-F238E27FC236}">
                    <a16:creationId xmlns:a16="http://schemas.microsoft.com/office/drawing/2014/main" id="{34079D77-12C0-474D-9AA3-3EF920D08C3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945" y="2040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47" name="Freeform 31">
                <a:extLst>
                  <a:ext uri="{FF2B5EF4-FFF2-40B4-BE49-F238E27FC236}">
                    <a16:creationId xmlns:a16="http://schemas.microsoft.com/office/drawing/2014/main" id="{5468E234-B171-FC44-BFFE-E88CDAD1EFC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501" y="2218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48" name="Freeform 32">
                <a:extLst>
                  <a:ext uri="{FF2B5EF4-FFF2-40B4-BE49-F238E27FC236}">
                    <a16:creationId xmlns:a16="http://schemas.microsoft.com/office/drawing/2014/main" id="{98F34E0B-CC5E-8E4B-AF39-FCD033E81C7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210" y="87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49" name="Freeform 33">
                <a:extLst>
                  <a:ext uri="{FF2B5EF4-FFF2-40B4-BE49-F238E27FC236}">
                    <a16:creationId xmlns:a16="http://schemas.microsoft.com/office/drawing/2014/main" id="{56565926-EE43-1246-8B05-43744A6A2EE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96" y="466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50" name="Freeform 34">
                <a:extLst>
                  <a:ext uri="{FF2B5EF4-FFF2-40B4-BE49-F238E27FC236}">
                    <a16:creationId xmlns:a16="http://schemas.microsoft.com/office/drawing/2014/main" id="{FF9083C4-F83F-E442-A7E1-080CFF23E14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-20" y="1119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51" name="Freeform 35">
                <a:extLst>
                  <a:ext uri="{FF2B5EF4-FFF2-40B4-BE49-F238E27FC236}">
                    <a16:creationId xmlns:a16="http://schemas.microsoft.com/office/drawing/2014/main" id="{303477B9-A369-1740-8B91-8AEA80200C0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21" y="1630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52" name="Freeform 36">
                <a:extLst>
                  <a:ext uri="{FF2B5EF4-FFF2-40B4-BE49-F238E27FC236}">
                    <a16:creationId xmlns:a16="http://schemas.microsoft.com/office/drawing/2014/main" id="{A29F5D5F-4B79-7646-9050-7E8E66C4479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04" y="-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53" name="Freeform 37">
                <a:extLst>
                  <a:ext uri="{FF2B5EF4-FFF2-40B4-BE49-F238E27FC236}">
                    <a16:creationId xmlns:a16="http://schemas.microsoft.com/office/drawing/2014/main" id="{0A995598-DFEC-2F47-87CE-CF9DEE5E0E4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985" y="99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54" name="Freeform 38">
                <a:extLst>
                  <a:ext uri="{FF2B5EF4-FFF2-40B4-BE49-F238E27FC236}">
                    <a16:creationId xmlns:a16="http://schemas.microsoft.com/office/drawing/2014/main" id="{7FF56F42-7743-9347-A9AC-E98F58CEB55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185" y="-9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55" name="Freeform 39">
                <a:extLst>
                  <a:ext uri="{FF2B5EF4-FFF2-40B4-BE49-F238E27FC236}">
                    <a16:creationId xmlns:a16="http://schemas.microsoft.com/office/drawing/2014/main" id="{98298F3B-861F-2C42-9420-2F33853D2AE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852" y="126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56" name="Freeform 40">
                <a:extLst>
                  <a:ext uri="{FF2B5EF4-FFF2-40B4-BE49-F238E27FC236}">
                    <a16:creationId xmlns:a16="http://schemas.microsoft.com/office/drawing/2014/main" id="{90843FCC-A753-D845-904B-CCF72778A47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5" y="952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57" name="Freeform 41">
                <a:extLst>
                  <a:ext uri="{FF2B5EF4-FFF2-40B4-BE49-F238E27FC236}">
                    <a16:creationId xmlns:a16="http://schemas.microsoft.com/office/drawing/2014/main" id="{4BB3146C-1E65-2245-A693-49D89A13108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1487" y="1463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58" name="Freeform 42">
                <a:extLst>
                  <a:ext uri="{FF2B5EF4-FFF2-40B4-BE49-F238E27FC236}">
                    <a16:creationId xmlns:a16="http://schemas.microsoft.com/office/drawing/2014/main" id="{C87A8504-440F-D940-B1A1-D44C849FA63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428453">
                <a:off x="-162" y="1684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59" name="Freeform 43">
                <a:extLst>
                  <a:ext uri="{FF2B5EF4-FFF2-40B4-BE49-F238E27FC236}">
                    <a16:creationId xmlns:a16="http://schemas.microsoft.com/office/drawing/2014/main" id="{D912C4DC-ACD3-0B43-824A-98DECCE84BD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1296" y="94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60" name="Freeform 44">
                <a:extLst>
                  <a:ext uri="{FF2B5EF4-FFF2-40B4-BE49-F238E27FC236}">
                    <a16:creationId xmlns:a16="http://schemas.microsoft.com/office/drawing/2014/main" id="{E968B524-D73D-2D4F-9CCF-82038DF6DD2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928" y="84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61" name="Freeform 45">
                <a:extLst>
                  <a:ext uri="{FF2B5EF4-FFF2-40B4-BE49-F238E27FC236}">
                    <a16:creationId xmlns:a16="http://schemas.microsoft.com/office/drawing/2014/main" id="{0F29C865-7D6D-314F-B9AD-EE08042100F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-20" y="238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62" name="Freeform 46">
                <a:extLst>
                  <a:ext uri="{FF2B5EF4-FFF2-40B4-BE49-F238E27FC236}">
                    <a16:creationId xmlns:a16="http://schemas.microsoft.com/office/drawing/2014/main" id="{7CC2B3AC-763D-CF41-BDBF-A3CB4B847CF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05" y="87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63" name="Freeform 47">
                <a:extLst>
                  <a:ext uri="{FF2B5EF4-FFF2-40B4-BE49-F238E27FC236}">
                    <a16:creationId xmlns:a16="http://schemas.microsoft.com/office/drawing/2014/main" id="{4EACA96B-51CA-C34A-A534-8C8069EC836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191" y="466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64" name="Freeform 48">
                <a:extLst>
                  <a:ext uri="{FF2B5EF4-FFF2-40B4-BE49-F238E27FC236}">
                    <a16:creationId xmlns:a16="http://schemas.microsoft.com/office/drawing/2014/main" id="{2B8691AE-C9BC-A14B-BE29-0444438628E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075" y="1119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65" name="Freeform 49">
                <a:extLst>
                  <a:ext uri="{FF2B5EF4-FFF2-40B4-BE49-F238E27FC236}">
                    <a16:creationId xmlns:a16="http://schemas.microsoft.com/office/drawing/2014/main" id="{FD73E51F-FC63-BB4E-B58F-4CD2054E0CB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16" y="1630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66" name="Freeform 50">
                <a:extLst>
                  <a:ext uri="{FF2B5EF4-FFF2-40B4-BE49-F238E27FC236}">
                    <a16:creationId xmlns:a16="http://schemas.microsoft.com/office/drawing/2014/main" id="{9DFC5B6D-53C1-7346-A961-7617C2D1640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899" y="-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67" name="Freeform 51">
                <a:extLst>
                  <a:ext uri="{FF2B5EF4-FFF2-40B4-BE49-F238E27FC236}">
                    <a16:creationId xmlns:a16="http://schemas.microsoft.com/office/drawing/2014/main" id="{710DA00C-E0D6-CE4E-9239-3553222A13A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0" y="99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68" name="Freeform 52">
                <a:extLst>
                  <a:ext uri="{FF2B5EF4-FFF2-40B4-BE49-F238E27FC236}">
                    <a16:creationId xmlns:a16="http://schemas.microsoft.com/office/drawing/2014/main" id="{74E14C6E-A734-694F-A16C-71E2F1ADB73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2005" y="51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69" name="Freeform 53">
                <a:extLst>
                  <a:ext uri="{FF2B5EF4-FFF2-40B4-BE49-F238E27FC236}">
                    <a16:creationId xmlns:a16="http://schemas.microsoft.com/office/drawing/2014/main" id="{7F59E0CF-6E53-3C47-BFC4-375E7284D92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2947" y="126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70" name="Freeform 54">
                <a:extLst>
                  <a:ext uri="{FF2B5EF4-FFF2-40B4-BE49-F238E27FC236}">
                    <a16:creationId xmlns:a16="http://schemas.microsoft.com/office/drawing/2014/main" id="{99EE8903-74DE-4A42-83FE-7E12C424BA4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08" y="1072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71" name="Freeform 55">
                <a:extLst>
                  <a:ext uri="{FF2B5EF4-FFF2-40B4-BE49-F238E27FC236}">
                    <a16:creationId xmlns:a16="http://schemas.microsoft.com/office/drawing/2014/main" id="{F4F767C6-E24D-A24F-B630-36CC4F882BD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3582" y="1463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72" name="Freeform 56">
                <a:extLst>
                  <a:ext uri="{FF2B5EF4-FFF2-40B4-BE49-F238E27FC236}">
                    <a16:creationId xmlns:a16="http://schemas.microsoft.com/office/drawing/2014/main" id="{3335760E-07B6-AA46-8C50-640B4E7AC55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428453">
                <a:off x="1933" y="1684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73" name="Freeform 57">
                <a:extLst>
                  <a:ext uri="{FF2B5EF4-FFF2-40B4-BE49-F238E27FC236}">
                    <a16:creationId xmlns:a16="http://schemas.microsoft.com/office/drawing/2014/main" id="{FDE7328E-9743-0D4F-80CD-A442F1CB318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3391" y="94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74" name="Freeform 58">
                <a:extLst>
                  <a:ext uri="{FF2B5EF4-FFF2-40B4-BE49-F238E27FC236}">
                    <a16:creationId xmlns:a16="http://schemas.microsoft.com/office/drawing/2014/main" id="{F6D11ECC-812B-0A4B-94FA-482BB713129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3023" y="84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75" name="Freeform 59">
                <a:extLst>
                  <a:ext uri="{FF2B5EF4-FFF2-40B4-BE49-F238E27FC236}">
                    <a16:creationId xmlns:a16="http://schemas.microsoft.com/office/drawing/2014/main" id="{A56891BF-7301-CC4F-8CDB-4B1F4AE5DF1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1847" y="238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76" name="Freeform 60">
                <a:extLst>
                  <a:ext uri="{FF2B5EF4-FFF2-40B4-BE49-F238E27FC236}">
                    <a16:creationId xmlns:a16="http://schemas.microsoft.com/office/drawing/2014/main" id="{15266995-A009-A741-BF61-7817B932842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flipH="1">
                <a:off x="5075" y="867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77" name="Freeform 61">
                <a:extLst>
                  <a:ext uri="{FF2B5EF4-FFF2-40B4-BE49-F238E27FC236}">
                    <a16:creationId xmlns:a16="http://schemas.microsoft.com/office/drawing/2014/main" id="{6CD18D81-2538-6448-B817-B2DF6E8BBAA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87" y="475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78" name="Freeform 62">
                <a:extLst>
                  <a:ext uri="{FF2B5EF4-FFF2-40B4-BE49-F238E27FC236}">
                    <a16:creationId xmlns:a16="http://schemas.microsoft.com/office/drawing/2014/main" id="{E9750AA9-5B13-0E40-BFEA-A0214265827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171" y="1128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79" name="Freeform 63">
                <a:extLst>
                  <a:ext uri="{FF2B5EF4-FFF2-40B4-BE49-F238E27FC236}">
                    <a16:creationId xmlns:a16="http://schemas.microsoft.com/office/drawing/2014/main" id="{374B8FF9-EAEF-804A-BC4E-AB14E184FEE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092" y="157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80" name="Freeform 64">
                <a:extLst>
                  <a:ext uri="{FF2B5EF4-FFF2-40B4-BE49-F238E27FC236}">
                    <a16:creationId xmlns:a16="http://schemas.microsoft.com/office/drawing/2014/main" id="{7312F189-78CC-1A44-B409-BD2DD5F4628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28" y="24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81" name="Freeform 65">
                <a:extLst>
                  <a:ext uri="{FF2B5EF4-FFF2-40B4-BE49-F238E27FC236}">
                    <a16:creationId xmlns:a16="http://schemas.microsoft.com/office/drawing/2014/main" id="{63B16BF0-19D6-654A-8F48-41D770E78B8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4137" y="-4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82" name="Freeform 66">
                <a:extLst>
                  <a:ext uri="{FF2B5EF4-FFF2-40B4-BE49-F238E27FC236}">
                    <a16:creationId xmlns:a16="http://schemas.microsoft.com/office/drawing/2014/main" id="{8C524F94-D805-2043-A06C-9DAC6D1F1BE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5043" y="127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83" name="Freeform 67">
                <a:extLst>
                  <a:ext uri="{FF2B5EF4-FFF2-40B4-BE49-F238E27FC236}">
                    <a16:creationId xmlns:a16="http://schemas.microsoft.com/office/drawing/2014/main" id="{9A162080-0245-B948-821E-1182E5BD02F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328" y="949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84" name="Freeform 68">
                <a:extLst>
                  <a:ext uri="{FF2B5EF4-FFF2-40B4-BE49-F238E27FC236}">
                    <a16:creationId xmlns:a16="http://schemas.microsoft.com/office/drawing/2014/main" id="{5DEAFDFE-BE50-3A45-811F-ECF3A588E13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5172" y="321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85" name="Freeform 69">
                <a:extLst>
                  <a:ext uri="{FF2B5EF4-FFF2-40B4-BE49-F238E27FC236}">
                    <a16:creationId xmlns:a16="http://schemas.microsoft.com/office/drawing/2014/main" id="{DCCDDAC9-BF07-AF41-A324-94271CFA9A9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428453">
                <a:off x="4161" y="1609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86" name="Freeform 70">
                <a:extLst>
                  <a:ext uri="{FF2B5EF4-FFF2-40B4-BE49-F238E27FC236}">
                    <a16:creationId xmlns:a16="http://schemas.microsoft.com/office/drawing/2014/main" id="{D080721B-2F35-0E4F-97EE-5BDC99EB35E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4899" y="77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87" name="Freeform 71">
                <a:extLst>
                  <a:ext uri="{FF2B5EF4-FFF2-40B4-BE49-F238E27FC236}">
                    <a16:creationId xmlns:a16="http://schemas.microsoft.com/office/drawing/2014/main" id="{0EFD1A8E-1D78-F245-859A-E3177271888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1011466" flipV="1">
                <a:off x="5122" y="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88" name="Freeform 72">
                <a:extLst>
                  <a:ext uri="{FF2B5EF4-FFF2-40B4-BE49-F238E27FC236}">
                    <a16:creationId xmlns:a16="http://schemas.microsoft.com/office/drawing/2014/main" id="{704E6401-6D3F-0C40-8F4F-7D4C5D0495B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3823" y="463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89" name="Freeform 73">
                <a:extLst>
                  <a:ext uri="{FF2B5EF4-FFF2-40B4-BE49-F238E27FC236}">
                    <a16:creationId xmlns:a16="http://schemas.microsoft.com/office/drawing/2014/main" id="{B5BC052A-AE9C-1047-9E11-0FA2F4B9F29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521641">
                <a:off x="5097" y="2955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90" name="Freeform 74">
                <a:extLst>
                  <a:ext uri="{FF2B5EF4-FFF2-40B4-BE49-F238E27FC236}">
                    <a16:creationId xmlns:a16="http://schemas.microsoft.com/office/drawing/2014/main" id="{FDCCB3E4-B763-114A-8F8E-5ACE12AFD96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87" y="2587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91" name="Freeform 75">
                <a:extLst>
                  <a:ext uri="{FF2B5EF4-FFF2-40B4-BE49-F238E27FC236}">
                    <a16:creationId xmlns:a16="http://schemas.microsoft.com/office/drawing/2014/main" id="{F34D7E1E-B5F7-CA41-841F-9E93B4F05C2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171" y="3240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92" name="Freeform 76">
                <a:extLst>
                  <a:ext uri="{FF2B5EF4-FFF2-40B4-BE49-F238E27FC236}">
                    <a16:creationId xmlns:a16="http://schemas.microsoft.com/office/drawing/2014/main" id="{35EBC614-E75B-EB4C-8E3F-34813EA7E25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844778">
                <a:off x="5044" y="3610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93" name="Freeform 77">
                <a:extLst>
                  <a:ext uri="{FF2B5EF4-FFF2-40B4-BE49-F238E27FC236}">
                    <a16:creationId xmlns:a16="http://schemas.microsoft.com/office/drawing/2014/main" id="{C71419A1-505F-8F4E-BDA6-EB51908B79A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52" y="204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94" name="Freeform 78">
                <a:extLst>
                  <a:ext uri="{FF2B5EF4-FFF2-40B4-BE49-F238E27FC236}">
                    <a16:creationId xmlns:a16="http://schemas.microsoft.com/office/drawing/2014/main" id="{4C303335-43CD-074F-B61C-DC552A35B36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4101" y="201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95" name="Freeform 79">
                <a:extLst>
                  <a:ext uri="{FF2B5EF4-FFF2-40B4-BE49-F238E27FC236}">
                    <a16:creationId xmlns:a16="http://schemas.microsoft.com/office/drawing/2014/main" id="{1B370D86-C74F-2B4B-9156-AFCB79A1374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4923" y="3684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96" name="Freeform 80">
                <a:extLst>
                  <a:ext uri="{FF2B5EF4-FFF2-40B4-BE49-F238E27FC236}">
                    <a16:creationId xmlns:a16="http://schemas.microsoft.com/office/drawing/2014/main" id="{801ED773-2F33-F74C-813A-1E3E5278801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004" y="3193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97" name="Freeform 81">
                <a:extLst>
                  <a:ext uri="{FF2B5EF4-FFF2-40B4-BE49-F238E27FC236}">
                    <a16:creationId xmlns:a16="http://schemas.microsoft.com/office/drawing/2014/main" id="{726C1141-E4B0-164C-A218-121FC4D8D93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820033">
                <a:off x="4161" y="3637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98" name="Freeform 82">
                <a:extLst>
                  <a:ext uri="{FF2B5EF4-FFF2-40B4-BE49-F238E27FC236}">
                    <a16:creationId xmlns:a16="http://schemas.microsoft.com/office/drawing/2014/main" id="{DEC651C2-A669-5048-B097-88A8FE8A575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4587" y="257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99" name="Freeform 83">
                <a:extLst>
                  <a:ext uri="{FF2B5EF4-FFF2-40B4-BE49-F238E27FC236}">
                    <a16:creationId xmlns:a16="http://schemas.microsoft.com/office/drawing/2014/main" id="{2ABEF54F-CF58-D046-83FE-D98C355D3EA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5949041" flipV="1">
                <a:off x="5116" y="210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00" name="Freeform 84">
                <a:extLst>
                  <a:ext uri="{FF2B5EF4-FFF2-40B4-BE49-F238E27FC236}">
                    <a16:creationId xmlns:a16="http://schemas.microsoft.com/office/drawing/2014/main" id="{6D3529A2-61A5-FB42-AA2C-03D2D219EDC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3979" y="2419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</p:grpSp>
        <p:grpSp>
          <p:nvGrpSpPr>
            <p:cNvPr id="6" name="Group 105">
              <a:extLst>
                <a:ext uri="{FF2B5EF4-FFF2-40B4-BE49-F238E27FC236}">
                  <a16:creationId xmlns:a16="http://schemas.microsoft.com/office/drawing/2014/main" id="{FBAC60BA-3F14-FA40-9037-120EC46C4C7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76" y="1888"/>
              <a:ext cx="5577" cy="1272"/>
              <a:chOff x="76" y="1888"/>
              <a:chExt cx="5577" cy="1272"/>
            </a:xfrm>
          </p:grpSpPr>
          <p:sp>
            <p:nvSpPr>
              <p:cNvPr id="7" name="Freeform 91">
                <a:extLst>
                  <a:ext uri="{FF2B5EF4-FFF2-40B4-BE49-F238E27FC236}">
                    <a16:creationId xmlns:a16="http://schemas.microsoft.com/office/drawing/2014/main" id="{4D8DAAA9-635C-A14E-8388-1D03D5AD123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3632084">
                <a:off x="225" y="2083"/>
                <a:ext cx="1123" cy="1031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solidFill>
                <a:srgbClr val="808080">
                  <a:alpha val="50000"/>
                </a:srgb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grpSp>
            <p:nvGrpSpPr>
              <p:cNvPr id="8" name="Group 85">
                <a:extLst>
                  <a:ext uri="{FF2B5EF4-FFF2-40B4-BE49-F238E27FC236}">
                    <a16:creationId xmlns:a16="http://schemas.microsoft.com/office/drawing/2014/main" id="{5BDD8DE3-B453-934A-A054-1F1EC0AAEC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2221"/>
                <a:ext cx="5509" cy="141"/>
                <a:chOff x="150" y="543"/>
                <a:chExt cx="5309" cy="200"/>
              </a:xfrm>
            </p:grpSpPr>
            <p:sp>
              <p:nvSpPr>
                <p:cNvPr id="18" name="AutoShape 86">
                  <a:extLst>
                    <a:ext uri="{FF2B5EF4-FFF2-40B4-BE49-F238E27FC236}">
                      <a16:creationId xmlns:a16="http://schemas.microsoft.com/office/drawing/2014/main" id="{19EE0BB1-3CEF-D44D-A226-7C278D0777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>
                  <a:off x="150" y="543"/>
                  <a:ext cx="5309" cy="2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808080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/>
                </a:p>
              </p:txBody>
            </p:sp>
            <p:sp>
              <p:nvSpPr>
                <p:cNvPr id="19" name="Rectangle 87">
                  <a:extLst>
                    <a:ext uri="{FF2B5EF4-FFF2-40B4-BE49-F238E27FC236}">
                      <a16:creationId xmlns:a16="http://schemas.microsoft.com/office/drawing/2014/main" id="{69A28C3F-000E-8542-A16A-6DADC207D5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>
                  <a:off x="175" y="600"/>
                  <a:ext cx="5251" cy="50"/>
                </a:xfrm>
                <a:prstGeom prst="rect">
                  <a:avLst/>
                </a:prstGeom>
                <a:solidFill>
                  <a:srgbClr val="808080">
                    <a:alpha val="50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/>
                </a:p>
              </p:txBody>
            </p:sp>
          </p:grpSp>
          <p:grpSp>
            <p:nvGrpSpPr>
              <p:cNvPr id="9" name="Group 88">
                <a:extLst>
                  <a:ext uri="{FF2B5EF4-FFF2-40B4-BE49-F238E27FC236}">
                    <a16:creationId xmlns:a16="http://schemas.microsoft.com/office/drawing/2014/main" id="{46F95661-5C73-5540-B770-47422AF365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6" y="2164"/>
                <a:ext cx="5509" cy="141"/>
                <a:chOff x="150" y="543"/>
                <a:chExt cx="5309" cy="200"/>
              </a:xfrm>
            </p:grpSpPr>
            <p:sp>
              <p:nvSpPr>
                <p:cNvPr id="16" name="AutoShape 89">
                  <a:extLst>
                    <a:ext uri="{FF2B5EF4-FFF2-40B4-BE49-F238E27FC236}">
                      <a16:creationId xmlns:a16="http://schemas.microsoft.com/office/drawing/2014/main" id="{1440A107-EB95-FC45-AC6B-4EA66D9756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0" y="543"/>
                  <a:ext cx="5309" cy="200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B2B2B2">
                        <a:gamma/>
                        <a:shade val="46275"/>
                        <a:invGamma/>
                      </a:srgbClr>
                    </a:gs>
                    <a:gs pos="50000">
                      <a:srgbClr val="B2B2B2"/>
                    </a:gs>
                    <a:gs pos="100000">
                      <a:srgbClr val="B2B2B2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/>
                </a:p>
              </p:txBody>
            </p:sp>
            <p:sp>
              <p:nvSpPr>
                <p:cNvPr id="17" name="Rectangle 90">
                  <a:extLst>
                    <a:ext uri="{FF2B5EF4-FFF2-40B4-BE49-F238E27FC236}">
                      <a16:creationId xmlns:a16="http://schemas.microsoft.com/office/drawing/2014/main" id="{318942F8-075E-BA4F-92C3-81B0EAF7CB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5" y="600"/>
                  <a:ext cx="5251" cy="50"/>
                </a:xfrm>
                <a:prstGeom prst="rect">
                  <a:avLst/>
                </a:prstGeom>
                <a:gradFill rotWithShape="0">
                  <a:gsLst>
                    <a:gs pos="0">
                      <a:srgbClr val="B2B2B2"/>
                    </a:gs>
                    <a:gs pos="50000">
                      <a:srgbClr val="B2B2B2">
                        <a:gamma/>
                        <a:tint val="27451"/>
                        <a:invGamma/>
                      </a:srgbClr>
                    </a:gs>
                    <a:gs pos="100000">
                      <a:srgbClr val="B2B2B2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/>
                </a:p>
              </p:txBody>
            </p:sp>
          </p:grpSp>
          <p:grpSp>
            <p:nvGrpSpPr>
              <p:cNvPr id="10" name="Group 92">
                <a:extLst>
                  <a:ext uri="{FF2B5EF4-FFF2-40B4-BE49-F238E27FC236}">
                    <a16:creationId xmlns:a16="http://schemas.microsoft.com/office/drawing/2014/main" id="{80FEB165-62A1-0C41-A571-6A5BDE1F3E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3629538">
                <a:off x="242" y="1925"/>
                <a:ext cx="1025" cy="952"/>
                <a:chOff x="1079" y="919"/>
                <a:chExt cx="2844" cy="2639"/>
              </a:xfrm>
            </p:grpSpPr>
            <p:sp>
              <p:nvSpPr>
                <p:cNvPr id="11" name="Freeform 93">
                  <a:extLst>
                    <a:ext uri="{FF2B5EF4-FFF2-40B4-BE49-F238E27FC236}">
                      <a16:creationId xmlns:a16="http://schemas.microsoft.com/office/drawing/2014/main" id="{3726EC20-761F-1848-9DC8-3300EFEB13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89" y="942"/>
                  <a:ext cx="2844" cy="2611"/>
                </a:xfrm>
                <a:custGeom>
                  <a:avLst/>
                  <a:gdLst/>
                  <a:ahLst/>
                  <a:cxnLst>
                    <a:cxn ang="0">
                      <a:pos x="17" y="180"/>
                    </a:cxn>
                    <a:cxn ang="0">
                      <a:pos x="284" y="720"/>
                    </a:cxn>
                    <a:cxn ang="0">
                      <a:pos x="380" y="687"/>
                    </a:cxn>
                    <a:cxn ang="0">
                      <a:pos x="647" y="249"/>
                    </a:cxn>
                    <a:cxn ang="0">
                      <a:pos x="716" y="138"/>
                    </a:cxn>
                    <a:cxn ang="0">
                      <a:pos x="182" y="0"/>
                    </a:cxn>
                    <a:cxn ang="0">
                      <a:pos x="17" y="180"/>
                    </a:cxn>
                  </a:cxnLst>
                  <a:rect l="0" t="0" r="r" b="b"/>
                  <a:pathLst>
                    <a:path w="866" h="795">
                      <a:moveTo>
                        <a:pt x="17" y="180"/>
                      </a:moveTo>
                      <a:cubicBezTo>
                        <a:pt x="49" y="413"/>
                        <a:pt x="206" y="636"/>
                        <a:pt x="284" y="720"/>
                      </a:cubicBezTo>
                      <a:cubicBezTo>
                        <a:pt x="359" y="795"/>
                        <a:pt x="422" y="771"/>
                        <a:pt x="380" y="687"/>
                      </a:cubicBezTo>
                      <a:cubicBezTo>
                        <a:pt x="284" y="378"/>
                        <a:pt x="197" y="183"/>
                        <a:pt x="647" y="249"/>
                      </a:cubicBezTo>
                      <a:cubicBezTo>
                        <a:pt x="866" y="276"/>
                        <a:pt x="791" y="175"/>
                        <a:pt x="716" y="138"/>
                      </a:cubicBezTo>
                      <a:cubicBezTo>
                        <a:pt x="575" y="63"/>
                        <a:pt x="317" y="6"/>
                        <a:pt x="182" y="0"/>
                      </a:cubicBezTo>
                      <a:cubicBezTo>
                        <a:pt x="95" y="0"/>
                        <a:pt x="0" y="32"/>
                        <a:pt x="17" y="1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mpd="sng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/>
                </a:p>
              </p:txBody>
            </p:sp>
            <p:sp>
              <p:nvSpPr>
                <p:cNvPr id="12" name="Freeform 94">
                  <a:extLst>
                    <a:ext uri="{FF2B5EF4-FFF2-40B4-BE49-F238E27FC236}">
                      <a16:creationId xmlns:a16="http://schemas.microsoft.com/office/drawing/2014/main" id="{5C9F8248-30C2-0040-980C-4B72D1BB8C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3" y="962"/>
                  <a:ext cx="641" cy="1913"/>
                </a:xfrm>
                <a:custGeom>
                  <a:avLst/>
                  <a:gdLst/>
                  <a:ahLst/>
                  <a:cxnLst>
                    <a:cxn ang="0">
                      <a:pos x="209" y="42"/>
                    </a:cxn>
                    <a:cxn ang="0">
                      <a:pos x="1" y="551"/>
                    </a:cxn>
                    <a:cxn ang="0">
                      <a:pos x="218" y="1319"/>
                    </a:cxn>
                    <a:cxn ang="0">
                      <a:pos x="518" y="1845"/>
                    </a:cxn>
                    <a:cxn ang="0">
                      <a:pos x="551" y="1761"/>
                    </a:cxn>
                    <a:cxn ang="0">
                      <a:pos x="259" y="1060"/>
                    </a:cxn>
                    <a:cxn ang="0">
                      <a:pos x="218" y="559"/>
                    </a:cxn>
                    <a:cxn ang="0">
                      <a:pos x="343" y="192"/>
                    </a:cxn>
                    <a:cxn ang="0">
                      <a:pos x="476" y="117"/>
                    </a:cxn>
                    <a:cxn ang="0">
                      <a:pos x="635" y="58"/>
                    </a:cxn>
                    <a:cxn ang="0">
                      <a:pos x="518" y="8"/>
                    </a:cxn>
                    <a:cxn ang="0">
                      <a:pos x="326" y="8"/>
                    </a:cxn>
                    <a:cxn ang="0">
                      <a:pos x="209" y="42"/>
                    </a:cxn>
                  </a:cxnLst>
                  <a:rect l="0" t="0" r="r" b="b"/>
                  <a:pathLst>
                    <a:path w="642" h="1919">
                      <a:moveTo>
                        <a:pt x="209" y="42"/>
                      </a:moveTo>
                      <a:cubicBezTo>
                        <a:pt x="59" y="125"/>
                        <a:pt x="0" y="338"/>
                        <a:pt x="1" y="551"/>
                      </a:cubicBezTo>
                      <a:cubicBezTo>
                        <a:pt x="2" y="764"/>
                        <a:pt x="132" y="1103"/>
                        <a:pt x="218" y="1319"/>
                      </a:cubicBezTo>
                      <a:cubicBezTo>
                        <a:pt x="304" y="1535"/>
                        <a:pt x="462" y="1771"/>
                        <a:pt x="518" y="1845"/>
                      </a:cubicBezTo>
                      <a:cubicBezTo>
                        <a:pt x="574" y="1919"/>
                        <a:pt x="594" y="1892"/>
                        <a:pt x="551" y="1761"/>
                      </a:cubicBezTo>
                      <a:cubicBezTo>
                        <a:pt x="508" y="1630"/>
                        <a:pt x="314" y="1260"/>
                        <a:pt x="259" y="1060"/>
                      </a:cubicBezTo>
                      <a:cubicBezTo>
                        <a:pt x="204" y="860"/>
                        <a:pt x="204" y="704"/>
                        <a:pt x="218" y="559"/>
                      </a:cubicBezTo>
                      <a:cubicBezTo>
                        <a:pt x="232" y="414"/>
                        <a:pt x="300" y="266"/>
                        <a:pt x="343" y="192"/>
                      </a:cubicBezTo>
                      <a:cubicBezTo>
                        <a:pt x="386" y="118"/>
                        <a:pt x="427" y="139"/>
                        <a:pt x="476" y="117"/>
                      </a:cubicBezTo>
                      <a:cubicBezTo>
                        <a:pt x="525" y="95"/>
                        <a:pt x="628" y="76"/>
                        <a:pt x="635" y="58"/>
                      </a:cubicBezTo>
                      <a:cubicBezTo>
                        <a:pt x="642" y="40"/>
                        <a:pt x="569" y="16"/>
                        <a:pt x="518" y="8"/>
                      </a:cubicBezTo>
                      <a:cubicBezTo>
                        <a:pt x="467" y="0"/>
                        <a:pt x="378" y="2"/>
                        <a:pt x="326" y="8"/>
                      </a:cubicBezTo>
                      <a:cubicBezTo>
                        <a:pt x="274" y="14"/>
                        <a:pt x="259" y="0"/>
                        <a:pt x="209" y="42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75686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/>
                </a:p>
              </p:txBody>
            </p:sp>
            <p:sp>
              <p:nvSpPr>
                <p:cNvPr id="13" name="Freeform 95">
                  <a:extLst>
                    <a:ext uri="{FF2B5EF4-FFF2-40B4-BE49-F238E27FC236}">
                      <a16:creationId xmlns:a16="http://schemas.microsoft.com/office/drawing/2014/main" id="{32EB0891-8EFB-8F40-86DF-BDAF6A8481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60" y="918"/>
                  <a:ext cx="2411" cy="629"/>
                </a:xfrm>
                <a:custGeom>
                  <a:avLst/>
                  <a:gdLst/>
                  <a:ahLst/>
                  <a:cxnLst>
                    <a:cxn ang="0">
                      <a:pos x="11" y="117"/>
                    </a:cxn>
                    <a:cxn ang="0">
                      <a:pos x="250" y="10"/>
                    </a:cxn>
                    <a:cxn ang="0">
                      <a:pos x="765" y="58"/>
                    </a:cxn>
                    <a:cxn ang="0">
                      <a:pos x="1574" y="256"/>
                    </a:cxn>
                    <a:cxn ang="0">
                      <a:pos x="2162" y="470"/>
                    </a:cxn>
                    <a:cxn ang="0">
                      <a:pos x="2359" y="586"/>
                    </a:cxn>
                    <a:cxn ang="0">
                      <a:pos x="2307" y="601"/>
                    </a:cxn>
                    <a:cxn ang="0">
                      <a:pos x="1741" y="415"/>
                    </a:cxn>
                    <a:cxn ang="0">
                      <a:pos x="874" y="212"/>
                    </a:cxn>
                    <a:cxn ang="0">
                      <a:pos x="382" y="179"/>
                    </a:cxn>
                    <a:cxn ang="0">
                      <a:pos x="198" y="270"/>
                    </a:cxn>
                    <a:cxn ang="0">
                      <a:pos x="31" y="187"/>
                    </a:cxn>
                    <a:cxn ang="0">
                      <a:pos x="11" y="117"/>
                    </a:cxn>
                  </a:cxnLst>
                  <a:rect l="0" t="0" r="r" b="b"/>
                  <a:pathLst>
                    <a:path w="2411" h="630">
                      <a:moveTo>
                        <a:pt x="11" y="117"/>
                      </a:moveTo>
                      <a:cubicBezTo>
                        <a:pt x="41" y="92"/>
                        <a:pt x="124" y="20"/>
                        <a:pt x="250" y="10"/>
                      </a:cubicBezTo>
                      <a:cubicBezTo>
                        <a:pt x="375" y="0"/>
                        <a:pt x="545" y="18"/>
                        <a:pt x="765" y="58"/>
                      </a:cubicBezTo>
                      <a:cubicBezTo>
                        <a:pt x="986" y="100"/>
                        <a:pt x="1341" y="187"/>
                        <a:pt x="1574" y="256"/>
                      </a:cubicBezTo>
                      <a:cubicBezTo>
                        <a:pt x="1807" y="324"/>
                        <a:pt x="2032" y="415"/>
                        <a:pt x="2162" y="470"/>
                      </a:cubicBezTo>
                      <a:cubicBezTo>
                        <a:pt x="2293" y="525"/>
                        <a:pt x="2336" y="565"/>
                        <a:pt x="2359" y="586"/>
                      </a:cubicBezTo>
                      <a:cubicBezTo>
                        <a:pt x="2383" y="607"/>
                        <a:pt x="2411" y="630"/>
                        <a:pt x="2307" y="601"/>
                      </a:cubicBezTo>
                      <a:cubicBezTo>
                        <a:pt x="2204" y="573"/>
                        <a:pt x="1980" y="481"/>
                        <a:pt x="1741" y="415"/>
                      </a:cubicBezTo>
                      <a:cubicBezTo>
                        <a:pt x="1502" y="351"/>
                        <a:pt x="1100" y="251"/>
                        <a:pt x="874" y="212"/>
                      </a:cubicBezTo>
                      <a:cubicBezTo>
                        <a:pt x="648" y="173"/>
                        <a:pt x="495" y="169"/>
                        <a:pt x="382" y="179"/>
                      </a:cubicBezTo>
                      <a:cubicBezTo>
                        <a:pt x="269" y="189"/>
                        <a:pt x="256" y="269"/>
                        <a:pt x="198" y="270"/>
                      </a:cubicBezTo>
                      <a:cubicBezTo>
                        <a:pt x="140" y="271"/>
                        <a:pt x="62" y="212"/>
                        <a:pt x="31" y="187"/>
                      </a:cubicBezTo>
                      <a:cubicBezTo>
                        <a:pt x="0" y="162"/>
                        <a:pt x="15" y="132"/>
                        <a:pt x="11" y="117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75686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/>
                </a:p>
              </p:txBody>
            </p:sp>
            <p:sp>
              <p:nvSpPr>
                <p:cNvPr id="14" name="Freeform 96">
                  <a:extLst>
                    <a:ext uri="{FF2B5EF4-FFF2-40B4-BE49-F238E27FC236}">
                      <a16:creationId xmlns:a16="http://schemas.microsoft.com/office/drawing/2014/main" id="{526110D5-FFA5-A849-A5A7-B3F4F3E902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7" y="1621"/>
                  <a:ext cx="1543" cy="1500"/>
                </a:xfrm>
                <a:custGeom>
                  <a:avLst/>
                  <a:gdLst/>
                  <a:ahLst/>
                  <a:cxnLst>
                    <a:cxn ang="0">
                      <a:pos x="54" y="275"/>
                    </a:cxn>
                    <a:cxn ang="0">
                      <a:pos x="388" y="33"/>
                    </a:cxn>
                    <a:cxn ang="0">
                      <a:pos x="1323" y="74"/>
                    </a:cxn>
                    <a:cxn ang="0">
                      <a:pos x="1448" y="149"/>
                    </a:cxn>
                    <a:cxn ang="0">
                      <a:pos x="730" y="108"/>
                    </a:cxn>
                    <a:cxn ang="0">
                      <a:pos x="305" y="216"/>
                    </a:cxn>
                    <a:cxn ang="0">
                      <a:pos x="146" y="525"/>
                    </a:cxn>
                    <a:cxn ang="0">
                      <a:pos x="246" y="1126"/>
                    </a:cxn>
                    <a:cxn ang="0">
                      <a:pos x="338" y="1435"/>
                    </a:cxn>
                    <a:cxn ang="0">
                      <a:pos x="280" y="1435"/>
                    </a:cxn>
                    <a:cxn ang="0">
                      <a:pos x="121" y="1034"/>
                    </a:cxn>
                    <a:cxn ang="0">
                      <a:pos x="38" y="617"/>
                    </a:cxn>
                    <a:cxn ang="0">
                      <a:pos x="54" y="275"/>
                    </a:cxn>
                  </a:cxnLst>
                  <a:rect l="0" t="0" r="r" b="b"/>
                  <a:pathLst>
                    <a:path w="1547" h="1502">
                      <a:moveTo>
                        <a:pt x="54" y="275"/>
                      </a:moveTo>
                      <a:cubicBezTo>
                        <a:pt x="112" y="178"/>
                        <a:pt x="177" y="66"/>
                        <a:pt x="388" y="33"/>
                      </a:cubicBezTo>
                      <a:cubicBezTo>
                        <a:pt x="599" y="0"/>
                        <a:pt x="1146" y="55"/>
                        <a:pt x="1323" y="74"/>
                      </a:cubicBezTo>
                      <a:cubicBezTo>
                        <a:pt x="1500" y="93"/>
                        <a:pt x="1547" y="143"/>
                        <a:pt x="1448" y="149"/>
                      </a:cubicBezTo>
                      <a:cubicBezTo>
                        <a:pt x="1349" y="155"/>
                        <a:pt x="920" y="97"/>
                        <a:pt x="730" y="108"/>
                      </a:cubicBezTo>
                      <a:cubicBezTo>
                        <a:pt x="540" y="119"/>
                        <a:pt x="402" y="147"/>
                        <a:pt x="305" y="216"/>
                      </a:cubicBezTo>
                      <a:cubicBezTo>
                        <a:pt x="208" y="285"/>
                        <a:pt x="156" y="373"/>
                        <a:pt x="146" y="525"/>
                      </a:cubicBezTo>
                      <a:cubicBezTo>
                        <a:pt x="136" y="677"/>
                        <a:pt x="214" y="974"/>
                        <a:pt x="246" y="1126"/>
                      </a:cubicBezTo>
                      <a:cubicBezTo>
                        <a:pt x="278" y="1278"/>
                        <a:pt x="332" y="1383"/>
                        <a:pt x="338" y="1435"/>
                      </a:cubicBezTo>
                      <a:cubicBezTo>
                        <a:pt x="344" y="1487"/>
                        <a:pt x="316" y="1502"/>
                        <a:pt x="280" y="1435"/>
                      </a:cubicBezTo>
                      <a:cubicBezTo>
                        <a:pt x="244" y="1368"/>
                        <a:pt x="161" y="1170"/>
                        <a:pt x="121" y="1034"/>
                      </a:cubicBezTo>
                      <a:cubicBezTo>
                        <a:pt x="81" y="898"/>
                        <a:pt x="49" y="743"/>
                        <a:pt x="38" y="617"/>
                      </a:cubicBezTo>
                      <a:cubicBezTo>
                        <a:pt x="27" y="491"/>
                        <a:pt x="0" y="375"/>
                        <a:pt x="54" y="275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tint val="15294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/>
                </a:p>
              </p:txBody>
            </p:sp>
            <p:sp>
              <p:nvSpPr>
                <p:cNvPr id="15" name="Freeform 97">
                  <a:extLst>
                    <a:ext uri="{FF2B5EF4-FFF2-40B4-BE49-F238E27FC236}">
                      <a16:creationId xmlns:a16="http://schemas.microsoft.com/office/drawing/2014/main" id="{E1BB6AF1-8958-BE47-814E-F5E98DEDBB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52" y="1443"/>
                  <a:ext cx="916" cy="909"/>
                </a:xfrm>
                <a:custGeom>
                  <a:avLst/>
                  <a:gdLst/>
                  <a:ahLst/>
                  <a:cxnLst>
                    <a:cxn ang="0">
                      <a:pos x="14" y="164"/>
                    </a:cxn>
                    <a:cxn ang="0">
                      <a:pos x="216" y="33"/>
                    </a:cxn>
                    <a:cxn ang="0">
                      <a:pos x="871" y="217"/>
                    </a:cxn>
                    <a:cxn ang="0">
                      <a:pos x="613" y="258"/>
                    </a:cxn>
                    <a:cxn ang="0">
                      <a:pos x="396" y="400"/>
                    </a:cxn>
                    <a:cxn ang="0">
                      <a:pos x="287" y="576"/>
                    </a:cxn>
                    <a:cxn ang="0">
                      <a:pos x="262" y="843"/>
                    </a:cxn>
                    <a:cxn ang="0">
                      <a:pos x="14" y="164"/>
                    </a:cxn>
                  </a:cxnLst>
                  <a:rect l="0" t="0" r="r" b="b"/>
                  <a:pathLst>
                    <a:path w="921" h="912">
                      <a:moveTo>
                        <a:pt x="14" y="164"/>
                      </a:moveTo>
                      <a:cubicBezTo>
                        <a:pt x="0" y="66"/>
                        <a:pt x="67" y="0"/>
                        <a:pt x="216" y="33"/>
                      </a:cubicBezTo>
                      <a:cubicBezTo>
                        <a:pt x="419" y="54"/>
                        <a:pt x="487" y="8"/>
                        <a:pt x="871" y="217"/>
                      </a:cubicBezTo>
                      <a:cubicBezTo>
                        <a:pt x="921" y="234"/>
                        <a:pt x="692" y="228"/>
                        <a:pt x="613" y="258"/>
                      </a:cubicBezTo>
                      <a:cubicBezTo>
                        <a:pt x="534" y="288"/>
                        <a:pt x="450" y="347"/>
                        <a:pt x="396" y="400"/>
                      </a:cubicBezTo>
                      <a:cubicBezTo>
                        <a:pt x="342" y="453"/>
                        <a:pt x="309" y="502"/>
                        <a:pt x="287" y="576"/>
                      </a:cubicBezTo>
                      <a:cubicBezTo>
                        <a:pt x="265" y="650"/>
                        <a:pt x="308" y="912"/>
                        <a:pt x="262" y="843"/>
                      </a:cubicBezTo>
                      <a:cubicBezTo>
                        <a:pt x="45" y="626"/>
                        <a:pt x="59" y="295"/>
                        <a:pt x="14" y="16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tint val="1215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/>
                </a:p>
              </p:txBody>
            </p:sp>
          </p:grpSp>
        </p:grpSp>
      </p:grpSp>
      <p:sp>
        <p:nvSpPr>
          <p:cNvPr id="10353" name="Rectangle 113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2209800"/>
            <a:ext cx="6858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10354" name="Rectangle 11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38400" y="3886200"/>
            <a:ext cx="53340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101" name="Rectangle 115">
            <a:extLst>
              <a:ext uri="{FF2B5EF4-FFF2-40B4-BE49-F238E27FC236}">
                <a16:creationId xmlns:a16="http://schemas.microsoft.com/office/drawing/2014/main" id="{28B3D856-218B-4B4B-8386-4DBF06D4D2E5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2" name="Rectangle 116">
            <a:extLst>
              <a:ext uri="{FF2B5EF4-FFF2-40B4-BE49-F238E27FC236}">
                <a16:creationId xmlns:a16="http://schemas.microsoft.com/office/drawing/2014/main" id="{D7EBA161-B90E-914D-8069-D958D73FCA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103" name="Rectangle 117">
            <a:extLst>
              <a:ext uri="{FF2B5EF4-FFF2-40B4-BE49-F238E27FC236}">
                <a16:creationId xmlns:a16="http://schemas.microsoft.com/office/drawing/2014/main" id="{B5E6CFE8-267B-9F43-B8B6-02B2487FED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33A2C-AE01-3440-AFCF-44A362AFB1A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26004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387">
            <a:extLst>
              <a:ext uri="{FF2B5EF4-FFF2-40B4-BE49-F238E27FC236}">
                <a16:creationId xmlns:a16="http://schemas.microsoft.com/office/drawing/2014/main" id="{B04245A8-9EE5-2047-BC4F-EDF77C9408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388">
            <a:extLst>
              <a:ext uri="{FF2B5EF4-FFF2-40B4-BE49-F238E27FC236}">
                <a16:creationId xmlns:a16="http://schemas.microsoft.com/office/drawing/2014/main" id="{CE6BD057-43CB-0442-9EA2-F5A9CF5A88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6" name="Rectangle 389">
            <a:extLst>
              <a:ext uri="{FF2B5EF4-FFF2-40B4-BE49-F238E27FC236}">
                <a16:creationId xmlns:a16="http://schemas.microsoft.com/office/drawing/2014/main" id="{ABE8F8FC-9C4C-E24E-A5B1-EF8FD4A524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78567-7AEE-424C-B59D-D867BA22FD4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50629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387">
            <a:extLst>
              <a:ext uri="{FF2B5EF4-FFF2-40B4-BE49-F238E27FC236}">
                <a16:creationId xmlns:a16="http://schemas.microsoft.com/office/drawing/2014/main" id="{0D5E2356-4FD4-704E-A79B-6A32A43B37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388">
            <a:extLst>
              <a:ext uri="{FF2B5EF4-FFF2-40B4-BE49-F238E27FC236}">
                <a16:creationId xmlns:a16="http://schemas.microsoft.com/office/drawing/2014/main" id="{F45D0E7D-5E13-774F-BEE2-A248CE350E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6" name="Rectangle 389">
            <a:extLst>
              <a:ext uri="{FF2B5EF4-FFF2-40B4-BE49-F238E27FC236}">
                <a16:creationId xmlns:a16="http://schemas.microsoft.com/office/drawing/2014/main" id="{D3EBAD83-2977-5A46-9D38-755CA10C59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04707-813D-A143-85C4-7F2F96E3ADE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96697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387">
            <a:extLst>
              <a:ext uri="{FF2B5EF4-FFF2-40B4-BE49-F238E27FC236}">
                <a16:creationId xmlns:a16="http://schemas.microsoft.com/office/drawing/2014/main" id="{9683FE92-5DA2-F948-8234-9052B70BBA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388">
            <a:extLst>
              <a:ext uri="{FF2B5EF4-FFF2-40B4-BE49-F238E27FC236}">
                <a16:creationId xmlns:a16="http://schemas.microsoft.com/office/drawing/2014/main" id="{3C2A4564-04AF-2947-BBE9-1917F2609B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6" name="Rectangle 389">
            <a:extLst>
              <a:ext uri="{FF2B5EF4-FFF2-40B4-BE49-F238E27FC236}">
                <a16:creationId xmlns:a16="http://schemas.microsoft.com/office/drawing/2014/main" id="{F00FAFE4-014B-C54A-A493-E74F79327C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DC4C9-6CD4-F74F-ADF3-49F66C53CA9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86930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Rectangle 387">
            <a:extLst>
              <a:ext uri="{FF2B5EF4-FFF2-40B4-BE49-F238E27FC236}">
                <a16:creationId xmlns:a16="http://schemas.microsoft.com/office/drawing/2014/main" id="{6C878ABC-23DE-FC49-B591-27612122D8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388">
            <a:extLst>
              <a:ext uri="{FF2B5EF4-FFF2-40B4-BE49-F238E27FC236}">
                <a16:creationId xmlns:a16="http://schemas.microsoft.com/office/drawing/2014/main" id="{5D533DC7-4A64-204B-9C85-07D8420E29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6" name="Rectangle 389">
            <a:extLst>
              <a:ext uri="{FF2B5EF4-FFF2-40B4-BE49-F238E27FC236}">
                <a16:creationId xmlns:a16="http://schemas.microsoft.com/office/drawing/2014/main" id="{2E61793D-FADC-0B4F-B5CD-FA352AB89A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C42C2-DB2E-C247-8993-6EF6CC640ED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94079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Rectangle 387">
            <a:extLst>
              <a:ext uri="{FF2B5EF4-FFF2-40B4-BE49-F238E27FC236}">
                <a16:creationId xmlns:a16="http://schemas.microsoft.com/office/drawing/2014/main" id="{7648533E-A028-484C-A82E-D655C18AB2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388">
            <a:extLst>
              <a:ext uri="{FF2B5EF4-FFF2-40B4-BE49-F238E27FC236}">
                <a16:creationId xmlns:a16="http://schemas.microsoft.com/office/drawing/2014/main" id="{6D1C0525-B092-6647-B8C8-BDA0D29F88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7" name="Rectangle 389">
            <a:extLst>
              <a:ext uri="{FF2B5EF4-FFF2-40B4-BE49-F238E27FC236}">
                <a16:creationId xmlns:a16="http://schemas.microsoft.com/office/drawing/2014/main" id="{95B60D75-4FA8-0146-B32F-E6CAAFBAB7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D0809-D13D-B344-959C-57E3F0F5251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54913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387">
            <a:extLst>
              <a:ext uri="{FF2B5EF4-FFF2-40B4-BE49-F238E27FC236}">
                <a16:creationId xmlns:a16="http://schemas.microsoft.com/office/drawing/2014/main" id="{F8F82AC6-B961-044A-B06C-9A1B7805FF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388">
            <a:extLst>
              <a:ext uri="{FF2B5EF4-FFF2-40B4-BE49-F238E27FC236}">
                <a16:creationId xmlns:a16="http://schemas.microsoft.com/office/drawing/2014/main" id="{3F2D0F01-5EE8-5345-97CB-0A0C293CB0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9" name="Rectangle 389">
            <a:extLst>
              <a:ext uri="{FF2B5EF4-FFF2-40B4-BE49-F238E27FC236}">
                <a16:creationId xmlns:a16="http://schemas.microsoft.com/office/drawing/2014/main" id="{A12489B2-FF86-8145-BCC8-D47089E7EB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16A0E-1609-104D-8B86-150022DFAFB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24859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Rectangle 387">
            <a:extLst>
              <a:ext uri="{FF2B5EF4-FFF2-40B4-BE49-F238E27FC236}">
                <a16:creationId xmlns:a16="http://schemas.microsoft.com/office/drawing/2014/main" id="{6A7DFC28-9044-9D41-84D6-826E8C396F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388">
            <a:extLst>
              <a:ext uri="{FF2B5EF4-FFF2-40B4-BE49-F238E27FC236}">
                <a16:creationId xmlns:a16="http://schemas.microsoft.com/office/drawing/2014/main" id="{40068CA5-3A40-4241-90D5-E37811B6E0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5" name="Rectangle 389">
            <a:extLst>
              <a:ext uri="{FF2B5EF4-FFF2-40B4-BE49-F238E27FC236}">
                <a16:creationId xmlns:a16="http://schemas.microsoft.com/office/drawing/2014/main" id="{AD2F5E2B-9E5E-E640-8E44-8C00CD62B6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B9C97-27FD-E54B-B1A9-DF072B7BB19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21425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87">
            <a:extLst>
              <a:ext uri="{FF2B5EF4-FFF2-40B4-BE49-F238E27FC236}">
                <a16:creationId xmlns:a16="http://schemas.microsoft.com/office/drawing/2014/main" id="{BFCC776C-20D5-6A41-A757-FD729B6FBB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388">
            <a:extLst>
              <a:ext uri="{FF2B5EF4-FFF2-40B4-BE49-F238E27FC236}">
                <a16:creationId xmlns:a16="http://schemas.microsoft.com/office/drawing/2014/main" id="{B5D24DB8-F2FD-3E4A-A78F-B9B14E7ED6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4" name="Rectangle 389">
            <a:extLst>
              <a:ext uri="{FF2B5EF4-FFF2-40B4-BE49-F238E27FC236}">
                <a16:creationId xmlns:a16="http://schemas.microsoft.com/office/drawing/2014/main" id="{6E38A7B1-6E98-784F-BE30-FAF6E793CE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E0A09-F727-0C42-BC58-30B9439BCE4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69209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387">
            <a:extLst>
              <a:ext uri="{FF2B5EF4-FFF2-40B4-BE49-F238E27FC236}">
                <a16:creationId xmlns:a16="http://schemas.microsoft.com/office/drawing/2014/main" id="{359F7246-DD56-364F-919C-11A84454C8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388">
            <a:extLst>
              <a:ext uri="{FF2B5EF4-FFF2-40B4-BE49-F238E27FC236}">
                <a16:creationId xmlns:a16="http://schemas.microsoft.com/office/drawing/2014/main" id="{EE255BD8-B4A7-7C43-ABE5-A4014F3401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7" name="Rectangle 389">
            <a:extLst>
              <a:ext uri="{FF2B5EF4-FFF2-40B4-BE49-F238E27FC236}">
                <a16:creationId xmlns:a16="http://schemas.microsoft.com/office/drawing/2014/main" id="{F0D5AD0C-DF1D-EB45-A46C-C5994DCD08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1B764-5A4B-984B-AF89-052F8DEA860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76399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387">
            <a:extLst>
              <a:ext uri="{FF2B5EF4-FFF2-40B4-BE49-F238E27FC236}">
                <a16:creationId xmlns:a16="http://schemas.microsoft.com/office/drawing/2014/main" id="{B6B6A6BA-DFBA-3E4D-88ED-A0EB02858C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388">
            <a:extLst>
              <a:ext uri="{FF2B5EF4-FFF2-40B4-BE49-F238E27FC236}">
                <a16:creationId xmlns:a16="http://schemas.microsoft.com/office/drawing/2014/main" id="{A2F9EEF9-D74F-404A-A8B1-500E9CCF24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7" name="Rectangle 389">
            <a:extLst>
              <a:ext uri="{FF2B5EF4-FFF2-40B4-BE49-F238E27FC236}">
                <a16:creationId xmlns:a16="http://schemas.microsoft.com/office/drawing/2014/main" id="{A41D60D8-D224-9F41-9FBA-8469B84245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3E9C1-C27A-8F4C-8C4A-59B0C7024D9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18214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82">
            <a:extLst>
              <a:ext uri="{FF2B5EF4-FFF2-40B4-BE49-F238E27FC236}">
                <a16:creationId xmlns:a16="http://schemas.microsoft.com/office/drawing/2014/main" id="{9C916D7F-7A10-B34D-92A8-A2A471C4173C}"/>
              </a:ext>
            </a:extLst>
          </p:cNvPr>
          <p:cNvGrpSpPr>
            <a:grpSpLocks/>
          </p:cNvGrpSpPr>
          <p:nvPr/>
        </p:nvGrpSpPr>
        <p:grpSpPr bwMode="auto">
          <a:xfrm>
            <a:off x="-254000" y="-50800"/>
            <a:ext cx="9518650" cy="7229475"/>
            <a:chOff x="-160" y="-32"/>
            <a:chExt cx="5996" cy="4554"/>
          </a:xfrm>
        </p:grpSpPr>
        <p:grpSp>
          <p:nvGrpSpPr>
            <p:cNvPr id="1032" name="Group 381">
              <a:extLst>
                <a:ext uri="{FF2B5EF4-FFF2-40B4-BE49-F238E27FC236}">
                  <a16:creationId xmlns:a16="http://schemas.microsoft.com/office/drawing/2014/main" id="{1F9F5485-6387-9047-9795-16B476BD2D7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-160" y="-32"/>
              <a:ext cx="5996" cy="4554"/>
              <a:chOff x="-160" y="-32"/>
              <a:chExt cx="5996" cy="4554"/>
            </a:xfrm>
          </p:grpSpPr>
          <p:sp>
            <p:nvSpPr>
              <p:cNvPr id="1324" name="Freeform 300">
                <a:extLst>
                  <a:ext uri="{FF2B5EF4-FFF2-40B4-BE49-F238E27FC236}">
                    <a16:creationId xmlns:a16="http://schemas.microsoft.com/office/drawing/2014/main" id="{1A7B5121-9FD4-AE4D-8119-6EACA9ABABB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16" y="297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25" name="Freeform 301">
                <a:extLst>
                  <a:ext uri="{FF2B5EF4-FFF2-40B4-BE49-F238E27FC236}">
                    <a16:creationId xmlns:a16="http://schemas.microsoft.com/office/drawing/2014/main" id="{C8BCB513-B606-6346-B37C-F827F87F1C1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202" y="2569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26" name="Freeform 302">
                <a:extLst>
                  <a:ext uri="{FF2B5EF4-FFF2-40B4-BE49-F238E27FC236}">
                    <a16:creationId xmlns:a16="http://schemas.microsoft.com/office/drawing/2014/main" id="{1FB4931D-91FB-6440-923C-EA6FD51C08F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290" y="3030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27" name="Freeform 303">
                <a:extLst>
                  <a:ext uri="{FF2B5EF4-FFF2-40B4-BE49-F238E27FC236}">
                    <a16:creationId xmlns:a16="http://schemas.microsoft.com/office/drawing/2014/main" id="{D8D72A45-C696-E647-AB1B-3220FFF4C56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611" y="3541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28" name="Freeform 304">
                <a:extLst>
                  <a:ext uri="{FF2B5EF4-FFF2-40B4-BE49-F238E27FC236}">
                    <a16:creationId xmlns:a16="http://schemas.microsoft.com/office/drawing/2014/main" id="{ED881417-CE5D-E149-8F4B-4DCD7BF9DB4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82" y="1813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29" name="Freeform 305">
                <a:extLst>
                  <a:ext uri="{FF2B5EF4-FFF2-40B4-BE49-F238E27FC236}">
                    <a16:creationId xmlns:a16="http://schemas.microsoft.com/office/drawing/2014/main" id="{F60D1AB1-335A-E047-9ADB-6A4C69F57F5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91" y="2046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30" name="Freeform 306">
                <a:extLst>
                  <a:ext uri="{FF2B5EF4-FFF2-40B4-BE49-F238E27FC236}">
                    <a16:creationId xmlns:a16="http://schemas.microsoft.com/office/drawing/2014/main" id="{DF137E01-5346-7649-83C7-C768E920C7B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2256" y="187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31" name="Freeform 307">
                <a:extLst>
                  <a:ext uri="{FF2B5EF4-FFF2-40B4-BE49-F238E27FC236}">
                    <a16:creationId xmlns:a16="http://schemas.microsoft.com/office/drawing/2014/main" id="{6C28573E-6307-164F-A48E-E1D4991CEC6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2958" y="3365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32" name="Freeform 308">
                <a:extLst>
                  <a:ext uri="{FF2B5EF4-FFF2-40B4-BE49-F238E27FC236}">
                    <a16:creationId xmlns:a16="http://schemas.microsoft.com/office/drawing/2014/main" id="{78C67F30-9ED6-2542-ABC1-D86DE21AAF1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23" y="2983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33" name="Freeform 309">
                <a:extLst>
                  <a:ext uri="{FF2B5EF4-FFF2-40B4-BE49-F238E27FC236}">
                    <a16:creationId xmlns:a16="http://schemas.microsoft.com/office/drawing/2014/main" id="{68B031E8-3136-8F47-B9CB-07AF14A41AB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3617" y="3734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34" name="Freeform 310">
                <a:extLst>
                  <a:ext uri="{FF2B5EF4-FFF2-40B4-BE49-F238E27FC236}">
                    <a16:creationId xmlns:a16="http://schemas.microsoft.com/office/drawing/2014/main" id="{0EC0A2BF-7B02-BA48-BA40-42CAD75B74B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018034">
                <a:off x="1968" y="3558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35" name="Freeform 311">
                <a:extLst>
                  <a:ext uri="{FF2B5EF4-FFF2-40B4-BE49-F238E27FC236}">
                    <a16:creationId xmlns:a16="http://schemas.microsoft.com/office/drawing/2014/main" id="{5C69E4D0-C98D-2A45-9874-A88254E2491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3402" y="304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36" name="Freeform 312">
                <a:extLst>
                  <a:ext uri="{FF2B5EF4-FFF2-40B4-BE49-F238E27FC236}">
                    <a16:creationId xmlns:a16="http://schemas.microsoft.com/office/drawing/2014/main" id="{DF0368FC-E64F-2A4B-AE9F-300B1376919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3190" y="224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37" name="Freeform 313">
                <a:extLst>
                  <a:ext uri="{FF2B5EF4-FFF2-40B4-BE49-F238E27FC236}">
                    <a16:creationId xmlns:a16="http://schemas.microsoft.com/office/drawing/2014/main" id="{3E53031E-6BA6-1E48-BBF7-BF05D6C04E9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1798" y="234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38" name="Freeform 314">
                <a:extLst>
                  <a:ext uri="{FF2B5EF4-FFF2-40B4-BE49-F238E27FC236}">
                    <a16:creationId xmlns:a16="http://schemas.microsoft.com/office/drawing/2014/main" id="{A1E8325C-019C-3445-841A-D1AED96105B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229" y="271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39" name="Freeform 315">
                <a:extLst>
                  <a:ext uri="{FF2B5EF4-FFF2-40B4-BE49-F238E27FC236}">
                    <a16:creationId xmlns:a16="http://schemas.microsoft.com/office/drawing/2014/main" id="{DBAFD71F-B6F1-774D-948F-9796F34835F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5" y="2561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40" name="Freeform 316">
                <a:extLst>
                  <a:ext uri="{FF2B5EF4-FFF2-40B4-BE49-F238E27FC236}">
                    <a16:creationId xmlns:a16="http://schemas.microsoft.com/office/drawing/2014/main" id="{BCB697A4-08BE-AE4B-BE1D-96CD4F42207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5" y="2986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41" name="Freeform 317">
                <a:extLst>
                  <a:ext uri="{FF2B5EF4-FFF2-40B4-BE49-F238E27FC236}">
                    <a16:creationId xmlns:a16="http://schemas.microsoft.com/office/drawing/2014/main" id="{45D3E29E-F67E-2F49-8D77-DEC5E774F59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-2130091">
                <a:off x="740" y="372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42" name="Freeform 318">
                <a:extLst>
                  <a:ext uri="{FF2B5EF4-FFF2-40B4-BE49-F238E27FC236}">
                    <a16:creationId xmlns:a16="http://schemas.microsoft.com/office/drawing/2014/main" id="{A3364C01-02DF-C140-97F4-E32B006212B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23" y="1937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43" name="Freeform 319">
                <a:extLst>
                  <a:ext uri="{FF2B5EF4-FFF2-40B4-BE49-F238E27FC236}">
                    <a16:creationId xmlns:a16="http://schemas.microsoft.com/office/drawing/2014/main" id="{3744DEC9-B7A5-D74F-AA3A-75D1D0F3A02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004" y="2038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44" name="Freeform 320">
                <a:extLst>
                  <a:ext uri="{FF2B5EF4-FFF2-40B4-BE49-F238E27FC236}">
                    <a16:creationId xmlns:a16="http://schemas.microsoft.com/office/drawing/2014/main" id="{FF506060-E09B-5F47-8C46-EAE80A832CC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-71" y="198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45" name="Freeform 321">
                <a:extLst>
                  <a:ext uri="{FF2B5EF4-FFF2-40B4-BE49-F238E27FC236}">
                    <a16:creationId xmlns:a16="http://schemas.microsoft.com/office/drawing/2014/main" id="{E605EBDD-9070-4848-8937-9CF9CB99AE3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871" y="3357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46" name="Freeform 322">
                <a:extLst>
                  <a:ext uri="{FF2B5EF4-FFF2-40B4-BE49-F238E27FC236}">
                    <a16:creationId xmlns:a16="http://schemas.microsoft.com/office/drawing/2014/main" id="{C847AEB4-20FE-9941-A58F-BA8B3300DEA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-12" y="2939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47" name="Freeform 323">
                <a:extLst>
                  <a:ext uri="{FF2B5EF4-FFF2-40B4-BE49-F238E27FC236}">
                    <a16:creationId xmlns:a16="http://schemas.microsoft.com/office/drawing/2014/main" id="{1A65EA30-38EC-CA42-ABC8-FD79CACA7DB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1518" y="3710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48" name="Freeform 324">
                <a:extLst>
                  <a:ext uri="{FF2B5EF4-FFF2-40B4-BE49-F238E27FC236}">
                    <a16:creationId xmlns:a16="http://schemas.microsoft.com/office/drawing/2014/main" id="{127BAA30-253A-9243-84BC-0253851ADF2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508134">
                <a:off x="-23" y="3503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49" name="Freeform 325">
                <a:extLst>
                  <a:ext uri="{FF2B5EF4-FFF2-40B4-BE49-F238E27FC236}">
                    <a16:creationId xmlns:a16="http://schemas.microsoft.com/office/drawing/2014/main" id="{81021342-BD25-3A4A-8769-BEF99082AEE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1171" y="288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50" name="Freeform 326">
                <a:extLst>
                  <a:ext uri="{FF2B5EF4-FFF2-40B4-BE49-F238E27FC236}">
                    <a16:creationId xmlns:a16="http://schemas.microsoft.com/office/drawing/2014/main" id="{EA18352A-0189-4743-95BD-5138FE9B953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947" y="202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51" name="Freeform 327">
                <a:extLst>
                  <a:ext uri="{FF2B5EF4-FFF2-40B4-BE49-F238E27FC236}">
                    <a16:creationId xmlns:a16="http://schemas.microsoft.com/office/drawing/2014/main" id="{CF2077F1-E5F3-314E-B226-79E8819E337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503" y="220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52" name="Freeform 328">
                <a:extLst>
                  <a:ext uri="{FF2B5EF4-FFF2-40B4-BE49-F238E27FC236}">
                    <a16:creationId xmlns:a16="http://schemas.microsoft.com/office/drawing/2014/main" id="{D96A38B0-FB34-DE4F-AF6D-3148E852E40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212" y="85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53" name="Freeform 329">
                <a:extLst>
                  <a:ext uri="{FF2B5EF4-FFF2-40B4-BE49-F238E27FC236}">
                    <a16:creationId xmlns:a16="http://schemas.microsoft.com/office/drawing/2014/main" id="{165E8C8D-AAA5-FE48-A67E-DAE25E9E05F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98" y="449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54" name="Freeform 330">
                <a:extLst>
                  <a:ext uri="{FF2B5EF4-FFF2-40B4-BE49-F238E27FC236}">
                    <a16:creationId xmlns:a16="http://schemas.microsoft.com/office/drawing/2014/main" id="{A4B7CD57-0133-D74D-91C2-954C0E8B27D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-18" y="1102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55" name="Freeform 331">
                <a:extLst>
                  <a:ext uri="{FF2B5EF4-FFF2-40B4-BE49-F238E27FC236}">
                    <a16:creationId xmlns:a16="http://schemas.microsoft.com/office/drawing/2014/main" id="{CE2E0C6A-916F-0D4C-ADCB-DDA7BC3004D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23" y="161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56" name="Freeform 332">
                <a:extLst>
                  <a:ext uri="{FF2B5EF4-FFF2-40B4-BE49-F238E27FC236}">
                    <a16:creationId xmlns:a16="http://schemas.microsoft.com/office/drawing/2014/main" id="{8F4A7212-E1BA-0E49-97E8-EEBF925EE0B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06" y="-19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57" name="Freeform 333">
                <a:extLst>
                  <a:ext uri="{FF2B5EF4-FFF2-40B4-BE49-F238E27FC236}">
                    <a16:creationId xmlns:a16="http://schemas.microsoft.com/office/drawing/2014/main" id="{123DF4A1-775B-2C40-8AB8-4D172B403FF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987" y="82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58" name="Freeform 334">
                <a:extLst>
                  <a:ext uri="{FF2B5EF4-FFF2-40B4-BE49-F238E27FC236}">
                    <a16:creationId xmlns:a16="http://schemas.microsoft.com/office/drawing/2014/main" id="{7AF5278B-2446-1F44-A309-8257D938448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188" y="-111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59" name="Freeform 335">
                <a:extLst>
                  <a:ext uri="{FF2B5EF4-FFF2-40B4-BE49-F238E27FC236}">
                    <a16:creationId xmlns:a16="http://schemas.microsoft.com/office/drawing/2014/main" id="{1D2788B2-87A0-5942-986F-4D6128595BF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854" y="1245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60" name="Freeform 336">
                <a:extLst>
                  <a:ext uri="{FF2B5EF4-FFF2-40B4-BE49-F238E27FC236}">
                    <a16:creationId xmlns:a16="http://schemas.microsoft.com/office/drawing/2014/main" id="{42698282-CFB6-BA4F-90F1-6B354BFA606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7" y="935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61" name="Freeform 337">
                <a:extLst>
                  <a:ext uri="{FF2B5EF4-FFF2-40B4-BE49-F238E27FC236}">
                    <a16:creationId xmlns:a16="http://schemas.microsoft.com/office/drawing/2014/main" id="{D7A2E3F8-9AD6-8548-B4EA-3CDAB41DE71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1489" y="1446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62" name="Freeform 338">
                <a:extLst>
                  <a:ext uri="{FF2B5EF4-FFF2-40B4-BE49-F238E27FC236}">
                    <a16:creationId xmlns:a16="http://schemas.microsoft.com/office/drawing/2014/main" id="{90E5172B-670A-734B-9570-C4898316E3E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428453">
                <a:off x="-160" y="1667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63" name="Freeform 339">
                <a:extLst>
                  <a:ext uri="{FF2B5EF4-FFF2-40B4-BE49-F238E27FC236}">
                    <a16:creationId xmlns:a16="http://schemas.microsoft.com/office/drawing/2014/main" id="{34A7A831-5018-754D-AD1C-132FBE9E4DA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1298" y="92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64" name="Freeform 340">
                <a:extLst>
                  <a:ext uri="{FF2B5EF4-FFF2-40B4-BE49-F238E27FC236}">
                    <a16:creationId xmlns:a16="http://schemas.microsoft.com/office/drawing/2014/main" id="{48EC7F49-6478-934E-AAFA-2DBC83147CB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930" y="6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65" name="Freeform 341">
                <a:extLst>
                  <a:ext uri="{FF2B5EF4-FFF2-40B4-BE49-F238E27FC236}">
                    <a16:creationId xmlns:a16="http://schemas.microsoft.com/office/drawing/2014/main" id="{FDB8E629-BD11-0B45-A318-0605DBE8963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-18" y="22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66" name="Freeform 342">
                <a:extLst>
                  <a:ext uri="{FF2B5EF4-FFF2-40B4-BE49-F238E27FC236}">
                    <a16:creationId xmlns:a16="http://schemas.microsoft.com/office/drawing/2014/main" id="{3238E9A2-8916-1243-90B4-985FC9AE92E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07" y="85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67" name="Freeform 343">
                <a:extLst>
                  <a:ext uri="{FF2B5EF4-FFF2-40B4-BE49-F238E27FC236}">
                    <a16:creationId xmlns:a16="http://schemas.microsoft.com/office/drawing/2014/main" id="{FDD378CB-F6F2-B849-B2F9-9B3954B9C84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193" y="449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68" name="Freeform 344">
                <a:extLst>
                  <a:ext uri="{FF2B5EF4-FFF2-40B4-BE49-F238E27FC236}">
                    <a16:creationId xmlns:a16="http://schemas.microsoft.com/office/drawing/2014/main" id="{0F94A0FC-5ED6-DC43-B99A-3D3D4180510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077" y="1102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69" name="Freeform 345">
                <a:extLst>
                  <a:ext uri="{FF2B5EF4-FFF2-40B4-BE49-F238E27FC236}">
                    <a16:creationId xmlns:a16="http://schemas.microsoft.com/office/drawing/2014/main" id="{BCE64639-96EF-F949-8FA2-2EF72B838A5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18" y="161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70" name="Freeform 346">
                <a:extLst>
                  <a:ext uri="{FF2B5EF4-FFF2-40B4-BE49-F238E27FC236}">
                    <a16:creationId xmlns:a16="http://schemas.microsoft.com/office/drawing/2014/main" id="{4AE879B6-B2C6-044F-8F56-75A34951AD6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01" y="-19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71" name="Freeform 347">
                <a:extLst>
                  <a:ext uri="{FF2B5EF4-FFF2-40B4-BE49-F238E27FC236}">
                    <a16:creationId xmlns:a16="http://schemas.microsoft.com/office/drawing/2014/main" id="{2F712B04-EAE8-F24B-9579-70EA9111F2D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2" y="82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72" name="Freeform 348">
                <a:extLst>
                  <a:ext uri="{FF2B5EF4-FFF2-40B4-BE49-F238E27FC236}">
                    <a16:creationId xmlns:a16="http://schemas.microsoft.com/office/drawing/2014/main" id="{130247B6-2497-3040-BD38-6A899AFCE77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2007" y="3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73" name="Freeform 349">
                <a:extLst>
                  <a:ext uri="{FF2B5EF4-FFF2-40B4-BE49-F238E27FC236}">
                    <a16:creationId xmlns:a16="http://schemas.microsoft.com/office/drawing/2014/main" id="{87FFDADF-ADB2-A144-A423-1C957E6273A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2949" y="1245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74" name="Freeform 350">
                <a:extLst>
                  <a:ext uri="{FF2B5EF4-FFF2-40B4-BE49-F238E27FC236}">
                    <a16:creationId xmlns:a16="http://schemas.microsoft.com/office/drawing/2014/main" id="{3129EFAD-C468-7A46-ABF2-E6061E12A6B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10" y="1055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75" name="Freeform 351">
                <a:extLst>
                  <a:ext uri="{FF2B5EF4-FFF2-40B4-BE49-F238E27FC236}">
                    <a16:creationId xmlns:a16="http://schemas.microsoft.com/office/drawing/2014/main" id="{B43B88E7-B2B7-EA4A-B295-3F2ADF1417A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3584" y="1446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76" name="Freeform 352">
                <a:extLst>
                  <a:ext uri="{FF2B5EF4-FFF2-40B4-BE49-F238E27FC236}">
                    <a16:creationId xmlns:a16="http://schemas.microsoft.com/office/drawing/2014/main" id="{17C96FDD-1EAA-F640-A25E-F0C8678906B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428453">
                <a:off x="1935" y="1667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77" name="Freeform 353">
                <a:extLst>
                  <a:ext uri="{FF2B5EF4-FFF2-40B4-BE49-F238E27FC236}">
                    <a16:creationId xmlns:a16="http://schemas.microsoft.com/office/drawing/2014/main" id="{8CE780CA-018A-A14B-B7E2-B7289FB1866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3393" y="92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78" name="Freeform 354">
                <a:extLst>
                  <a:ext uri="{FF2B5EF4-FFF2-40B4-BE49-F238E27FC236}">
                    <a16:creationId xmlns:a16="http://schemas.microsoft.com/office/drawing/2014/main" id="{6C7A93ED-71E6-E046-ABCE-7E5DE334D51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3025" y="6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79" name="Freeform 355">
                <a:extLst>
                  <a:ext uri="{FF2B5EF4-FFF2-40B4-BE49-F238E27FC236}">
                    <a16:creationId xmlns:a16="http://schemas.microsoft.com/office/drawing/2014/main" id="{0ED47357-B5F5-D34A-A381-3414FFECE7C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1849" y="22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80" name="Freeform 356">
                <a:extLst>
                  <a:ext uri="{FF2B5EF4-FFF2-40B4-BE49-F238E27FC236}">
                    <a16:creationId xmlns:a16="http://schemas.microsoft.com/office/drawing/2014/main" id="{78A88173-1389-B54E-9B63-D05DE936F4D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flipH="1">
                <a:off x="5077" y="85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81" name="Freeform 357">
                <a:extLst>
                  <a:ext uri="{FF2B5EF4-FFF2-40B4-BE49-F238E27FC236}">
                    <a16:creationId xmlns:a16="http://schemas.microsoft.com/office/drawing/2014/main" id="{90EEF56C-C767-DE48-9A24-0B0BEBE17A9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89" y="458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82" name="Freeform 358">
                <a:extLst>
                  <a:ext uri="{FF2B5EF4-FFF2-40B4-BE49-F238E27FC236}">
                    <a16:creationId xmlns:a16="http://schemas.microsoft.com/office/drawing/2014/main" id="{ADE07308-C0DD-EB4C-BFE7-8675B3287BC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173" y="1111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83" name="Freeform 359">
                <a:extLst>
                  <a:ext uri="{FF2B5EF4-FFF2-40B4-BE49-F238E27FC236}">
                    <a16:creationId xmlns:a16="http://schemas.microsoft.com/office/drawing/2014/main" id="{C89F6314-E67D-3D48-A947-85AC4DC3A86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094" y="1562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84" name="Freeform 360">
                <a:extLst>
                  <a:ext uri="{FF2B5EF4-FFF2-40B4-BE49-F238E27FC236}">
                    <a16:creationId xmlns:a16="http://schemas.microsoft.com/office/drawing/2014/main" id="{D0D66567-ACA5-DA44-B7CF-1A6EA391894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30" y="7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85" name="Freeform 361">
                <a:extLst>
                  <a:ext uri="{FF2B5EF4-FFF2-40B4-BE49-F238E27FC236}">
                    <a16:creationId xmlns:a16="http://schemas.microsoft.com/office/drawing/2014/main" id="{994F2D93-571B-F34B-826A-034EDBAFD56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4139" y="-6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86" name="Freeform 362">
                <a:extLst>
                  <a:ext uri="{FF2B5EF4-FFF2-40B4-BE49-F238E27FC236}">
                    <a16:creationId xmlns:a16="http://schemas.microsoft.com/office/drawing/2014/main" id="{537F5B61-AD73-984B-8DF4-0115B1684EC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5045" y="1254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87" name="Freeform 363">
                <a:extLst>
                  <a:ext uri="{FF2B5EF4-FFF2-40B4-BE49-F238E27FC236}">
                    <a16:creationId xmlns:a16="http://schemas.microsoft.com/office/drawing/2014/main" id="{3817280F-10FF-FA49-96EB-10638A4D368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330" y="932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88" name="Freeform 364">
                <a:extLst>
                  <a:ext uri="{FF2B5EF4-FFF2-40B4-BE49-F238E27FC236}">
                    <a16:creationId xmlns:a16="http://schemas.microsoft.com/office/drawing/2014/main" id="{2C25833A-0C22-1549-8244-91E90C5CD37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5174" y="3195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89" name="Freeform 365">
                <a:extLst>
                  <a:ext uri="{FF2B5EF4-FFF2-40B4-BE49-F238E27FC236}">
                    <a16:creationId xmlns:a16="http://schemas.microsoft.com/office/drawing/2014/main" id="{52BCBFFB-D1B6-684F-90BB-93A108A22A5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428453">
                <a:off x="4163" y="1592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90" name="Freeform 366">
                <a:extLst>
                  <a:ext uri="{FF2B5EF4-FFF2-40B4-BE49-F238E27FC236}">
                    <a16:creationId xmlns:a16="http://schemas.microsoft.com/office/drawing/2014/main" id="{60AB172E-3897-1841-8E69-D258DB12F56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4901" y="75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91" name="Freeform 367">
                <a:extLst>
                  <a:ext uri="{FF2B5EF4-FFF2-40B4-BE49-F238E27FC236}">
                    <a16:creationId xmlns:a16="http://schemas.microsoft.com/office/drawing/2014/main" id="{D0608645-B57C-E142-AFB9-AE528B6AC16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1011466" flipV="1">
                <a:off x="5124" y="-8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92" name="Freeform 368">
                <a:extLst>
                  <a:ext uri="{FF2B5EF4-FFF2-40B4-BE49-F238E27FC236}">
                    <a16:creationId xmlns:a16="http://schemas.microsoft.com/office/drawing/2014/main" id="{DAAF5AD3-9E0F-B24C-8B0B-8F4136AE909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3825" y="446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93" name="Freeform 369">
                <a:extLst>
                  <a:ext uri="{FF2B5EF4-FFF2-40B4-BE49-F238E27FC236}">
                    <a16:creationId xmlns:a16="http://schemas.microsoft.com/office/drawing/2014/main" id="{30C4991D-6F82-9D4A-BDF1-C35637271B8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521641">
                <a:off x="5099" y="2938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94" name="Freeform 370">
                <a:extLst>
                  <a:ext uri="{FF2B5EF4-FFF2-40B4-BE49-F238E27FC236}">
                    <a16:creationId xmlns:a16="http://schemas.microsoft.com/office/drawing/2014/main" id="{2A8E8C63-BBE8-104C-AE06-416D2481C78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89" y="2570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95" name="Freeform 371">
                <a:extLst>
                  <a:ext uri="{FF2B5EF4-FFF2-40B4-BE49-F238E27FC236}">
                    <a16:creationId xmlns:a16="http://schemas.microsoft.com/office/drawing/2014/main" id="{DA124DB0-71DF-244D-9ED5-2FC92F8B22D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173" y="3223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96" name="Freeform 372">
                <a:extLst>
                  <a:ext uri="{FF2B5EF4-FFF2-40B4-BE49-F238E27FC236}">
                    <a16:creationId xmlns:a16="http://schemas.microsoft.com/office/drawing/2014/main" id="{BA1E9ED9-5BF2-8F4A-B22A-F6AE4217700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844778">
                <a:off x="5046" y="359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97" name="Freeform 373">
                <a:extLst>
                  <a:ext uri="{FF2B5EF4-FFF2-40B4-BE49-F238E27FC236}">
                    <a16:creationId xmlns:a16="http://schemas.microsoft.com/office/drawing/2014/main" id="{67158F59-2B4C-934F-B28F-93EB2D6C74D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54" y="202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98" name="Freeform 374">
                <a:extLst>
                  <a:ext uri="{FF2B5EF4-FFF2-40B4-BE49-F238E27FC236}">
                    <a16:creationId xmlns:a16="http://schemas.microsoft.com/office/drawing/2014/main" id="{2877BDAF-3D07-974E-82E0-2D25BABD77D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4103" y="199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99" name="Freeform 375">
                <a:extLst>
                  <a:ext uri="{FF2B5EF4-FFF2-40B4-BE49-F238E27FC236}">
                    <a16:creationId xmlns:a16="http://schemas.microsoft.com/office/drawing/2014/main" id="{69BC3CE4-FB4C-D244-8C75-7C61F9EEA8B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4925" y="3667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400" name="Freeform 376">
                <a:extLst>
                  <a:ext uri="{FF2B5EF4-FFF2-40B4-BE49-F238E27FC236}">
                    <a16:creationId xmlns:a16="http://schemas.microsoft.com/office/drawing/2014/main" id="{748EE778-8885-CC44-83CF-47582F55D0B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006" y="3176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401" name="Freeform 377">
                <a:extLst>
                  <a:ext uri="{FF2B5EF4-FFF2-40B4-BE49-F238E27FC236}">
                    <a16:creationId xmlns:a16="http://schemas.microsoft.com/office/drawing/2014/main" id="{7188F460-F75E-7E4B-8F2A-7241BEA2368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820033">
                <a:off x="4163" y="3620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402" name="Freeform 378">
                <a:extLst>
                  <a:ext uri="{FF2B5EF4-FFF2-40B4-BE49-F238E27FC236}">
                    <a16:creationId xmlns:a16="http://schemas.microsoft.com/office/drawing/2014/main" id="{4224F119-E2A4-634B-B75B-6B5BD3CFA3D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4589" y="255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403" name="Freeform 379">
                <a:extLst>
                  <a:ext uri="{FF2B5EF4-FFF2-40B4-BE49-F238E27FC236}">
                    <a16:creationId xmlns:a16="http://schemas.microsoft.com/office/drawing/2014/main" id="{36641336-B81E-D749-9541-97C76E8C9B4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5949041" flipV="1">
                <a:off x="5118" y="209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404" name="Freeform 380">
                <a:extLst>
                  <a:ext uri="{FF2B5EF4-FFF2-40B4-BE49-F238E27FC236}">
                    <a16:creationId xmlns:a16="http://schemas.microsoft.com/office/drawing/2014/main" id="{262AA9A1-2AAC-1445-A340-BAFF8A2831A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3981" y="240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</p:grpSp>
        <p:grpSp>
          <p:nvGrpSpPr>
            <p:cNvPr id="1033" name="Group 286">
              <a:extLst>
                <a:ext uri="{FF2B5EF4-FFF2-40B4-BE49-F238E27FC236}">
                  <a16:creationId xmlns:a16="http://schemas.microsoft.com/office/drawing/2014/main" id="{FA6AD53D-5AAA-CB4B-A014-6BF62CE8C33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20" y="298"/>
              <a:ext cx="5509" cy="141"/>
              <a:chOff x="150" y="543"/>
              <a:chExt cx="5309" cy="200"/>
            </a:xfrm>
          </p:grpSpPr>
          <p:sp>
            <p:nvSpPr>
              <p:cNvPr id="1311" name="AutoShape 287">
                <a:extLst>
                  <a:ext uri="{FF2B5EF4-FFF2-40B4-BE49-F238E27FC236}">
                    <a16:creationId xmlns:a16="http://schemas.microsoft.com/office/drawing/2014/main" id="{E8ECC536-8872-2644-8844-EB3E7195316E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150" y="543"/>
                <a:ext cx="5309" cy="200"/>
              </a:xfrm>
              <a:prstGeom prst="roundRect">
                <a:avLst>
                  <a:gd name="adj" fmla="val 50000"/>
                </a:avLst>
              </a:prstGeom>
              <a:solidFill>
                <a:srgbClr val="808080">
                  <a:alpha val="5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12" name="Rectangle 288">
                <a:extLst>
                  <a:ext uri="{FF2B5EF4-FFF2-40B4-BE49-F238E27FC236}">
                    <a16:creationId xmlns:a16="http://schemas.microsoft.com/office/drawing/2014/main" id="{AAEB0E62-BF0B-8F41-B582-15764A7DBB84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175" y="600"/>
                <a:ext cx="5251" cy="50"/>
              </a:xfrm>
              <a:prstGeom prst="rect">
                <a:avLst/>
              </a:prstGeom>
              <a:solidFill>
                <a:srgbClr val="808080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</p:grpSp>
        <p:grpSp>
          <p:nvGrpSpPr>
            <p:cNvPr id="1034" name="Group 289">
              <a:extLst>
                <a:ext uri="{FF2B5EF4-FFF2-40B4-BE49-F238E27FC236}">
                  <a16:creationId xmlns:a16="http://schemas.microsoft.com/office/drawing/2014/main" id="{811FC107-015E-104B-9CE9-60F56EE4384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2" y="241"/>
              <a:ext cx="5509" cy="141"/>
              <a:chOff x="150" y="543"/>
              <a:chExt cx="5309" cy="200"/>
            </a:xfrm>
          </p:grpSpPr>
          <p:sp>
            <p:nvSpPr>
              <p:cNvPr id="1314" name="AutoShape 290">
                <a:extLst>
                  <a:ext uri="{FF2B5EF4-FFF2-40B4-BE49-F238E27FC236}">
                    <a16:creationId xmlns:a16="http://schemas.microsoft.com/office/drawing/2014/main" id="{BAE026DA-B052-4E4F-8412-7E4ACAF1C9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" y="543"/>
                <a:ext cx="5309" cy="200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B2B2B2">
                      <a:gamma/>
                      <a:shade val="46275"/>
                      <a:invGamma/>
                    </a:srgbClr>
                  </a:gs>
                  <a:gs pos="50000">
                    <a:srgbClr val="B2B2B2"/>
                  </a:gs>
                  <a:gs pos="100000">
                    <a:srgbClr val="B2B2B2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15" name="Rectangle 291">
                <a:extLst>
                  <a:ext uri="{FF2B5EF4-FFF2-40B4-BE49-F238E27FC236}">
                    <a16:creationId xmlns:a16="http://schemas.microsoft.com/office/drawing/2014/main" id="{BFE2B05B-55F8-1D46-9B73-14A5D08817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" y="600"/>
                <a:ext cx="5251" cy="50"/>
              </a:xfrm>
              <a:prstGeom prst="rect">
                <a:avLst/>
              </a:prstGeom>
              <a:gradFill rotWithShape="0">
                <a:gsLst>
                  <a:gs pos="0">
                    <a:srgbClr val="B2B2B2"/>
                  </a:gs>
                  <a:gs pos="50000">
                    <a:srgbClr val="B2B2B2">
                      <a:gamma/>
                      <a:tint val="27451"/>
                      <a:invGamma/>
                    </a:srgbClr>
                  </a:gs>
                  <a:gs pos="100000">
                    <a:srgbClr val="B2B2B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</p:grpSp>
        <p:sp>
          <p:nvSpPr>
            <p:cNvPr id="1316" name="Freeform 292">
              <a:extLst>
                <a:ext uri="{FF2B5EF4-FFF2-40B4-BE49-F238E27FC236}">
                  <a16:creationId xmlns:a16="http://schemas.microsoft.com/office/drawing/2014/main" id="{0B8FDFFF-2036-1F44-B980-6885308A9FB9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97" y="300"/>
              <a:ext cx="866" cy="795"/>
            </a:xfrm>
            <a:custGeom>
              <a:avLst/>
              <a:gdLst/>
              <a:ahLst/>
              <a:cxnLst>
                <a:cxn ang="0">
                  <a:pos x="17" y="180"/>
                </a:cxn>
                <a:cxn ang="0">
                  <a:pos x="284" y="720"/>
                </a:cxn>
                <a:cxn ang="0">
                  <a:pos x="380" y="687"/>
                </a:cxn>
                <a:cxn ang="0">
                  <a:pos x="647" y="249"/>
                </a:cxn>
                <a:cxn ang="0">
                  <a:pos x="716" y="138"/>
                </a:cxn>
                <a:cxn ang="0">
                  <a:pos x="182" y="0"/>
                </a:cxn>
                <a:cxn ang="0">
                  <a:pos x="17" y="180"/>
                </a:cxn>
              </a:cxnLst>
              <a:rect l="0" t="0" r="r" b="b"/>
              <a:pathLst>
                <a:path w="866" h="795">
                  <a:moveTo>
                    <a:pt x="17" y="180"/>
                  </a:moveTo>
                  <a:cubicBezTo>
                    <a:pt x="49" y="413"/>
                    <a:pt x="206" y="636"/>
                    <a:pt x="284" y="720"/>
                  </a:cubicBezTo>
                  <a:cubicBezTo>
                    <a:pt x="359" y="795"/>
                    <a:pt x="422" y="771"/>
                    <a:pt x="380" y="687"/>
                  </a:cubicBezTo>
                  <a:cubicBezTo>
                    <a:pt x="284" y="378"/>
                    <a:pt x="197" y="183"/>
                    <a:pt x="647" y="249"/>
                  </a:cubicBezTo>
                  <a:cubicBezTo>
                    <a:pt x="866" y="276"/>
                    <a:pt x="791" y="175"/>
                    <a:pt x="716" y="138"/>
                  </a:cubicBezTo>
                  <a:cubicBezTo>
                    <a:pt x="575" y="63"/>
                    <a:pt x="317" y="6"/>
                    <a:pt x="182" y="0"/>
                  </a:cubicBezTo>
                  <a:cubicBezTo>
                    <a:pt x="95" y="0"/>
                    <a:pt x="0" y="32"/>
                    <a:pt x="17" y="180"/>
                  </a:cubicBezTo>
                  <a:close/>
                </a:path>
              </a:pathLst>
            </a:custGeom>
            <a:solidFill>
              <a:srgbClr val="808080">
                <a:alpha val="50000"/>
              </a:srgb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grpSp>
          <p:nvGrpSpPr>
            <p:cNvPr id="1036" name="Group 293">
              <a:extLst>
                <a:ext uri="{FF2B5EF4-FFF2-40B4-BE49-F238E27FC236}">
                  <a16:creationId xmlns:a16="http://schemas.microsoft.com/office/drawing/2014/main" id="{54C4C945-3E82-584C-A95A-66BAC695D33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36" y="94"/>
              <a:ext cx="790" cy="737"/>
              <a:chOff x="138" y="104"/>
              <a:chExt cx="790" cy="737"/>
            </a:xfrm>
          </p:grpSpPr>
          <p:sp>
            <p:nvSpPr>
              <p:cNvPr id="1318" name="Freeform 294">
                <a:extLst>
                  <a:ext uri="{FF2B5EF4-FFF2-40B4-BE49-F238E27FC236}">
                    <a16:creationId xmlns:a16="http://schemas.microsoft.com/office/drawing/2014/main" id="{0C9D18E5-1909-8042-8A74-20259AD34C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" y="115"/>
                <a:ext cx="790" cy="726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mpd="sng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19" name="Freeform 295">
                <a:extLst>
                  <a:ext uri="{FF2B5EF4-FFF2-40B4-BE49-F238E27FC236}">
                    <a16:creationId xmlns:a16="http://schemas.microsoft.com/office/drawing/2014/main" id="{4A554D6D-FC32-3E43-9665-DCA6AF8581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" y="119"/>
                <a:ext cx="181" cy="533"/>
              </a:xfrm>
              <a:custGeom>
                <a:avLst/>
                <a:gdLst/>
                <a:ahLst/>
                <a:cxnLst>
                  <a:cxn ang="0">
                    <a:pos x="60" y="12"/>
                  </a:cxn>
                  <a:cxn ang="0">
                    <a:pos x="2" y="153"/>
                  </a:cxn>
                  <a:cxn ang="0">
                    <a:pos x="63" y="366"/>
                  </a:cxn>
                  <a:cxn ang="0">
                    <a:pos x="146" y="512"/>
                  </a:cxn>
                  <a:cxn ang="0">
                    <a:pos x="156" y="489"/>
                  </a:cxn>
                  <a:cxn ang="0">
                    <a:pos x="74" y="294"/>
                  </a:cxn>
                  <a:cxn ang="0">
                    <a:pos x="63" y="155"/>
                  </a:cxn>
                  <a:cxn ang="0">
                    <a:pos x="98" y="53"/>
                  </a:cxn>
                  <a:cxn ang="0">
                    <a:pos x="135" y="32"/>
                  </a:cxn>
                  <a:cxn ang="0">
                    <a:pos x="179" y="16"/>
                  </a:cxn>
                  <a:cxn ang="0">
                    <a:pos x="146" y="2"/>
                  </a:cxn>
                  <a:cxn ang="0">
                    <a:pos x="93" y="2"/>
                  </a:cxn>
                  <a:cxn ang="0">
                    <a:pos x="60" y="12"/>
                  </a:cxn>
                </a:cxnLst>
                <a:rect l="0" t="0" r="r" b="b"/>
                <a:pathLst>
                  <a:path w="181" h="533">
                    <a:moveTo>
                      <a:pt x="60" y="12"/>
                    </a:moveTo>
                    <a:cubicBezTo>
                      <a:pt x="18" y="35"/>
                      <a:pt x="0" y="83"/>
                      <a:pt x="2" y="153"/>
                    </a:cubicBezTo>
                    <a:cubicBezTo>
                      <a:pt x="3" y="212"/>
                      <a:pt x="39" y="306"/>
                      <a:pt x="63" y="366"/>
                    </a:cubicBezTo>
                    <a:cubicBezTo>
                      <a:pt x="87" y="426"/>
                      <a:pt x="131" y="492"/>
                      <a:pt x="146" y="512"/>
                    </a:cubicBezTo>
                    <a:cubicBezTo>
                      <a:pt x="162" y="533"/>
                      <a:pt x="168" y="526"/>
                      <a:pt x="156" y="489"/>
                    </a:cubicBezTo>
                    <a:cubicBezTo>
                      <a:pt x="144" y="453"/>
                      <a:pt x="90" y="350"/>
                      <a:pt x="74" y="294"/>
                    </a:cubicBezTo>
                    <a:cubicBezTo>
                      <a:pt x="59" y="239"/>
                      <a:pt x="59" y="196"/>
                      <a:pt x="63" y="155"/>
                    </a:cubicBezTo>
                    <a:cubicBezTo>
                      <a:pt x="67" y="115"/>
                      <a:pt x="86" y="74"/>
                      <a:pt x="98" y="53"/>
                    </a:cubicBezTo>
                    <a:cubicBezTo>
                      <a:pt x="110" y="33"/>
                      <a:pt x="121" y="39"/>
                      <a:pt x="135" y="32"/>
                    </a:cubicBezTo>
                    <a:cubicBezTo>
                      <a:pt x="148" y="26"/>
                      <a:pt x="177" y="21"/>
                      <a:pt x="179" y="16"/>
                    </a:cubicBezTo>
                    <a:cubicBezTo>
                      <a:pt x="181" y="11"/>
                      <a:pt x="161" y="4"/>
                      <a:pt x="146" y="2"/>
                    </a:cubicBezTo>
                    <a:cubicBezTo>
                      <a:pt x="132" y="0"/>
                      <a:pt x="107" y="1"/>
                      <a:pt x="93" y="2"/>
                    </a:cubicBezTo>
                    <a:cubicBezTo>
                      <a:pt x="78" y="4"/>
                      <a:pt x="74" y="0"/>
                      <a:pt x="60" y="1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75686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20" name="Freeform 296">
                <a:extLst>
                  <a:ext uri="{FF2B5EF4-FFF2-40B4-BE49-F238E27FC236}">
                    <a16:creationId xmlns:a16="http://schemas.microsoft.com/office/drawing/2014/main" id="{680425C9-84F5-1343-AA15-85E026986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" y="104"/>
                <a:ext cx="666" cy="195"/>
              </a:xfrm>
              <a:custGeom>
                <a:avLst/>
                <a:gdLst/>
                <a:ahLst/>
                <a:cxnLst>
                  <a:cxn ang="0">
                    <a:pos x="10" y="32"/>
                  </a:cxn>
                  <a:cxn ang="0">
                    <a:pos x="72" y="3"/>
                  </a:cxn>
                  <a:cxn ang="0">
                    <a:pos x="214" y="16"/>
                  </a:cxn>
                  <a:cxn ang="0">
                    <a:pos x="440" y="74"/>
                  </a:cxn>
                  <a:cxn ang="0">
                    <a:pos x="604" y="140"/>
                  </a:cxn>
                  <a:cxn ang="0">
                    <a:pos x="653" y="182"/>
                  </a:cxn>
                  <a:cxn ang="0">
                    <a:pos x="638" y="186"/>
                  </a:cxn>
                  <a:cxn ang="0">
                    <a:pos x="483" y="129"/>
                  </a:cxn>
                  <a:cxn ang="0">
                    <a:pos x="244" y="64"/>
                  </a:cxn>
                  <a:cxn ang="0">
                    <a:pos x="107" y="51"/>
                  </a:cxn>
                  <a:cxn ang="0">
                    <a:pos x="55" y="74"/>
                  </a:cxn>
                  <a:cxn ang="0">
                    <a:pos x="10" y="50"/>
                  </a:cxn>
                  <a:cxn ang="0">
                    <a:pos x="10" y="32"/>
                  </a:cxn>
                </a:cxnLst>
                <a:rect l="0" t="0" r="r" b="b"/>
                <a:pathLst>
                  <a:path w="666" h="195">
                    <a:moveTo>
                      <a:pt x="10" y="32"/>
                    </a:moveTo>
                    <a:cubicBezTo>
                      <a:pt x="20" y="24"/>
                      <a:pt x="38" y="6"/>
                      <a:pt x="72" y="3"/>
                    </a:cubicBezTo>
                    <a:cubicBezTo>
                      <a:pt x="106" y="0"/>
                      <a:pt x="153" y="4"/>
                      <a:pt x="214" y="16"/>
                    </a:cubicBezTo>
                    <a:cubicBezTo>
                      <a:pt x="275" y="28"/>
                      <a:pt x="375" y="53"/>
                      <a:pt x="440" y="74"/>
                    </a:cubicBezTo>
                    <a:cubicBezTo>
                      <a:pt x="505" y="95"/>
                      <a:pt x="568" y="122"/>
                      <a:pt x="604" y="140"/>
                    </a:cubicBezTo>
                    <a:cubicBezTo>
                      <a:pt x="640" y="158"/>
                      <a:pt x="647" y="174"/>
                      <a:pt x="653" y="182"/>
                    </a:cubicBezTo>
                    <a:cubicBezTo>
                      <a:pt x="659" y="190"/>
                      <a:pt x="666" y="195"/>
                      <a:pt x="638" y="186"/>
                    </a:cubicBezTo>
                    <a:cubicBezTo>
                      <a:pt x="609" y="177"/>
                      <a:pt x="548" y="150"/>
                      <a:pt x="483" y="129"/>
                    </a:cubicBezTo>
                    <a:cubicBezTo>
                      <a:pt x="416" y="109"/>
                      <a:pt x="306" y="78"/>
                      <a:pt x="244" y="64"/>
                    </a:cubicBezTo>
                    <a:cubicBezTo>
                      <a:pt x="181" y="51"/>
                      <a:pt x="139" y="49"/>
                      <a:pt x="107" y="51"/>
                    </a:cubicBezTo>
                    <a:cubicBezTo>
                      <a:pt x="76" y="53"/>
                      <a:pt x="71" y="75"/>
                      <a:pt x="55" y="74"/>
                    </a:cubicBezTo>
                    <a:cubicBezTo>
                      <a:pt x="39" y="74"/>
                      <a:pt x="18" y="57"/>
                      <a:pt x="10" y="50"/>
                    </a:cubicBezTo>
                    <a:cubicBezTo>
                      <a:pt x="2" y="43"/>
                      <a:pt x="0" y="40"/>
                      <a:pt x="10" y="3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75686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21" name="Freeform 297">
                <a:extLst>
                  <a:ext uri="{FF2B5EF4-FFF2-40B4-BE49-F238E27FC236}">
                    <a16:creationId xmlns:a16="http://schemas.microsoft.com/office/drawing/2014/main" id="{7D5E24D3-6964-4E48-96BA-90788944C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" y="300"/>
                <a:ext cx="430" cy="417"/>
              </a:xfrm>
              <a:custGeom>
                <a:avLst/>
                <a:gdLst/>
                <a:ahLst/>
                <a:cxnLst>
                  <a:cxn ang="0">
                    <a:pos x="54" y="275"/>
                  </a:cxn>
                  <a:cxn ang="0">
                    <a:pos x="388" y="33"/>
                  </a:cxn>
                  <a:cxn ang="0">
                    <a:pos x="1323" y="74"/>
                  </a:cxn>
                  <a:cxn ang="0">
                    <a:pos x="1448" y="149"/>
                  </a:cxn>
                  <a:cxn ang="0">
                    <a:pos x="730" y="108"/>
                  </a:cxn>
                  <a:cxn ang="0">
                    <a:pos x="305" y="216"/>
                  </a:cxn>
                  <a:cxn ang="0">
                    <a:pos x="146" y="525"/>
                  </a:cxn>
                  <a:cxn ang="0">
                    <a:pos x="246" y="1126"/>
                  </a:cxn>
                  <a:cxn ang="0">
                    <a:pos x="338" y="1435"/>
                  </a:cxn>
                  <a:cxn ang="0">
                    <a:pos x="280" y="1435"/>
                  </a:cxn>
                  <a:cxn ang="0">
                    <a:pos x="121" y="1034"/>
                  </a:cxn>
                  <a:cxn ang="0">
                    <a:pos x="38" y="617"/>
                  </a:cxn>
                  <a:cxn ang="0">
                    <a:pos x="54" y="275"/>
                  </a:cxn>
                </a:cxnLst>
                <a:rect l="0" t="0" r="r" b="b"/>
                <a:pathLst>
                  <a:path w="1547" h="1502">
                    <a:moveTo>
                      <a:pt x="54" y="275"/>
                    </a:moveTo>
                    <a:cubicBezTo>
                      <a:pt x="112" y="178"/>
                      <a:pt x="177" y="66"/>
                      <a:pt x="388" y="33"/>
                    </a:cubicBezTo>
                    <a:cubicBezTo>
                      <a:pt x="599" y="0"/>
                      <a:pt x="1146" y="55"/>
                      <a:pt x="1323" y="74"/>
                    </a:cubicBezTo>
                    <a:cubicBezTo>
                      <a:pt x="1500" y="93"/>
                      <a:pt x="1547" y="143"/>
                      <a:pt x="1448" y="149"/>
                    </a:cubicBezTo>
                    <a:cubicBezTo>
                      <a:pt x="1349" y="155"/>
                      <a:pt x="920" y="97"/>
                      <a:pt x="730" y="108"/>
                    </a:cubicBezTo>
                    <a:cubicBezTo>
                      <a:pt x="540" y="119"/>
                      <a:pt x="402" y="147"/>
                      <a:pt x="305" y="216"/>
                    </a:cubicBezTo>
                    <a:cubicBezTo>
                      <a:pt x="208" y="285"/>
                      <a:pt x="156" y="373"/>
                      <a:pt x="146" y="525"/>
                    </a:cubicBezTo>
                    <a:cubicBezTo>
                      <a:pt x="136" y="677"/>
                      <a:pt x="214" y="974"/>
                      <a:pt x="246" y="1126"/>
                    </a:cubicBezTo>
                    <a:cubicBezTo>
                      <a:pt x="278" y="1278"/>
                      <a:pt x="332" y="1383"/>
                      <a:pt x="338" y="1435"/>
                    </a:cubicBezTo>
                    <a:cubicBezTo>
                      <a:pt x="344" y="1487"/>
                      <a:pt x="316" y="1502"/>
                      <a:pt x="280" y="1435"/>
                    </a:cubicBezTo>
                    <a:cubicBezTo>
                      <a:pt x="244" y="1368"/>
                      <a:pt x="161" y="1170"/>
                      <a:pt x="121" y="1034"/>
                    </a:cubicBezTo>
                    <a:cubicBezTo>
                      <a:pt x="81" y="898"/>
                      <a:pt x="49" y="743"/>
                      <a:pt x="38" y="617"/>
                    </a:cubicBezTo>
                    <a:cubicBezTo>
                      <a:pt x="27" y="491"/>
                      <a:pt x="0" y="375"/>
                      <a:pt x="54" y="275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tint val="15294"/>
                      <a:invGamma/>
                    </a:schemeClr>
                  </a:gs>
                  <a:gs pos="100000">
                    <a:schemeClr val="accent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22" name="Freeform 298">
                <a:extLst>
                  <a:ext uri="{FF2B5EF4-FFF2-40B4-BE49-F238E27FC236}">
                    <a16:creationId xmlns:a16="http://schemas.microsoft.com/office/drawing/2014/main" id="{873FACB7-434E-6642-8FC5-053E937016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" y="249"/>
                <a:ext cx="256" cy="254"/>
              </a:xfrm>
              <a:custGeom>
                <a:avLst/>
                <a:gdLst/>
                <a:ahLst/>
                <a:cxnLst>
                  <a:cxn ang="0">
                    <a:pos x="14" y="164"/>
                  </a:cxn>
                  <a:cxn ang="0">
                    <a:pos x="216" y="33"/>
                  </a:cxn>
                  <a:cxn ang="0">
                    <a:pos x="871" y="217"/>
                  </a:cxn>
                  <a:cxn ang="0">
                    <a:pos x="613" y="258"/>
                  </a:cxn>
                  <a:cxn ang="0">
                    <a:pos x="396" y="400"/>
                  </a:cxn>
                  <a:cxn ang="0">
                    <a:pos x="287" y="576"/>
                  </a:cxn>
                  <a:cxn ang="0">
                    <a:pos x="262" y="843"/>
                  </a:cxn>
                  <a:cxn ang="0">
                    <a:pos x="14" y="164"/>
                  </a:cxn>
                </a:cxnLst>
                <a:rect l="0" t="0" r="r" b="b"/>
                <a:pathLst>
                  <a:path w="921" h="912">
                    <a:moveTo>
                      <a:pt x="14" y="164"/>
                    </a:moveTo>
                    <a:cubicBezTo>
                      <a:pt x="0" y="66"/>
                      <a:pt x="67" y="0"/>
                      <a:pt x="216" y="33"/>
                    </a:cubicBezTo>
                    <a:cubicBezTo>
                      <a:pt x="419" y="54"/>
                      <a:pt x="487" y="8"/>
                      <a:pt x="871" y="217"/>
                    </a:cubicBezTo>
                    <a:cubicBezTo>
                      <a:pt x="921" y="234"/>
                      <a:pt x="692" y="228"/>
                      <a:pt x="613" y="258"/>
                    </a:cubicBezTo>
                    <a:cubicBezTo>
                      <a:pt x="534" y="288"/>
                      <a:pt x="450" y="347"/>
                      <a:pt x="396" y="400"/>
                    </a:cubicBezTo>
                    <a:cubicBezTo>
                      <a:pt x="342" y="453"/>
                      <a:pt x="309" y="502"/>
                      <a:pt x="287" y="576"/>
                    </a:cubicBezTo>
                    <a:cubicBezTo>
                      <a:pt x="265" y="650"/>
                      <a:pt x="308" y="912"/>
                      <a:pt x="262" y="843"/>
                    </a:cubicBezTo>
                    <a:cubicBezTo>
                      <a:pt x="45" y="626"/>
                      <a:pt x="59" y="295"/>
                      <a:pt x="14" y="16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1215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</p:grpSp>
      </p:grpSp>
      <p:sp>
        <p:nvSpPr>
          <p:cNvPr id="1027" name="Rectangle 385">
            <a:extLst>
              <a:ext uri="{FF2B5EF4-FFF2-40B4-BE49-F238E27FC236}">
                <a16:creationId xmlns:a16="http://schemas.microsoft.com/office/drawing/2014/main" id="{BC4CBB7E-7C94-554F-98B9-4E6DB88CB3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09600"/>
            <a:ext cx="762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Click to edit Master title style</a:t>
            </a:r>
          </a:p>
        </p:txBody>
      </p:sp>
      <p:sp>
        <p:nvSpPr>
          <p:cNvPr id="1028" name="Rectangle 386">
            <a:extLst>
              <a:ext uri="{FF2B5EF4-FFF2-40B4-BE49-F238E27FC236}">
                <a16:creationId xmlns:a16="http://schemas.microsoft.com/office/drawing/2014/main" id="{B7862472-3305-4947-A7FE-70DA22DFBE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Click to edit Master text styles</a:t>
            </a:r>
          </a:p>
          <a:p>
            <a:pPr lvl="1"/>
            <a:r>
              <a:rPr lang="it-IT" altLang="it-IT"/>
              <a:t>Second level</a:t>
            </a:r>
          </a:p>
          <a:p>
            <a:pPr lvl="2"/>
            <a:r>
              <a:rPr lang="it-IT" altLang="it-IT"/>
              <a:t>Third level</a:t>
            </a:r>
          </a:p>
          <a:p>
            <a:pPr lvl="3"/>
            <a:r>
              <a:rPr lang="it-IT" altLang="it-IT"/>
              <a:t>Fourth level</a:t>
            </a:r>
          </a:p>
          <a:p>
            <a:pPr lvl="4"/>
            <a:r>
              <a:rPr lang="it-IT" altLang="it-IT"/>
              <a:t>Fifth level</a:t>
            </a:r>
          </a:p>
        </p:txBody>
      </p:sp>
      <p:sp>
        <p:nvSpPr>
          <p:cNvPr id="1411" name="Rectangle 387">
            <a:extLst>
              <a:ext uri="{FF2B5EF4-FFF2-40B4-BE49-F238E27FC236}">
                <a16:creationId xmlns:a16="http://schemas.microsoft.com/office/drawing/2014/main" id="{24F32F3B-A248-534B-A04E-FDFFD85658B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412" name="Rectangle 388">
            <a:extLst>
              <a:ext uri="{FF2B5EF4-FFF2-40B4-BE49-F238E27FC236}">
                <a16:creationId xmlns:a16="http://schemas.microsoft.com/office/drawing/2014/main" id="{D6DB0FFB-0344-D347-9587-2B6851CD85A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1413" name="Rectangle 389">
            <a:extLst>
              <a:ext uri="{FF2B5EF4-FFF2-40B4-BE49-F238E27FC236}">
                <a16:creationId xmlns:a16="http://schemas.microsoft.com/office/drawing/2014/main" id="{4F9255B6-48DB-DB4B-AF60-8472BAA9D6B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614DC5E-C21C-9E4E-9207-4496405ED35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0" r:id="rId2"/>
    <p:sldLayoutId id="2147484121" r:id="rId3"/>
    <p:sldLayoutId id="2147484122" r:id="rId4"/>
    <p:sldLayoutId id="2147484123" r:id="rId5"/>
    <p:sldLayoutId id="2147484124" r:id="rId6"/>
    <p:sldLayoutId id="2147484125" r:id="rId7"/>
    <p:sldLayoutId id="2147484126" r:id="rId8"/>
    <p:sldLayoutId id="2147484127" r:id="rId9"/>
    <p:sldLayoutId id="2147484128" r:id="rId10"/>
    <p:sldLayoutId id="2147484129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  <a:ea typeface="ＭＳ Ｐゴシック" pitchFamily="-107" charset="-128"/>
          <a:cs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  <a:ea typeface="ＭＳ Ｐゴシック" pitchFamily="-107" charset="-128"/>
          <a:cs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  <a:ea typeface="ＭＳ Ｐゴシック" pitchFamily="-107" charset="-128"/>
          <a:cs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  <a:ea typeface="ＭＳ Ｐゴシック" pitchFamily="-107" charset="-128"/>
          <a:cs typeface="ＭＳ Ｐゴシック" pitchFamily="-10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8DC4CD3C-BB00-0B47-AE78-BBEBDF312A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1630" y="2320925"/>
            <a:ext cx="8667750" cy="1016000"/>
          </a:xfrm>
        </p:spPr>
        <p:txBody>
          <a:bodyPr/>
          <a:lstStyle/>
          <a:p>
            <a:pPr algn="ctr" eaLnBrk="1" hangingPunct="1"/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Dalle frazioni ai numeri razionali</a:t>
            </a:r>
            <a:b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Soluzioni commentate dell’attività</a:t>
            </a:r>
          </a:p>
        </p:txBody>
      </p:sp>
      <p:sp>
        <p:nvSpPr>
          <p:cNvPr id="23554" name="Rectangle 4">
            <a:extLst>
              <a:ext uri="{FF2B5EF4-FFF2-40B4-BE49-F238E27FC236}">
                <a16:creationId xmlns:a16="http://schemas.microsoft.com/office/drawing/2014/main" id="{571C569C-7164-9845-B97F-74EA03BE6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23555" name="Footer Placeholder 7">
            <a:extLst>
              <a:ext uri="{FF2B5EF4-FFF2-40B4-BE49-F238E27FC236}">
                <a16:creationId xmlns:a16="http://schemas.microsoft.com/office/drawing/2014/main" id="{86CFE587-A17E-E347-89B4-419F45B59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</a:p>
        </p:txBody>
      </p:sp>
      <p:sp>
        <p:nvSpPr>
          <p:cNvPr id="23556" name="Slide Number Placeholder 6">
            <a:extLst>
              <a:ext uri="{FF2B5EF4-FFF2-40B4-BE49-F238E27FC236}">
                <a16:creationId xmlns:a16="http://schemas.microsoft.com/office/drawing/2014/main" id="{A881F01F-BF0E-2C4B-B4B1-3DFDD06BA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897F04B-96F2-4B49-8948-F40705768C1D}" type="slidenum">
              <a:rPr lang="it-IT" altLang="it-IT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8DC4CD3C-BB00-0B47-AE78-BBEBDF312A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3605" y="136271"/>
            <a:ext cx="8667750" cy="1016000"/>
          </a:xfrm>
        </p:spPr>
        <p:txBody>
          <a:bodyPr/>
          <a:lstStyle/>
          <a:p>
            <a:pPr algn="ctr" eaLnBrk="1" hangingPunct="1"/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Quesito 1</a:t>
            </a:r>
          </a:p>
        </p:txBody>
      </p:sp>
      <p:sp>
        <p:nvSpPr>
          <p:cNvPr id="23554" name="Rectangle 4">
            <a:extLst>
              <a:ext uri="{FF2B5EF4-FFF2-40B4-BE49-F238E27FC236}">
                <a16:creationId xmlns:a16="http://schemas.microsoft.com/office/drawing/2014/main" id="{571C569C-7164-9845-B97F-74EA03BE6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23555" name="Footer Placeholder 7">
            <a:extLst>
              <a:ext uri="{FF2B5EF4-FFF2-40B4-BE49-F238E27FC236}">
                <a16:creationId xmlns:a16="http://schemas.microsoft.com/office/drawing/2014/main" id="{86CFE587-A17E-E347-89B4-419F45B59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</a:p>
        </p:txBody>
      </p:sp>
      <p:sp>
        <p:nvSpPr>
          <p:cNvPr id="23556" name="Slide Number Placeholder 6">
            <a:extLst>
              <a:ext uri="{FF2B5EF4-FFF2-40B4-BE49-F238E27FC236}">
                <a16:creationId xmlns:a16="http://schemas.microsoft.com/office/drawing/2014/main" id="{A881F01F-BF0E-2C4B-B4B1-3DFDD06BA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897F04B-96F2-4B49-8948-F40705768C1D}" type="slidenum">
              <a:rPr lang="it-IT" altLang="it-IT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6CB67AAE-E4DB-6F4E-92CC-56AE357DF167}"/>
              </a:ext>
            </a:extLst>
          </p:cNvPr>
          <p:cNvGrpSpPr/>
          <p:nvPr/>
        </p:nvGrpSpPr>
        <p:grpSpPr>
          <a:xfrm>
            <a:off x="597632" y="2171487"/>
            <a:ext cx="7405751" cy="3210098"/>
            <a:chOff x="332030" y="2055833"/>
            <a:chExt cx="8470900" cy="3953809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A6783C9C-BCE2-964A-B2EA-9355F3D44E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4619"/>
            <a:stretch/>
          </p:blipFill>
          <p:spPr>
            <a:xfrm>
              <a:off x="332030" y="2055833"/>
              <a:ext cx="8470900" cy="3953809"/>
            </a:xfrm>
            <a:prstGeom prst="rect">
              <a:avLst/>
            </a:prstGeom>
          </p:spPr>
        </p:pic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B86F9B0C-6EA2-B843-8F48-330D284E85CB}"/>
                </a:ext>
              </a:extLst>
            </p:cNvPr>
            <p:cNvSpPr/>
            <p:nvPr/>
          </p:nvSpPr>
          <p:spPr bwMode="auto">
            <a:xfrm>
              <a:off x="3270738" y="2672862"/>
              <a:ext cx="457200" cy="1359876"/>
            </a:xfrm>
            <a:prstGeom prst="rect">
              <a:avLst/>
            </a:prstGeom>
            <a:noFill/>
            <a:ln w="47625" cap="flat" cmpd="dbl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pic>
        <p:nvPicPr>
          <p:cNvPr id="9" name="Immagine 8">
            <a:extLst>
              <a:ext uri="{FF2B5EF4-FFF2-40B4-BE49-F238E27FC236}">
                <a16:creationId xmlns:a16="http://schemas.microsoft.com/office/drawing/2014/main" id="{68B5C736-84B2-1F42-A5C5-3AB59A9EE6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605" y="932789"/>
            <a:ext cx="6319595" cy="130513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FEE4FE19-E19C-1F4B-8F67-C1C388B274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9239" y="3257139"/>
            <a:ext cx="4932116" cy="270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65367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8DC4CD3C-BB00-0B47-AE78-BBEBDF312A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071" y="101600"/>
            <a:ext cx="8904156" cy="1016000"/>
          </a:xfrm>
        </p:spPr>
        <p:txBody>
          <a:bodyPr/>
          <a:lstStyle/>
          <a:p>
            <a:pPr algn="ctr" eaLnBrk="1" hangingPunct="1"/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Quesiti 2, 3 e 4</a:t>
            </a:r>
          </a:p>
        </p:txBody>
      </p:sp>
      <p:sp>
        <p:nvSpPr>
          <p:cNvPr id="23554" name="Rectangle 4">
            <a:extLst>
              <a:ext uri="{FF2B5EF4-FFF2-40B4-BE49-F238E27FC236}">
                <a16:creationId xmlns:a16="http://schemas.microsoft.com/office/drawing/2014/main" id="{571C569C-7164-9845-B97F-74EA03BE6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23555" name="Footer Placeholder 7">
            <a:extLst>
              <a:ext uri="{FF2B5EF4-FFF2-40B4-BE49-F238E27FC236}">
                <a16:creationId xmlns:a16="http://schemas.microsoft.com/office/drawing/2014/main" id="{86CFE587-A17E-E347-89B4-419F45B59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</a:p>
        </p:txBody>
      </p:sp>
      <p:sp>
        <p:nvSpPr>
          <p:cNvPr id="23556" name="Slide Number Placeholder 6">
            <a:extLst>
              <a:ext uri="{FF2B5EF4-FFF2-40B4-BE49-F238E27FC236}">
                <a16:creationId xmlns:a16="http://schemas.microsoft.com/office/drawing/2014/main" id="{A881F01F-BF0E-2C4B-B4B1-3DFDD06BA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897F04B-96F2-4B49-8948-F40705768C1D}" type="slidenum">
              <a:rPr lang="it-IT" altLang="it-IT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9FD846F-FE47-D344-9532-7E9FAB3A3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49" y="990600"/>
            <a:ext cx="8940800" cy="52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64607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9A826093-1A83-9A4E-A744-43A7F01223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12" y="1170485"/>
            <a:ext cx="8667750" cy="72390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Frazioni equivalenti</a:t>
            </a:r>
          </a:p>
        </p:txBody>
      </p:sp>
      <p:sp>
        <p:nvSpPr>
          <p:cNvPr id="35844" name="Footer Placeholder 7">
            <a:extLst>
              <a:ext uri="{FF2B5EF4-FFF2-40B4-BE49-F238E27FC236}">
                <a16:creationId xmlns:a16="http://schemas.microsoft.com/office/drawing/2014/main" id="{EB5EEBCB-AAFD-F84E-8B86-F94AECA2E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</a:p>
        </p:txBody>
      </p:sp>
      <p:sp>
        <p:nvSpPr>
          <p:cNvPr id="35845" name="Slide Number Placeholder 6">
            <a:extLst>
              <a:ext uri="{FF2B5EF4-FFF2-40B4-BE49-F238E27FC236}">
                <a16:creationId xmlns:a16="http://schemas.microsoft.com/office/drawing/2014/main" id="{6FFC4D1B-FA07-FF4C-A59A-81ECC4D69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75EF2C1-E2E4-FC49-A5E8-4B2784A38ED8}" type="slidenum">
              <a:rPr lang="it-IT" altLang="it-IT" sz="1400"/>
              <a:pPr eaLnBrk="1" hangingPunct="1"/>
              <a:t>4</a:t>
            </a:fld>
            <a:endParaRPr lang="it-IT" altLang="it-IT" sz="1400"/>
          </a:p>
        </p:txBody>
      </p: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3680860D-DAB1-7248-ADFF-59F6F0992F0D}"/>
              </a:ext>
            </a:extLst>
          </p:cNvPr>
          <p:cNvGrpSpPr/>
          <p:nvPr/>
        </p:nvGrpSpPr>
        <p:grpSpPr>
          <a:xfrm>
            <a:off x="68412" y="2351942"/>
            <a:ext cx="8870184" cy="2647586"/>
            <a:chOff x="79969" y="1835951"/>
            <a:chExt cx="8870184" cy="2647586"/>
          </a:xfrm>
        </p:grpSpPr>
        <p:sp>
          <p:nvSpPr>
            <p:cNvPr id="35843" name="Rectangle 4">
              <a:extLst>
                <a:ext uri="{FF2B5EF4-FFF2-40B4-BE49-F238E27FC236}">
                  <a16:creationId xmlns:a16="http://schemas.microsoft.com/office/drawing/2014/main" id="{4405476D-4D2A-4A4B-B7A0-08609FB0DB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798" y="2484211"/>
              <a:ext cx="1841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 sz="2400"/>
            </a:p>
          </p:txBody>
        </p:sp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id="{6F440EC7-E55C-8446-838D-752F82B49843}"/>
                </a:ext>
              </a:extLst>
            </p:cNvPr>
            <p:cNvSpPr txBox="1"/>
            <p:nvPr/>
          </p:nvSpPr>
          <p:spPr>
            <a:xfrm>
              <a:off x="79969" y="2867137"/>
              <a:ext cx="1425808" cy="830997"/>
            </a:xfrm>
            <a:prstGeom prst="rect">
              <a:avLst/>
            </a:prstGeom>
            <a:solidFill>
              <a:srgbClr val="FFF9EA"/>
            </a:solidFill>
          </p:spPr>
          <p:txBody>
            <a:bodyPr wrap="square" rtlCol="0">
              <a:spAutoFit/>
            </a:bodyPr>
            <a:lstStyle/>
            <a:p>
              <a:r>
                <a:rPr lang="it-IT" sz="24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Divido 9 e 12 per </a:t>
              </a:r>
              <a:r>
                <a:rPr lang="it-IT" sz="2400" b="1" dirty="0">
                  <a:solidFill>
                    <a:srgbClr val="0000FF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3</a:t>
              </a:r>
            </a:p>
          </p:txBody>
        </p:sp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id="{9F5EBD4E-6652-F545-9C9F-A4CBA1568A9C}"/>
                </a:ext>
              </a:extLst>
            </p:cNvPr>
            <p:cNvSpPr txBox="1"/>
            <p:nvPr/>
          </p:nvSpPr>
          <p:spPr>
            <a:xfrm>
              <a:off x="7505700" y="2999335"/>
              <a:ext cx="1444453" cy="830997"/>
            </a:xfrm>
            <a:prstGeom prst="rect">
              <a:avLst/>
            </a:prstGeom>
            <a:solidFill>
              <a:srgbClr val="FFF9EA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Moltiplico 3 e 4 per </a:t>
              </a:r>
              <a:r>
                <a:rPr lang="it-IT" sz="2400" b="1" dirty="0">
                  <a:solidFill>
                    <a:srgbClr val="FF0000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2</a:t>
              </a:r>
            </a:p>
          </p:txBody>
        </p:sp>
        <p:grpSp>
          <p:nvGrpSpPr>
            <p:cNvPr id="18" name="Gruppo 17">
              <a:extLst>
                <a:ext uri="{FF2B5EF4-FFF2-40B4-BE49-F238E27FC236}">
                  <a16:creationId xmlns:a16="http://schemas.microsoft.com/office/drawing/2014/main" id="{630C971A-C9F4-F449-8171-AA153ED3915A}"/>
                </a:ext>
              </a:extLst>
            </p:cNvPr>
            <p:cNvGrpSpPr/>
            <p:nvPr/>
          </p:nvGrpSpPr>
          <p:grpSpPr>
            <a:xfrm>
              <a:off x="1585267" y="1835951"/>
              <a:ext cx="5836474" cy="2647586"/>
              <a:chOff x="1729255" y="1847673"/>
              <a:chExt cx="5836474" cy="2647586"/>
            </a:xfrm>
          </p:grpSpPr>
          <p:grpSp>
            <p:nvGrpSpPr>
              <p:cNvPr id="16" name="Gruppo 15">
                <a:extLst>
                  <a:ext uri="{FF2B5EF4-FFF2-40B4-BE49-F238E27FC236}">
                    <a16:creationId xmlns:a16="http://schemas.microsoft.com/office/drawing/2014/main" id="{84241107-5A5E-9044-A02E-D9C1AA060A31}"/>
                  </a:ext>
                </a:extLst>
              </p:cNvPr>
              <p:cNvGrpSpPr/>
              <p:nvPr/>
            </p:nvGrpSpPr>
            <p:grpSpPr>
              <a:xfrm>
                <a:off x="2068016" y="1847673"/>
                <a:ext cx="5314323" cy="2647586"/>
                <a:chOff x="1785612" y="1760291"/>
                <a:chExt cx="5845209" cy="2837673"/>
              </a:xfrm>
            </p:grpSpPr>
            <p:grpSp>
              <p:nvGrpSpPr>
                <p:cNvPr id="11" name="Gruppo 10">
                  <a:extLst>
                    <a:ext uri="{FF2B5EF4-FFF2-40B4-BE49-F238E27FC236}">
                      <a16:creationId xmlns:a16="http://schemas.microsoft.com/office/drawing/2014/main" id="{2F4DD30C-8C7F-F645-BD51-2029512D2B33}"/>
                    </a:ext>
                  </a:extLst>
                </p:cNvPr>
                <p:cNvGrpSpPr/>
                <p:nvPr/>
              </p:nvGrpSpPr>
              <p:grpSpPr>
                <a:xfrm>
                  <a:off x="2367100" y="1760291"/>
                  <a:ext cx="5263721" cy="2837673"/>
                  <a:chOff x="2367100" y="1760291"/>
                  <a:chExt cx="5263721" cy="2837673"/>
                </a:xfrm>
              </p:grpSpPr>
              <p:pic>
                <p:nvPicPr>
                  <p:cNvPr id="4" name="Immagine 3">
                    <a:extLst>
                      <a:ext uri="{FF2B5EF4-FFF2-40B4-BE49-F238E27FC236}">
                        <a16:creationId xmlns:a16="http://schemas.microsoft.com/office/drawing/2014/main" id="{928C9AC0-8274-E94E-AD00-A1E8F4CBA6A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2367100" y="1760291"/>
                    <a:ext cx="5263721" cy="858549"/>
                  </a:xfrm>
                  <a:prstGeom prst="rect">
                    <a:avLst/>
                  </a:prstGeom>
                </p:spPr>
              </p:pic>
              <p:pic>
                <p:nvPicPr>
                  <p:cNvPr id="10" name="Immagine 9">
                    <a:extLst>
                      <a:ext uri="{FF2B5EF4-FFF2-40B4-BE49-F238E27FC236}">
                        <a16:creationId xmlns:a16="http://schemas.microsoft.com/office/drawing/2014/main" id="{4376A9EE-694A-4649-AAC6-68D01F6095F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2376794" y="2557565"/>
                    <a:ext cx="5254027" cy="2040399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5" name="Immagine 14">
                  <a:extLst>
                    <a:ext uri="{FF2B5EF4-FFF2-40B4-BE49-F238E27FC236}">
                      <a16:creationId xmlns:a16="http://schemas.microsoft.com/office/drawing/2014/main" id="{B37C01FA-B8C6-4748-B0DF-591C0F7DD59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785612" y="1760291"/>
                  <a:ext cx="591182" cy="2837673"/>
                </a:xfrm>
                <a:prstGeom prst="rect">
                  <a:avLst/>
                </a:prstGeom>
              </p:spPr>
            </p:pic>
          </p:grpSp>
          <p:sp>
            <p:nvSpPr>
              <p:cNvPr id="27" name="Freccia circolare a destra 26">
                <a:extLst>
                  <a:ext uri="{FF2B5EF4-FFF2-40B4-BE49-F238E27FC236}">
                    <a16:creationId xmlns:a16="http://schemas.microsoft.com/office/drawing/2014/main" id="{FA91F9D7-D581-EB4B-970C-7592C8C30FAA}"/>
                  </a:ext>
                </a:extLst>
              </p:cNvPr>
              <p:cNvSpPr/>
              <p:nvPr/>
            </p:nvSpPr>
            <p:spPr bwMode="auto">
              <a:xfrm flipH="1" flipV="1">
                <a:off x="7198948" y="2815834"/>
                <a:ext cx="366781" cy="1395445"/>
              </a:xfrm>
              <a:prstGeom prst="curvedRightArrow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36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28" name="Freccia circolare a destra 27">
                <a:extLst>
                  <a:ext uri="{FF2B5EF4-FFF2-40B4-BE49-F238E27FC236}">
                    <a16:creationId xmlns:a16="http://schemas.microsoft.com/office/drawing/2014/main" id="{CBC81A10-BDFE-2343-8D46-685F5F3E3536}"/>
                  </a:ext>
                </a:extLst>
              </p:cNvPr>
              <p:cNvSpPr/>
              <p:nvPr/>
            </p:nvSpPr>
            <p:spPr bwMode="auto">
              <a:xfrm>
                <a:off x="1729255" y="2230694"/>
                <a:ext cx="421005" cy="2009967"/>
              </a:xfrm>
              <a:prstGeom prst="curvedRightArrow">
                <a:avLst>
                  <a:gd name="adj1" fmla="val 25000"/>
                  <a:gd name="adj2" fmla="val 50000"/>
                  <a:gd name="adj3" fmla="val 36634"/>
                </a:avLst>
              </a:prstGeom>
              <a:solidFill>
                <a:srgbClr val="0000FF"/>
              </a:solidFill>
              <a:ln w="952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3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0079819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A586113F-73DD-B34C-838A-6A159A7E4D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0509" y="193927"/>
            <a:ext cx="5676900" cy="723900"/>
          </a:xfrm>
        </p:spPr>
        <p:txBody>
          <a:bodyPr/>
          <a:lstStyle/>
          <a:p>
            <a:pPr algn="ctr" eaLnBrk="1" hangingPunct="1"/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Quesiti 5 e 6</a:t>
            </a:r>
          </a:p>
        </p:txBody>
      </p:sp>
      <p:sp>
        <p:nvSpPr>
          <p:cNvPr id="27651" name="Footer Placeholder 7">
            <a:extLst>
              <a:ext uri="{FF2B5EF4-FFF2-40B4-BE49-F238E27FC236}">
                <a16:creationId xmlns:a16="http://schemas.microsoft.com/office/drawing/2014/main" id="{E8EB8FC7-38D2-B749-939B-1324405C7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</a:p>
        </p:txBody>
      </p:sp>
      <p:sp>
        <p:nvSpPr>
          <p:cNvPr id="27652" name="Slide Number Placeholder 6">
            <a:extLst>
              <a:ext uri="{FF2B5EF4-FFF2-40B4-BE49-F238E27FC236}">
                <a16:creationId xmlns:a16="http://schemas.microsoft.com/office/drawing/2014/main" id="{07C1FD51-B1BC-FA4C-83D6-CDED3E7DD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0B10D7-66AC-C942-8D2C-4067F74728FD}" type="slidenum">
              <a:rPr lang="it-IT" altLang="it-IT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8420E5A-A3C3-B046-8708-A5185C437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739" y="917827"/>
            <a:ext cx="7370892" cy="545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23884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A586113F-73DD-B34C-838A-6A159A7E4D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9494" y="196625"/>
            <a:ext cx="5676900" cy="723900"/>
          </a:xfrm>
        </p:spPr>
        <p:txBody>
          <a:bodyPr/>
          <a:lstStyle/>
          <a:p>
            <a:pPr algn="ctr" eaLnBrk="1" hangingPunct="1"/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Quesiti 7, 8 e 9</a:t>
            </a:r>
          </a:p>
        </p:txBody>
      </p:sp>
      <p:sp>
        <p:nvSpPr>
          <p:cNvPr id="27651" name="Footer Placeholder 7">
            <a:extLst>
              <a:ext uri="{FF2B5EF4-FFF2-40B4-BE49-F238E27FC236}">
                <a16:creationId xmlns:a16="http://schemas.microsoft.com/office/drawing/2014/main" id="{E8EB8FC7-38D2-B749-939B-1324405C7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87570" y="6497909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 dirty="0">
                <a:latin typeface="Times New Roman" panose="02020603050405020304" pitchFamily="18" charset="0"/>
              </a:rPr>
              <a:t>Daniela Valenti, 2021</a:t>
            </a:r>
          </a:p>
        </p:txBody>
      </p:sp>
      <p:sp>
        <p:nvSpPr>
          <p:cNvPr id="27652" name="Slide Number Placeholder 6">
            <a:extLst>
              <a:ext uri="{FF2B5EF4-FFF2-40B4-BE49-F238E27FC236}">
                <a16:creationId xmlns:a16="http://schemas.microsoft.com/office/drawing/2014/main" id="{07C1FD51-B1BC-FA4C-83D6-CDED3E7DD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0B10D7-66AC-C942-8D2C-4067F74728FD}" type="slidenum">
              <a:rPr lang="it-IT" altLang="it-IT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BFC421B-CAC0-9C48-A6BB-E1F207215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427" y="823416"/>
            <a:ext cx="7289033" cy="567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18943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A586113F-73DD-B34C-838A-6A159A7E4D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9494" y="196625"/>
            <a:ext cx="5676900" cy="723900"/>
          </a:xfrm>
        </p:spPr>
        <p:txBody>
          <a:bodyPr/>
          <a:lstStyle/>
          <a:p>
            <a:pPr algn="ctr" eaLnBrk="1" hangingPunct="1"/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Quesito 10</a:t>
            </a:r>
          </a:p>
        </p:txBody>
      </p:sp>
      <p:sp>
        <p:nvSpPr>
          <p:cNvPr id="27651" name="Footer Placeholder 7">
            <a:extLst>
              <a:ext uri="{FF2B5EF4-FFF2-40B4-BE49-F238E27FC236}">
                <a16:creationId xmlns:a16="http://schemas.microsoft.com/office/drawing/2014/main" id="{E8EB8FC7-38D2-B749-939B-1324405C7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87570" y="6497909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 dirty="0">
                <a:latin typeface="Times New Roman" panose="02020603050405020304" pitchFamily="18" charset="0"/>
              </a:rPr>
              <a:t>Daniela Valenti, 2021</a:t>
            </a:r>
          </a:p>
        </p:txBody>
      </p:sp>
      <p:sp>
        <p:nvSpPr>
          <p:cNvPr id="27652" name="Slide Number Placeholder 6">
            <a:extLst>
              <a:ext uri="{FF2B5EF4-FFF2-40B4-BE49-F238E27FC236}">
                <a16:creationId xmlns:a16="http://schemas.microsoft.com/office/drawing/2014/main" id="{07C1FD51-B1BC-FA4C-83D6-CDED3E7DD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35262" y="6384184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0B10D7-66AC-C942-8D2C-4067F74728FD}" type="slidenum">
              <a:rPr lang="it-IT" altLang="it-IT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it-IT" altLang="it-IT" sz="1400" dirty="0">
              <a:latin typeface="Times New Roman" panose="02020603050405020304" pitchFamily="18" charset="0"/>
            </a:endParaRPr>
          </a:p>
        </p:txBody>
      </p:sp>
      <p:pic>
        <p:nvPicPr>
          <p:cNvPr id="6" name="Picture 7" descr="Immagine 11.png">
            <a:extLst>
              <a:ext uri="{FF2B5EF4-FFF2-40B4-BE49-F238E27FC236}">
                <a16:creationId xmlns:a16="http://schemas.microsoft.com/office/drawing/2014/main" id="{ED27A4AF-1E4A-4A43-8B29-9EA3F34D8B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00" y="1738313"/>
            <a:ext cx="8231831" cy="464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5B858824-2977-9843-B5CA-7A75F7DCB8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875"/>
          <a:stretch/>
        </p:blipFill>
        <p:spPr>
          <a:xfrm>
            <a:off x="369794" y="920525"/>
            <a:ext cx="84963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82959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A586113F-73DD-B34C-838A-6A159A7E4D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9494" y="196625"/>
            <a:ext cx="5676900" cy="723900"/>
          </a:xfrm>
        </p:spPr>
        <p:txBody>
          <a:bodyPr/>
          <a:lstStyle/>
          <a:p>
            <a:pPr algn="ctr" eaLnBrk="1" hangingPunct="1"/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Quesito 11</a:t>
            </a:r>
          </a:p>
        </p:txBody>
      </p:sp>
      <p:sp>
        <p:nvSpPr>
          <p:cNvPr id="27651" name="Footer Placeholder 7">
            <a:extLst>
              <a:ext uri="{FF2B5EF4-FFF2-40B4-BE49-F238E27FC236}">
                <a16:creationId xmlns:a16="http://schemas.microsoft.com/office/drawing/2014/main" id="{E8EB8FC7-38D2-B749-939B-1324405C7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87570" y="6497909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 dirty="0">
                <a:latin typeface="Times New Roman" panose="02020603050405020304" pitchFamily="18" charset="0"/>
              </a:rPr>
              <a:t>Daniela Valenti, 2021</a:t>
            </a:r>
          </a:p>
        </p:txBody>
      </p:sp>
      <p:sp>
        <p:nvSpPr>
          <p:cNvPr id="27652" name="Slide Number Placeholder 6">
            <a:extLst>
              <a:ext uri="{FF2B5EF4-FFF2-40B4-BE49-F238E27FC236}">
                <a16:creationId xmlns:a16="http://schemas.microsoft.com/office/drawing/2014/main" id="{07C1FD51-B1BC-FA4C-83D6-CDED3E7DD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35262" y="6384184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0B10D7-66AC-C942-8D2C-4067F74728FD}" type="slidenum">
              <a:rPr lang="it-IT" altLang="it-IT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it-IT" altLang="it-IT" sz="1400" dirty="0">
              <a:latin typeface="Times New Roman" panose="02020603050405020304" pitchFamily="18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389B813-A724-7740-9BCC-D488EA41FD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436"/>
          <a:stretch/>
        </p:blipFill>
        <p:spPr>
          <a:xfrm>
            <a:off x="157313" y="1178082"/>
            <a:ext cx="8921262" cy="287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19469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Boomerang">
  <a:themeElements>
    <a:clrScheme name="Boomerang 1">
      <a:dk1>
        <a:srgbClr val="333333"/>
      </a:dk1>
      <a:lt1>
        <a:srgbClr val="9CDCDA"/>
      </a:lt1>
      <a:dk2>
        <a:srgbClr val="CCFFFF"/>
      </a:dk2>
      <a:lt2>
        <a:srgbClr val="C0C0C0"/>
      </a:lt2>
      <a:accent1>
        <a:srgbClr val="F5CDDF"/>
      </a:accent1>
      <a:accent2>
        <a:srgbClr val="99FFCC"/>
      </a:accent2>
      <a:accent3>
        <a:srgbClr val="CBEBEA"/>
      </a:accent3>
      <a:accent4>
        <a:srgbClr val="2A2A2A"/>
      </a:accent4>
      <a:accent5>
        <a:srgbClr val="F9E3EC"/>
      </a:accent5>
      <a:accent6>
        <a:srgbClr val="8AE7B9"/>
      </a:accent6>
      <a:hlink>
        <a:srgbClr val="0064F8"/>
      </a:hlink>
      <a:folHlink>
        <a:srgbClr val="007572"/>
      </a:folHlink>
    </a:clrScheme>
    <a:fontScheme name="Boomerang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oomerang 1">
        <a:dk1>
          <a:srgbClr val="333333"/>
        </a:dk1>
        <a:lt1>
          <a:srgbClr val="9CDCDA"/>
        </a:lt1>
        <a:dk2>
          <a:srgbClr val="CCFFFF"/>
        </a:dk2>
        <a:lt2>
          <a:srgbClr val="C0C0C0"/>
        </a:lt2>
        <a:accent1>
          <a:srgbClr val="F5CDDF"/>
        </a:accent1>
        <a:accent2>
          <a:srgbClr val="99FFCC"/>
        </a:accent2>
        <a:accent3>
          <a:srgbClr val="CBEBEA"/>
        </a:accent3>
        <a:accent4>
          <a:srgbClr val="2A2A2A"/>
        </a:accent4>
        <a:accent5>
          <a:srgbClr val="F9E3EC"/>
        </a:accent5>
        <a:accent6>
          <a:srgbClr val="8AE7B9"/>
        </a:accent6>
        <a:hlink>
          <a:srgbClr val="0064F8"/>
        </a:hlink>
        <a:folHlink>
          <a:srgbClr val="0075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2">
        <a:dk1>
          <a:srgbClr val="333333"/>
        </a:dk1>
        <a:lt1>
          <a:srgbClr val="FFFFFF"/>
        </a:lt1>
        <a:dk2>
          <a:srgbClr val="CCFFFF"/>
        </a:dk2>
        <a:lt2>
          <a:srgbClr val="EAEAEA"/>
        </a:lt2>
        <a:accent1>
          <a:srgbClr val="F5CDDF"/>
        </a:accent1>
        <a:accent2>
          <a:srgbClr val="D1FFE8"/>
        </a:accent2>
        <a:accent3>
          <a:srgbClr val="FFFFFF"/>
        </a:accent3>
        <a:accent4>
          <a:srgbClr val="2A2A2A"/>
        </a:accent4>
        <a:accent5>
          <a:srgbClr val="F9E3EC"/>
        </a:accent5>
        <a:accent6>
          <a:srgbClr val="BDE7D2"/>
        </a:accent6>
        <a:hlink>
          <a:srgbClr val="33CCCC"/>
        </a:hlink>
        <a:folHlink>
          <a:srgbClr val="0075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3">
        <a:dk1>
          <a:srgbClr val="000000"/>
        </a:dk1>
        <a:lt1>
          <a:srgbClr val="FFFFFF"/>
        </a:lt1>
        <a:dk2>
          <a:srgbClr val="EAEAEA"/>
        </a:dk2>
        <a:lt2>
          <a:srgbClr val="FFFFFF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00000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4">
        <a:dk1>
          <a:srgbClr val="333333"/>
        </a:dk1>
        <a:lt1>
          <a:srgbClr val="FFFFCC"/>
        </a:lt1>
        <a:dk2>
          <a:srgbClr val="CCECFF"/>
        </a:dk2>
        <a:lt2>
          <a:srgbClr val="DDDDDD"/>
        </a:lt2>
        <a:accent1>
          <a:srgbClr val="F5CDDF"/>
        </a:accent1>
        <a:accent2>
          <a:srgbClr val="99FFCC"/>
        </a:accent2>
        <a:accent3>
          <a:srgbClr val="FFFFE2"/>
        </a:accent3>
        <a:accent4>
          <a:srgbClr val="2A2A2A"/>
        </a:accent4>
        <a:accent5>
          <a:srgbClr val="F9E3EC"/>
        </a:accent5>
        <a:accent6>
          <a:srgbClr val="8AE7B9"/>
        </a:accent6>
        <a:hlink>
          <a:srgbClr val="32CAC6"/>
        </a:hlink>
        <a:folHlink>
          <a:srgbClr val="4D6E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5">
        <a:dk1>
          <a:srgbClr val="333333"/>
        </a:dk1>
        <a:lt1>
          <a:srgbClr val="F2D0DA"/>
        </a:lt1>
        <a:dk2>
          <a:srgbClr val="CCECFF"/>
        </a:dk2>
        <a:lt2>
          <a:srgbClr val="EAEAEA"/>
        </a:lt2>
        <a:accent1>
          <a:srgbClr val="7BC7C9"/>
        </a:accent1>
        <a:accent2>
          <a:srgbClr val="EDECD1"/>
        </a:accent2>
        <a:accent3>
          <a:srgbClr val="F7E4EA"/>
        </a:accent3>
        <a:accent4>
          <a:srgbClr val="2A2A2A"/>
        </a:accent4>
        <a:accent5>
          <a:srgbClr val="BFE0E1"/>
        </a:accent5>
        <a:accent6>
          <a:srgbClr val="D7D6BD"/>
        </a:accent6>
        <a:hlink>
          <a:srgbClr val="CC0066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6">
        <a:dk1>
          <a:srgbClr val="333333"/>
        </a:dk1>
        <a:lt1>
          <a:srgbClr val="C4BBD9"/>
        </a:lt1>
        <a:dk2>
          <a:srgbClr val="B0E1E8"/>
        </a:dk2>
        <a:lt2>
          <a:srgbClr val="D7D4B9"/>
        </a:lt2>
        <a:accent1>
          <a:srgbClr val="F5CDDF"/>
        </a:accent1>
        <a:accent2>
          <a:srgbClr val="B3E5C7"/>
        </a:accent2>
        <a:accent3>
          <a:srgbClr val="DEDAE9"/>
        </a:accent3>
        <a:accent4>
          <a:srgbClr val="2A2A2A"/>
        </a:accent4>
        <a:accent5>
          <a:srgbClr val="F9E3EC"/>
        </a:accent5>
        <a:accent6>
          <a:srgbClr val="A2CFB4"/>
        </a:accent6>
        <a:hlink>
          <a:srgbClr val="CC00FF"/>
        </a:hlink>
        <a:folHlink>
          <a:srgbClr val="362A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7">
        <a:dk1>
          <a:srgbClr val="333333"/>
        </a:dk1>
        <a:lt1>
          <a:srgbClr val="D0F781"/>
        </a:lt1>
        <a:dk2>
          <a:srgbClr val="BDD0ED"/>
        </a:dk2>
        <a:lt2>
          <a:srgbClr val="D1D1D1"/>
        </a:lt2>
        <a:accent1>
          <a:srgbClr val="FFFF99"/>
        </a:accent1>
        <a:accent2>
          <a:srgbClr val="B4DF49"/>
        </a:accent2>
        <a:accent3>
          <a:srgbClr val="E4FAC1"/>
        </a:accent3>
        <a:accent4>
          <a:srgbClr val="2A2A2A"/>
        </a:accent4>
        <a:accent5>
          <a:srgbClr val="FFFFCA"/>
        </a:accent5>
        <a:accent6>
          <a:srgbClr val="A3CA41"/>
        </a:accent6>
        <a:hlink>
          <a:srgbClr val="53AA3E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8">
        <a:dk1>
          <a:srgbClr val="969696"/>
        </a:dk1>
        <a:lt1>
          <a:srgbClr val="F8F8F8"/>
        </a:lt1>
        <a:dk2>
          <a:srgbClr val="5F5F5F"/>
        </a:dk2>
        <a:lt2>
          <a:srgbClr val="808080"/>
        </a:lt2>
        <a:accent1>
          <a:srgbClr val="F5CDDF"/>
        </a:accent1>
        <a:accent2>
          <a:srgbClr val="4D4D4D"/>
        </a:accent2>
        <a:accent3>
          <a:srgbClr val="B6B6B6"/>
        </a:accent3>
        <a:accent4>
          <a:srgbClr val="D4D4D4"/>
        </a:accent4>
        <a:accent5>
          <a:srgbClr val="F9E3EC"/>
        </a:accent5>
        <a:accent6>
          <a:srgbClr val="454545"/>
        </a:accent6>
        <a:hlink>
          <a:srgbClr val="FFFF99"/>
        </a:hlink>
        <a:folHlink>
          <a:srgbClr val="FFE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Proposal</Template>
  <TotalTime>38701</TotalTime>
  <Words>165</Words>
  <Application>Microsoft Macintosh PowerPoint</Application>
  <PresentationFormat>Presentazione su schermo (4:3)</PresentationFormat>
  <Paragraphs>58</Paragraphs>
  <Slides>8</Slides>
  <Notes>8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  <vt:variant>
        <vt:lpstr>Presentazioni personalizzate</vt:lpstr>
      </vt:variant>
      <vt:variant>
        <vt:i4>4</vt:i4>
      </vt:variant>
    </vt:vector>
  </HeadingPairs>
  <TitlesOfParts>
    <vt:vector size="17" baseType="lpstr">
      <vt:lpstr>ＭＳ Ｐゴシック</vt:lpstr>
      <vt:lpstr>Arial</vt:lpstr>
      <vt:lpstr>Arial Narrow</vt:lpstr>
      <vt:lpstr>Times New Roman</vt:lpstr>
      <vt:lpstr>Boomerang</vt:lpstr>
      <vt:lpstr>Dalle frazioni ai numeri razionali Soluzioni commentate dell’attività</vt:lpstr>
      <vt:lpstr>Quesito 1</vt:lpstr>
      <vt:lpstr>Quesiti 2, 3 e 4</vt:lpstr>
      <vt:lpstr>Frazioni equivalenti</vt:lpstr>
      <vt:lpstr>Quesiti 5 e 6</vt:lpstr>
      <vt:lpstr>Quesiti 7, 8 e 9</vt:lpstr>
      <vt:lpstr>Quesito 10</vt:lpstr>
      <vt:lpstr>Quesito 11</vt:lpstr>
      <vt:lpstr>Bolzano</vt:lpstr>
      <vt:lpstr>Cantor</vt:lpstr>
      <vt:lpstr>Hilbert</vt:lpstr>
      <vt:lpstr>Archimede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L’Infinito</dc:title>
  <dc:creator>Riccardo Righi</dc:creator>
  <cp:lastModifiedBy>Microsoft Office User</cp:lastModifiedBy>
  <cp:revision>907</cp:revision>
  <cp:lastPrinted>2008-09-19T18:47:32Z</cp:lastPrinted>
  <dcterms:created xsi:type="dcterms:W3CDTF">2012-11-12T09:24:43Z</dcterms:created>
  <dcterms:modified xsi:type="dcterms:W3CDTF">2021-09-25T08:02:57Z</dcterms:modified>
</cp:coreProperties>
</file>