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4" r:id="rId2"/>
    <p:sldId id="332" r:id="rId3"/>
    <p:sldId id="334" r:id="rId4"/>
    <p:sldId id="347" r:id="rId5"/>
    <p:sldId id="335" r:id="rId6"/>
    <p:sldId id="342" r:id="rId7"/>
    <p:sldId id="336" r:id="rId8"/>
    <p:sldId id="344" r:id="rId9"/>
    <p:sldId id="330" r:id="rId10"/>
    <p:sldId id="343" r:id="rId11"/>
    <p:sldId id="346" r:id="rId12"/>
    <p:sldId id="371" r:id="rId13"/>
    <p:sldId id="329" r:id="rId14"/>
    <p:sldId id="365" r:id="rId15"/>
    <p:sldId id="369" r:id="rId16"/>
    <p:sldId id="370" r:id="rId17"/>
  </p:sldIdLst>
  <p:sldSz cx="9144000" cy="6858000" type="screen4x3"/>
  <p:notesSz cx="6858000" cy="9144000"/>
  <p:custShowLst>
    <p:custShow name="Bolzano" id="0">
      <p:sldLst/>
    </p:custShow>
    <p:custShow name="Cantor" id="1">
      <p:sldLst/>
    </p:custShow>
    <p:custShow name="Hilbert" id="2">
      <p:sldLst/>
    </p:custShow>
    <p:custShow name="Archimede" id="3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19" autoAdjust="0"/>
    <p:restoredTop sz="94633" autoAdjust="0"/>
  </p:normalViewPr>
  <p:slideViewPr>
    <p:cSldViewPr snapToGrid="0">
      <p:cViewPr>
        <p:scale>
          <a:sx n="73" d="100"/>
          <a:sy n="73" d="100"/>
        </p:scale>
        <p:origin x="712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D86A33BB-A775-AF4F-974C-87684703C2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L'infinito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5707B47F-DC55-6E41-A126-FCAC46EC94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t-IT" altLang="it-IT"/>
              <a:t>20/09/02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E53BEAD0-5AB7-B647-A9EA-3231B384D3D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Liceo Scientifico "Laurana" - Urbino</a:t>
            </a:r>
          </a:p>
        </p:txBody>
      </p:sp>
      <p:sp>
        <p:nvSpPr>
          <p:cNvPr id="118789" name="Rectangle 5">
            <a:extLst>
              <a:ext uri="{FF2B5EF4-FFF2-40B4-BE49-F238E27FC236}">
                <a16:creationId xmlns:a16="http://schemas.microsoft.com/office/drawing/2014/main" id="{91CF9D60-6967-054B-8D95-CEB8E36741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95B1AB-6CEC-B045-B8CD-783811B6097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4784EA3-ECEA-644E-A597-030D7E5FEE7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L'infinito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365883B8-326D-D743-87F1-E9D13D801A6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it-IT" altLang="it-IT"/>
              <a:t>20/09/02</a:t>
            </a:r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955EFB8D-EB7A-4640-B540-45A8DA596DB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442F3A15-CDBA-5546-8CD7-66F8F60491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A6448D7E-CF54-0F46-81F3-AF389F86604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it-IT" altLang="it-IT"/>
              <a:t>Liceo Scientifico "Laurana" - Urbino</a:t>
            </a:r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3F81006F-566B-D34E-B207-DE6B52D19E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1756AE-4748-C241-84A8-A7FC0D599F30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 Narrow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F4C4D9A-AD05-7544-9780-7E0D1D6291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1EA8E7-C9A2-1B42-8897-9CDFFCDB5F7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A9D7AF-AC5D-D043-AA32-1FF10224FB4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AFB9E82-A8F5-9046-B41D-183F215D8C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88D918-2386-2747-B2AD-3D9FBC26E2ED}" type="slidenum">
              <a:rPr lang="it-IT" altLang="it-IT"/>
              <a:pPr/>
              <a:t>1</a:t>
            </a:fld>
            <a:endParaRPr lang="it-IT" altLang="it-IT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150A1D08-36F2-434D-90D0-4F0970E442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93EA30ED-6390-A44C-87E1-79DA442C69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475CC9-6CC7-AC4B-9991-7D68406F23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C1B1D2-9423-BD41-97AE-9B9478C7A98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1C0B78-8E7A-984A-BDBB-2E91F1C1EE8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6BBD0D1-7093-E64B-A302-5C4A283724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6940C-C5FB-D346-BE72-CCD46463AC7B}" type="slidenum">
              <a:rPr lang="it-IT" altLang="it-IT"/>
              <a:pPr/>
              <a:t>10</a:t>
            </a:fld>
            <a:endParaRPr lang="it-IT" altLang="it-IT"/>
          </a:p>
        </p:txBody>
      </p:sp>
      <p:sp>
        <p:nvSpPr>
          <p:cNvPr id="247810" name="Rectangle 2">
            <a:extLst>
              <a:ext uri="{FF2B5EF4-FFF2-40B4-BE49-F238E27FC236}">
                <a16:creationId xmlns:a16="http://schemas.microsoft.com/office/drawing/2014/main" id="{986DFBC9-2DAE-D144-A3D4-9F5339D34D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>
            <a:extLst>
              <a:ext uri="{FF2B5EF4-FFF2-40B4-BE49-F238E27FC236}">
                <a16:creationId xmlns:a16="http://schemas.microsoft.com/office/drawing/2014/main" id="{C79DF2EE-2578-934C-9E21-9BA9A4AF43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0E28A41-D763-5649-97D3-4F1637A526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B28B19B-B89D-5B46-A8CF-76818D4D1C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19FEA5-DA92-D148-AC1C-93BE6CB9F9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986FB6F-BEB2-924B-9849-06844452C0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874C2-0819-EB4B-AFE9-D799145B518A}" type="slidenum">
              <a:rPr lang="it-IT" altLang="it-IT"/>
              <a:pPr/>
              <a:t>11</a:t>
            </a:fld>
            <a:endParaRPr lang="it-IT" altLang="it-IT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C1E26B7A-293B-F947-9BCA-509C39A8AE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1DA4B0E4-C927-7340-94A8-724762E39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0E28A41-D763-5649-97D3-4F1637A526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B28B19B-B89D-5B46-A8CF-76818D4D1C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19FEA5-DA92-D148-AC1C-93BE6CB9F9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986FB6F-BEB2-924B-9849-06844452C0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6874C2-0819-EB4B-AFE9-D799145B518A}" type="slidenum">
              <a:rPr lang="it-IT" altLang="it-IT"/>
              <a:pPr/>
              <a:t>12</a:t>
            </a:fld>
            <a:endParaRPr lang="it-IT" altLang="it-IT"/>
          </a:p>
        </p:txBody>
      </p:sp>
      <p:sp>
        <p:nvSpPr>
          <p:cNvPr id="254978" name="Rectangle 2">
            <a:extLst>
              <a:ext uri="{FF2B5EF4-FFF2-40B4-BE49-F238E27FC236}">
                <a16:creationId xmlns:a16="http://schemas.microsoft.com/office/drawing/2014/main" id="{C1E26B7A-293B-F947-9BCA-509C39A8AE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1DA4B0E4-C927-7340-94A8-724762E39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32628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CBDFAD6-762C-9944-87EA-D574DA5000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136755-881E-CF4D-8BF7-B98C84D520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0F0EF9-5AA4-8248-AB42-2F6C2E680C8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616C7-7300-974F-8003-EC10CE21B5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F3D20-1F4E-0949-A6F5-125C21C4B30C}" type="slidenum">
              <a:rPr lang="it-IT" altLang="it-IT"/>
              <a:pPr/>
              <a:t>13</a:t>
            </a:fld>
            <a:endParaRPr lang="it-IT" altLang="it-IT"/>
          </a:p>
        </p:txBody>
      </p:sp>
      <p:sp>
        <p:nvSpPr>
          <p:cNvPr id="200706" name="Rectangle 2">
            <a:extLst>
              <a:ext uri="{FF2B5EF4-FFF2-40B4-BE49-F238E27FC236}">
                <a16:creationId xmlns:a16="http://schemas.microsoft.com/office/drawing/2014/main" id="{B2138193-55FF-8D4B-BF70-9A4AF3393D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D2FFA68F-90DC-CD48-818D-540BDBB5A5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6759E78-0E5D-F441-B8C4-27C1A61E7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C014B6C-50A3-FA47-8D9F-539098E481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0A3DB9-DBC8-3B4B-B21D-B533F986A1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2B4A569-C8EB-9646-B4F4-B847EC7C92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970F36-70A7-2349-9D9E-D8106FF40B21}" type="slidenum">
              <a:rPr lang="it-IT" altLang="it-IT"/>
              <a:pPr/>
              <a:t>14</a:t>
            </a:fld>
            <a:endParaRPr lang="it-IT" altLang="it-IT"/>
          </a:p>
        </p:txBody>
      </p:sp>
      <p:sp>
        <p:nvSpPr>
          <p:cNvPr id="293890" name="Rectangle 2">
            <a:extLst>
              <a:ext uri="{FF2B5EF4-FFF2-40B4-BE49-F238E27FC236}">
                <a16:creationId xmlns:a16="http://schemas.microsoft.com/office/drawing/2014/main" id="{08D5C538-2A34-D341-85DB-D06D73C969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>
            <a:extLst>
              <a:ext uri="{FF2B5EF4-FFF2-40B4-BE49-F238E27FC236}">
                <a16:creationId xmlns:a16="http://schemas.microsoft.com/office/drawing/2014/main" id="{C71D15BF-7503-F245-9C5E-D8DE0AA47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89DAE88-B333-D94E-BE0C-2FB0C4A2DB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3E8F278-65AF-5A45-8C02-AB1B4EC56C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57AB30-5904-D848-B427-DF86577F67B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7D337A2-7A26-E74D-9A5B-409547837A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4C7C8E-D0AE-1147-BECC-9D256C027CC7}" type="slidenum">
              <a:rPr lang="it-IT" altLang="it-IT"/>
              <a:pPr/>
              <a:t>15</a:t>
            </a:fld>
            <a:endParaRPr lang="it-IT" altLang="it-IT"/>
          </a:p>
        </p:txBody>
      </p:sp>
      <p:sp>
        <p:nvSpPr>
          <p:cNvPr id="302082" name="Rectangle 2">
            <a:extLst>
              <a:ext uri="{FF2B5EF4-FFF2-40B4-BE49-F238E27FC236}">
                <a16:creationId xmlns:a16="http://schemas.microsoft.com/office/drawing/2014/main" id="{14B0C549-BAD0-5045-9ED1-AE5E17D4B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>
            <a:extLst>
              <a:ext uri="{FF2B5EF4-FFF2-40B4-BE49-F238E27FC236}">
                <a16:creationId xmlns:a16="http://schemas.microsoft.com/office/drawing/2014/main" id="{E185E810-5990-7D47-864C-65E619CAB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44075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8EA0BD0-C313-AB42-A181-346F5424311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8389824-4AB3-3943-86C4-4A059584FC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F29E42-0ABD-FD49-8AD8-5966B7CB79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974523D8-CACC-9640-8E56-7A99A71776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2ACC34-7421-9047-AE8E-7D92AC144AA4}" type="slidenum">
              <a:rPr lang="it-IT" altLang="it-IT"/>
              <a:pPr/>
              <a:t>16</a:t>
            </a:fld>
            <a:endParaRPr lang="it-IT" altLang="it-IT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8E912E61-6833-A747-A1E0-AB158C59B2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DAAFB503-F2BA-8343-816C-CA98105DF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5DBC5-505E-6D44-8055-7FEE26371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17BC178-7DC3-6E45-9A8B-4F63F8FB3B0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DF2772-D4AE-FB4D-8540-75892098ED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8EB93CCA-BB1C-2640-B84A-7E2EA77F5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F7D920-10DA-3F4D-9A69-7596B7355FB9}" type="slidenum">
              <a:rPr lang="it-IT" altLang="it-IT"/>
              <a:pPr/>
              <a:t>2</a:t>
            </a:fld>
            <a:endParaRPr lang="it-IT" altLang="it-IT"/>
          </a:p>
        </p:txBody>
      </p:sp>
      <p:sp>
        <p:nvSpPr>
          <p:cNvPr id="235522" name="Rectangle 2">
            <a:extLst>
              <a:ext uri="{FF2B5EF4-FFF2-40B4-BE49-F238E27FC236}">
                <a16:creationId xmlns:a16="http://schemas.microsoft.com/office/drawing/2014/main" id="{88519490-52B1-8646-9829-8CFEED245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3F9280D1-2842-2F43-9550-4C060996B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5616448-9DA7-B74C-9189-EF601BDFB8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072D81C-C788-3642-A2E9-49094B1189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EA2F73-715D-E342-8089-DD33222366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99D0BA0-37DB-2A4A-AE9B-B5B96987FE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89C45-1F04-C24A-829F-EE4886B8089E}" type="slidenum">
              <a:rPr lang="it-IT" altLang="it-IT"/>
              <a:pPr/>
              <a:t>3</a:t>
            </a:fld>
            <a:endParaRPr lang="it-IT" altLang="it-IT"/>
          </a:p>
        </p:txBody>
      </p:sp>
      <p:sp>
        <p:nvSpPr>
          <p:cNvPr id="236546" name="Rectangle 2">
            <a:extLst>
              <a:ext uri="{FF2B5EF4-FFF2-40B4-BE49-F238E27FC236}">
                <a16:creationId xmlns:a16="http://schemas.microsoft.com/office/drawing/2014/main" id="{1C77B882-E35C-794D-AE69-010A6B3374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>
            <a:extLst>
              <a:ext uri="{FF2B5EF4-FFF2-40B4-BE49-F238E27FC236}">
                <a16:creationId xmlns:a16="http://schemas.microsoft.com/office/drawing/2014/main" id="{A094E0F6-06E6-0640-A995-2556CDFA9F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638FF7A-38E5-6443-B1A5-6F632DF306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D942A24-22A6-3D47-B1CE-7675C1283CD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D22A2-1155-2E4D-8983-A1F0212CD1C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8C7A340-CF44-CB42-9F37-E37FDA5300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6E9780-D907-024E-AD64-EBA1E37C7763}" type="slidenum">
              <a:rPr lang="it-IT" altLang="it-IT"/>
              <a:pPr/>
              <a:t>4</a:t>
            </a:fld>
            <a:endParaRPr lang="it-IT" altLang="it-IT"/>
          </a:p>
        </p:txBody>
      </p:sp>
      <p:sp>
        <p:nvSpPr>
          <p:cNvPr id="257026" name="Rectangle 2">
            <a:extLst>
              <a:ext uri="{FF2B5EF4-FFF2-40B4-BE49-F238E27FC236}">
                <a16:creationId xmlns:a16="http://schemas.microsoft.com/office/drawing/2014/main" id="{D6E81C22-27F7-BA41-AE30-A012CF0E8F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3">
            <a:extLst>
              <a:ext uri="{FF2B5EF4-FFF2-40B4-BE49-F238E27FC236}">
                <a16:creationId xmlns:a16="http://schemas.microsoft.com/office/drawing/2014/main" id="{D0A07C7B-86B2-634D-840D-6B047F43C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0EE1C6E-0915-214A-AFB4-C89B5B2186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ABDD6F0-AD80-8F4C-AFA4-7B3DA3BE338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85D90B-9BA9-B646-B221-362A51CFD24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A0FE0D4-8109-5044-95E6-E678F88B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AEB475-8B85-5243-8D57-BCEE273730DB}" type="slidenum">
              <a:rPr lang="it-IT" altLang="it-IT"/>
              <a:pPr/>
              <a:t>5</a:t>
            </a:fld>
            <a:endParaRPr lang="it-IT" altLang="it-IT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19D9F3C8-966B-3A43-9F9C-D19A1324CD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DB2F3B1D-500D-5E49-9ECB-1D1E27BFF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8E1D968-245F-FE42-87CE-3534109DEF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6ACF310-5E40-BC4D-BC96-B2395322A80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80144-9DC5-3A45-A0A6-26E6184B1F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584BB4-9F60-CE40-BB96-9A2718DD3A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6B38-FBB5-794D-974D-A2D5A2391603}" type="slidenum">
              <a:rPr lang="it-IT" altLang="it-IT"/>
              <a:pPr/>
              <a:t>6</a:t>
            </a:fld>
            <a:endParaRPr lang="it-IT" altLang="it-IT"/>
          </a:p>
        </p:txBody>
      </p:sp>
      <p:sp>
        <p:nvSpPr>
          <p:cNvPr id="245762" name="Rectangle 2">
            <a:extLst>
              <a:ext uri="{FF2B5EF4-FFF2-40B4-BE49-F238E27FC236}">
                <a16:creationId xmlns:a16="http://schemas.microsoft.com/office/drawing/2014/main" id="{1B5DE610-AEAD-E843-BC4A-0A1A99B6B2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>
            <a:extLst>
              <a:ext uri="{FF2B5EF4-FFF2-40B4-BE49-F238E27FC236}">
                <a16:creationId xmlns:a16="http://schemas.microsoft.com/office/drawing/2014/main" id="{681BD06D-DEBB-AC40-80F9-B6B14ACD8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D7FF8F9-D99A-5A4A-9640-DD5AEE2CDF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EDA9FD-445A-D149-BF0A-010D24F3BA0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C6EEEC-4670-BC4E-99AE-CC3B284688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4905E61-6665-5240-8E77-F5DEAB5FE7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4C706B-C342-0E44-A162-660135854025}" type="slidenum">
              <a:rPr lang="it-IT" altLang="it-IT"/>
              <a:pPr/>
              <a:t>7</a:t>
            </a:fld>
            <a:endParaRPr lang="it-IT" altLang="it-IT"/>
          </a:p>
        </p:txBody>
      </p:sp>
      <p:sp>
        <p:nvSpPr>
          <p:cNvPr id="238594" name="Rectangle 2">
            <a:extLst>
              <a:ext uri="{FF2B5EF4-FFF2-40B4-BE49-F238E27FC236}">
                <a16:creationId xmlns:a16="http://schemas.microsoft.com/office/drawing/2014/main" id="{69B68900-EDFC-E949-90B0-A8D3098F77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0D9ED524-CF53-2E43-8683-21FF48356A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A3EF212-F3E4-D24A-9590-EB0364E2143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EAD1721-8741-7A48-B905-7AB0E82E75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6D277D3-4486-F041-98AD-00F16C123C3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656AD2E-038B-DA4F-BD83-34EC0FE052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0582D5-A5B6-8943-801F-B54A922F4141}" type="slidenum">
              <a:rPr lang="it-IT" altLang="it-IT"/>
              <a:pPr/>
              <a:t>8</a:t>
            </a:fld>
            <a:endParaRPr lang="it-IT" altLang="it-IT"/>
          </a:p>
        </p:txBody>
      </p:sp>
      <p:sp>
        <p:nvSpPr>
          <p:cNvPr id="250882" name="Rectangle 1026">
            <a:extLst>
              <a:ext uri="{FF2B5EF4-FFF2-40B4-BE49-F238E27FC236}">
                <a16:creationId xmlns:a16="http://schemas.microsoft.com/office/drawing/2014/main" id="{5EAB769B-1C61-EF48-A089-DBA552C6BC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1027">
            <a:extLst>
              <a:ext uri="{FF2B5EF4-FFF2-40B4-BE49-F238E27FC236}">
                <a16:creationId xmlns:a16="http://schemas.microsoft.com/office/drawing/2014/main" id="{BBEDD034-72AB-F445-92E4-8EAB8C670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DA32B40-ADC1-F341-BB37-2AF0ACA7FA8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it-IT" altLang="it-IT"/>
              <a:t>L'infinito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33F2892-8E3A-C847-89E8-2695807360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it-IT" altLang="it-IT"/>
              <a:t>20/09/02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2CA69C-C780-8F4B-8681-AC408A4365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it-IT" altLang="it-IT"/>
              <a:t>Liceo Scientifico "Laurana" - Urbino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27BC872-E92E-E948-A3B5-8138AD14A4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399F68-1CA5-DD47-A567-B7E4AB808796}" type="slidenum">
              <a:rPr lang="it-IT" altLang="it-IT"/>
              <a:pPr/>
              <a:t>9</a:t>
            </a:fld>
            <a:endParaRPr lang="it-IT" altLang="it-IT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294A107A-AAF3-0E47-8941-4E8C92A10E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38F1EE5E-8D7D-F84E-9146-1F44F69D0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50" name="Group 110">
            <a:extLst>
              <a:ext uri="{FF2B5EF4-FFF2-40B4-BE49-F238E27FC236}">
                <a16:creationId xmlns:a16="http://schemas.microsoft.com/office/drawing/2014/main" id="{09D7D488-83A1-7642-B2C6-BFB4029D712B}"/>
              </a:ext>
            </a:extLst>
          </p:cNvPr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10349" name="Group 109">
              <a:extLst>
                <a:ext uri="{FF2B5EF4-FFF2-40B4-BE49-F238E27FC236}">
                  <a16:creationId xmlns:a16="http://schemas.microsoft.com/office/drawing/2014/main" id="{A9D1B82E-33E3-EA44-8CB3-AF72FA3CD24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2" y="-15"/>
              <a:ext cx="5996" cy="4554"/>
              <a:chOff x="-162" y="-15"/>
              <a:chExt cx="5996" cy="4554"/>
            </a:xfrm>
          </p:grpSpPr>
          <p:sp>
            <p:nvSpPr>
              <p:cNvPr id="10244" name="Freeform 4">
                <a:extLst>
                  <a:ext uri="{FF2B5EF4-FFF2-40B4-BE49-F238E27FC236}">
                    <a16:creationId xmlns:a16="http://schemas.microsoft.com/office/drawing/2014/main" id="{B08F2FF4-DE20-9347-A70B-D7335C0283D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5" name="Freeform 5">
                <a:extLst>
                  <a:ext uri="{FF2B5EF4-FFF2-40B4-BE49-F238E27FC236}">
                    <a16:creationId xmlns:a16="http://schemas.microsoft.com/office/drawing/2014/main" id="{830F84B3-01B6-DC4A-8E91-42D71447EED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6" name="Freeform 6">
                <a:extLst>
                  <a:ext uri="{FF2B5EF4-FFF2-40B4-BE49-F238E27FC236}">
                    <a16:creationId xmlns:a16="http://schemas.microsoft.com/office/drawing/2014/main" id="{D074CEA6-9674-7143-BA56-0547D4212C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7" name="Freeform 7">
                <a:extLst>
                  <a:ext uri="{FF2B5EF4-FFF2-40B4-BE49-F238E27FC236}">
                    <a16:creationId xmlns:a16="http://schemas.microsoft.com/office/drawing/2014/main" id="{39304BD1-F5F7-4944-B34B-A58A8A3A781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8" name="Freeform 8">
                <a:extLst>
                  <a:ext uri="{FF2B5EF4-FFF2-40B4-BE49-F238E27FC236}">
                    <a16:creationId xmlns:a16="http://schemas.microsoft.com/office/drawing/2014/main" id="{776728FD-7C84-5A43-8CEA-078C584E8F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49" name="Freeform 9">
                <a:extLst>
                  <a:ext uri="{FF2B5EF4-FFF2-40B4-BE49-F238E27FC236}">
                    <a16:creationId xmlns:a16="http://schemas.microsoft.com/office/drawing/2014/main" id="{1823B11F-D02D-2D44-ADA2-D38822F867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0" name="Freeform 10">
                <a:extLst>
                  <a:ext uri="{FF2B5EF4-FFF2-40B4-BE49-F238E27FC236}">
                    <a16:creationId xmlns:a16="http://schemas.microsoft.com/office/drawing/2014/main" id="{61150480-D954-5B49-ACD6-0446997F7BF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4" y="18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1" name="Freeform 11">
                <a:extLst>
                  <a:ext uri="{FF2B5EF4-FFF2-40B4-BE49-F238E27FC236}">
                    <a16:creationId xmlns:a16="http://schemas.microsoft.com/office/drawing/2014/main" id="{E3B3DDD1-D38A-4548-838C-F5E0C0F920D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2" name="Freeform 12">
                <a:extLst>
                  <a:ext uri="{FF2B5EF4-FFF2-40B4-BE49-F238E27FC236}">
                    <a16:creationId xmlns:a16="http://schemas.microsoft.com/office/drawing/2014/main" id="{4FE1BEF0-8602-F54A-9856-2BA42C33AB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3" name="Freeform 13">
                <a:extLst>
                  <a:ext uri="{FF2B5EF4-FFF2-40B4-BE49-F238E27FC236}">
                    <a16:creationId xmlns:a16="http://schemas.microsoft.com/office/drawing/2014/main" id="{3B11C5C6-D377-DE4F-8922-950E3CF909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4" name="Freeform 14">
                <a:extLst>
                  <a:ext uri="{FF2B5EF4-FFF2-40B4-BE49-F238E27FC236}">
                    <a16:creationId xmlns:a16="http://schemas.microsoft.com/office/drawing/2014/main" id="{282B0039-CDC7-864F-A772-F1F5D749455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5" name="Freeform 15">
                <a:extLst>
                  <a:ext uri="{FF2B5EF4-FFF2-40B4-BE49-F238E27FC236}">
                    <a16:creationId xmlns:a16="http://schemas.microsoft.com/office/drawing/2014/main" id="{940B6F2E-E611-8547-953B-8863EA1803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6" name="Freeform 16">
                <a:extLst>
                  <a:ext uri="{FF2B5EF4-FFF2-40B4-BE49-F238E27FC236}">
                    <a16:creationId xmlns:a16="http://schemas.microsoft.com/office/drawing/2014/main" id="{E6F0071B-8887-AB42-A1AD-CE0A50C61A3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7" name="Freeform 17">
                <a:extLst>
                  <a:ext uri="{FF2B5EF4-FFF2-40B4-BE49-F238E27FC236}">
                    <a16:creationId xmlns:a16="http://schemas.microsoft.com/office/drawing/2014/main" id="{634481E6-F42C-9446-902E-6B6D16A0F6B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8" name="Freeform 18">
                <a:extLst>
                  <a:ext uri="{FF2B5EF4-FFF2-40B4-BE49-F238E27FC236}">
                    <a16:creationId xmlns:a16="http://schemas.microsoft.com/office/drawing/2014/main" id="{1043BF76-C9F9-7449-BA15-BD39C61D477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59" name="Freeform 19">
                <a:extLst>
                  <a:ext uri="{FF2B5EF4-FFF2-40B4-BE49-F238E27FC236}">
                    <a16:creationId xmlns:a16="http://schemas.microsoft.com/office/drawing/2014/main" id="{9A9E7E4E-F550-A54A-8C0D-2A684BA5AD9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0" name="Freeform 20">
                <a:extLst>
                  <a:ext uri="{FF2B5EF4-FFF2-40B4-BE49-F238E27FC236}">
                    <a16:creationId xmlns:a16="http://schemas.microsoft.com/office/drawing/2014/main" id="{529F64B1-03C8-1A42-832A-3FEC42F2EAC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1" name="Freeform 21">
                <a:extLst>
                  <a:ext uri="{FF2B5EF4-FFF2-40B4-BE49-F238E27FC236}">
                    <a16:creationId xmlns:a16="http://schemas.microsoft.com/office/drawing/2014/main" id="{00F33A00-F241-914F-AE23-6376B6F55CD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2" name="Freeform 22">
                <a:extLst>
                  <a:ext uri="{FF2B5EF4-FFF2-40B4-BE49-F238E27FC236}">
                    <a16:creationId xmlns:a16="http://schemas.microsoft.com/office/drawing/2014/main" id="{358C3ABC-B2A1-CD42-B135-02BDBF68C3D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3" name="Freeform 23">
                <a:extLst>
                  <a:ext uri="{FF2B5EF4-FFF2-40B4-BE49-F238E27FC236}">
                    <a16:creationId xmlns:a16="http://schemas.microsoft.com/office/drawing/2014/main" id="{F2722C4E-3D6E-894F-9408-0FF24781CA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4" name="Freeform 24">
                <a:extLst>
                  <a:ext uri="{FF2B5EF4-FFF2-40B4-BE49-F238E27FC236}">
                    <a16:creationId xmlns:a16="http://schemas.microsoft.com/office/drawing/2014/main" id="{54E87CF3-038F-9D48-8BF2-2BEAF38A96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3" y="200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5" name="Freeform 25">
                <a:extLst>
                  <a:ext uri="{FF2B5EF4-FFF2-40B4-BE49-F238E27FC236}">
                    <a16:creationId xmlns:a16="http://schemas.microsoft.com/office/drawing/2014/main" id="{4AE393FE-8B2A-AD41-8A32-46330152C7C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6" name="Freeform 26">
                <a:extLst>
                  <a:ext uri="{FF2B5EF4-FFF2-40B4-BE49-F238E27FC236}">
                    <a16:creationId xmlns:a16="http://schemas.microsoft.com/office/drawing/2014/main" id="{308B1F22-C223-2347-A80C-99D4824AEA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7" name="Freeform 27">
                <a:extLst>
                  <a:ext uri="{FF2B5EF4-FFF2-40B4-BE49-F238E27FC236}">
                    <a16:creationId xmlns:a16="http://schemas.microsoft.com/office/drawing/2014/main" id="{F9CA2599-06D1-754E-A2F9-5F476CAD80D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8" name="Freeform 28">
                <a:extLst>
                  <a:ext uri="{FF2B5EF4-FFF2-40B4-BE49-F238E27FC236}">
                    <a16:creationId xmlns:a16="http://schemas.microsoft.com/office/drawing/2014/main" id="{13A0F089-9D48-C141-9397-6C0A3A19E3D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69" name="Freeform 29">
                <a:extLst>
                  <a:ext uri="{FF2B5EF4-FFF2-40B4-BE49-F238E27FC236}">
                    <a16:creationId xmlns:a16="http://schemas.microsoft.com/office/drawing/2014/main" id="{55F052AE-3C00-914F-8AF3-9055CA87122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69" y="290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0" name="Freeform 30">
                <a:extLst>
                  <a:ext uri="{FF2B5EF4-FFF2-40B4-BE49-F238E27FC236}">
                    <a16:creationId xmlns:a16="http://schemas.microsoft.com/office/drawing/2014/main" id="{AA02C8AF-C8DC-054C-A97E-D3738E0EDE5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1" name="Freeform 31">
                <a:extLst>
                  <a:ext uri="{FF2B5EF4-FFF2-40B4-BE49-F238E27FC236}">
                    <a16:creationId xmlns:a16="http://schemas.microsoft.com/office/drawing/2014/main" id="{32D17632-4436-AE4A-BA14-E1499AE9E4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2" name="Freeform 32">
                <a:extLst>
                  <a:ext uri="{FF2B5EF4-FFF2-40B4-BE49-F238E27FC236}">
                    <a16:creationId xmlns:a16="http://schemas.microsoft.com/office/drawing/2014/main" id="{795B8259-2655-6345-9317-AA90C86C39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3" name="Freeform 33">
                <a:extLst>
                  <a:ext uri="{FF2B5EF4-FFF2-40B4-BE49-F238E27FC236}">
                    <a16:creationId xmlns:a16="http://schemas.microsoft.com/office/drawing/2014/main" id="{91FAD51D-7D89-874E-A475-6A6821166C9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4" name="Freeform 34">
                <a:extLst>
                  <a:ext uri="{FF2B5EF4-FFF2-40B4-BE49-F238E27FC236}">
                    <a16:creationId xmlns:a16="http://schemas.microsoft.com/office/drawing/2014/main" id="{42A9B42A-FAF4-D443-B515-4F7FE2281A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5" name="Freeform 35">
                <a:extLst>
                  <a:ext uri="{FF2B5EF4-FFF2-40B4-BE49-F238E27FC236}">
                    <a16:creationId xmlns:a16="http://schemas.microsoft.com/office/drawing/2014/main" id="{2C22CC95-7BA1-BC4E-BBFD-668BBE649D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6" name="Freeform 36">
                <a:extLst>
                  <a:ext uri="{FF2B5EF4-FFF2-40B4-BE49-F238E27FC236}">
                    <a16:creationId xmlns:a16="http://schemas.microsoft.com/office/drawing/2014/main" id="{3438250A-8776-7C49-B718-82F9411C9D3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7" name="Freeform 37">
                <a:extLst>
                  <a:ext uri="{FF2B5EF4-FFF2-40B4-BE49-F238E27FC236}">
                    <a16:creationId xmlns:a16="http://schemas.microsoft.com/office/drawing/2014/main" id="{96825297-1CAD-FB42-A052-6CC5A03D603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8" name="Freeform 38">
                <a:extLst>
                  <a:ext uri="{FF2B5EF4-FFF2-40B4-BE49-F238E27FC236}">
                    <a16:creationId xmlns:a16="http://schemas.microsoft.com/office/drawing/2014/main" id="{155DE5E5-B975-FB48-B8FD-2FD58E3066E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6" y="-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79" name="Freeform 39">
                <a:extLst>
                  <a:ext uri="{FF2B5EF4-FFF2-40B4-BE49-F238E27FC236}">
                    <a16:creationId xmlns:a16="http://schemas.microsoft.com/office/drawing/2014/main" id="{EB6BD60F-07B4-754B-845E-FC0AFE0F4E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0" name="Freeform 40">
                <a:extLst>
                  <a:ext uri="{FF2B5EF4-FFF2-40B4-BE49-F238E27FC236}">
                    <a16:creationId xmlns:a16="http://schemas.microsoft.com/office/drawing/2014/main" id="{81236350-0D47-3645-9C56-3A28FF18CCA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1" name="Freeform 41">
                <a:extLst>
                  <a:ext uri="{FF2B5EF4-FFF2-40B4-BE49-F238E27FC236}">
                    <a16:creationId xmlns:a16="http://schemas.microsoft.com/office/drawing/2014/main" id="{585FB5C8-BF55-5146-A5C2-8AC616FCF0A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2" name="Freeform 42">
                <a:extLst>
                  <a:ext uri="{FF2B5EF4-FFF2-40B4-BE49-F238E27FC236}">
                    <a16:creationId xmlns:a16="http://schemas.microsoft.com/office/drawing/2014/main" id="{7FDC3629-F994-BF40-A71A-DF9792D6E50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3" name="Freeform 43">
                <a:extLst>
                  <a:ext uri="{FF2B5EF4-FFF2-40B4-BE49-F238E27FC236}">
                    <a16:creationId xmlns:a16="http://schemas.microsoft.com/office/drawing/2014/main" id="{65020935-EB9A-654E-BB5A-3F8246B4F72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6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4" name="Freeform 44">
                <a:extLst>
                  <a:ext uri="{FF2B5EF4-FFF2-40B4-BE49-F238E27FC236}">
                    <a16:creationId xmlns:a16="http://schemas.microsoft.com/office/drawing/2014/main" id="{3E851549-D9B0-5649-81AA-EE303774592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5" name="Freeform 45">
                <a:extLst>
                  <a:ext uri="{FF2B5EF4-FFF2-40B4-BE49-F238E27FC236}">
                    <a16:creationId xmlns:a16="http://schemas.microsoft.com/office/drawing/2014/main" id="{5D187852-AA78-5B4D-9C40-68FF8694B0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6" name="Freeform 46">
                <a:extLst>
                  <a:ext uri="{FF2B5EF4-FFF2-40B4-BE49-F238E27FC236}">
                    <a16:creationId xmlns:a16="http://schemas.microsoft.com/office/drawing/2014/main" id="{0B6476E3-4286-074D-A3C9-E34E7748872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7" name="Freeform 47">
                <a:extLst>
                  <a:ext uri="{FF2B5EF4-FFF2-40B4-BE49-F238E27FC236}">
                    <a16:creationId xmlns:a16="http://schemas.microsoft.com/office/drawing/2014/main" id="{3D089411-8509-934D-A146-34082B58BF3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8" name="Freeform 48">
                <a:extLst>
                  <a:ext uri="{FF2B5EF4-FFF2-40B4-BE49-F238E27FC236}">
                    <a16:creationId xmlns:a16="http://schemas.microsoft.com/office/drawing/2014/main" id="{E1D92A7F-036B-3A4D-BE02-2706C62F7A6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89" name="Freeform 49">
                <a:extLst>
                  <a:ext uri="{FF2B5EF4-FFF2-40B4-BE49-F238E27FC236}">
                    <a16:creationId xmlns:a16="http://schemas.microsoft.com/office/drawing/2014/main" id="{F6978608-0E38-EF41-9AB8-059248EF7C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0" name="Freeform 50">
                <a:extLst>
                  <a:ext uri="{FF2B5EF4-FFF2-40B4-BE49-F238E27FC236}">
                    <a16:creationId xmlns:a16="http://schemas.microsoft.com/office/drawing/2014/main" id="{D39D51CE-A18F-534A-B7E2-19E80AF3278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1" name="Freeform 51">
                <a:extLst>
                  <a:ext uri="{FF2B5EF4-FFF2-40B4-BE49-F238E27FC236}">
                    <a16:creationId xmlns:a16="http://schemas.microsoft.com/office/drawing/2014/main" id="{82BCD580-3ED1-A341-A911-A96E16F6B8F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2" name="Freeform 52">
                <a:extLst>
                  <a:ext uri="{FF2B5EF4-FFF2-40B4-BE49-F238E27FC236}">
                    <a16:creationId xmlns:a16="http://schemas.microsoft.com/office/drawing/2014/main" id="{320B871C-B8B0-7A4D-ACB9-CE53921F465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5" y="5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3" name="Freeform 53">
                <a:extLst>
                  <a:ext uri="{FF2B5EF4-FFF2-40B4-BE49-F238E27FC236}">
                    <a16:creationId xmlns:a16="http://schemas.microsoft.com/office/drawing/2014/main" id="{D6C3A3A5-652C-6C40-BF8F-84614C8FE2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4" name="Freeform 54">
                <a:extLst>
                  <a:ext uri="{FF2B5EF4-FFF2-40B4-BE49-F238E27FC236}">
                    <a16:creationId xmlns:a16="http://schemas.microsoft.com/office/drawing/2014/main" id="{3C916C09-0A25-264C-AE0C-C5D6FD6E1C0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5" name="Freeform 55">
                <a:extLst>
                  <a:ext uri="{FF2B5EF4-FFF2-40B4-BE49-F238E27FC236}">
                    <a16:creationId xmlns:a16="http://schemas.microsoft.com/office/drawing/2014/main" id="{196F39D2-AE09-5447-9612-E6F24B50473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6" name="Freeform 56">
                <a:extLst>
                  <a:ext uri="{FF2B5EF4-FFF2-40B4-BE49-F238E27FC236}">
                    <a16:creationId xmlns:a16="http://schemas.microsoft.com/office/drawing/2014/main" id="{60363A68-6F4D-5044-8954-3B5C670EE7A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7" name="Freeform 57">
                <a:extLst>
                  <a:ext uri="{FF2B5EF4-FFF2-40B4-BE49-F238E27FC236}">
                    <a16:creationId xmlns:a16="http://schemas.microsoft.com/office/drawing/2014/main" id="{73392757-F6DC-634E-9F0F-D93C0304804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1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8" name="Freeform 58">
                <a:extLst>
                  <a:ext uri="{FF2B5EF4-FFF2-40B4-BE49-F238E27FC236}">
                    <a16:creationId xmlns:a16="http://schemas.microsoft.com/office/drawing/2014/main" id="{B8FE87C2-C82D-4443-B92E-E555D4374C5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299" name="Freeform 59">
                <a:extLst>
                  <a:ext uri="{FF2B5EF4-FFF2-40B4-BE49-F238E27FC236}">
                    <a16:creationId xmlns:a16="http://schemas.microsoft.com/office/drawing/2014/main" id="{95F61526-CF8E-D24D-B81C-A99C3ECE941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0" name="Freeform 60">
                <a:extLst>
                  <a:ext uri="{FF2B5EF4-FFF2-40B4-BE49-F238E27FC236}">
                    <a16:creationId xmlns:a16="http://schemas.microsoft.com/office/drawing/2014/main" id="{E91A3050-A7D9-5D40-8104-3F65247796E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1" name="Freeform 61">
                <a:extLst>
                  <a:ext uri="{FF2B5EF4-FFF2-40B4-BE49-F238E27FC236}">
                    <a16:creationId xmlns:a16="http://schemas.microsoft.com/office/drawing/2014/main" id="{0C9A5C29-E0D8-4D4D-999E-69EF44C1B4F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2" name="Freeform 62">
                <a:extLst>
                  <a:ext uri="{FF2B5EF4-FFF2-40B4-BE49-F238E27FC236}">
                    <a16:creationId xmlns:a16="http://schemas.microsoft.com/office/drawing/2014/main" id="{CFDD68DF-0A90-D54F-804F-968C7FF4D0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3" name="Freeform 63">
                <a:extLst>
                  <a:ext uri="{FF2B5EF4-FFF2-40B4-BE49-F238E27FC236}">
                    <a16:creationId xmlns:a16="http://schemas.microsoft.com/office/drawing/2014/main" id="{72ACEC72-81D0-AB49-A945-0CB35158BB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4" name="Freeform 64">
                <a:extLst>
                  <a:ext uri="{FF2B5EF4-FFF2-40B4-BE49-F238E27FC236}">
                    <a16:creationId xmlns:a16="http://schemas.microsoft.com/office/drawing/2014/main" id="{ADF01E4B-E20A-2B42-919A-AB945161B28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5" name="Freeform 65">
                <a:extLst>
                  <a:ext uri="{FF2B5EF4-FFF2-40B4-BE49-F238E27FC236}">
                    <a16:creationId xmlns:a16="http://schemas.microsoft.com/office/drawing/2014/main" id="{54C152F1-7DFB-304D-ABA6-419852EA563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7" y="-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6" name="Freeform 66">
                <a:extLst>
                  <a:ext uri="{FF2B5EF4-FFF2-40B4-BE49-F238E27FC236}">
                    <a16:creationId xmlns:a16="http://schemas.microsoft.com/office/drawing/2014/main" id="{60EF853B-3F15-174B-AD45-88D1EE0038C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7" name="Freeform 67">
                <a:extLst>
                  <a:ext uri="{FF2B5EF4-FFF2-40B4-BE49-F238E27FC236}">
                    <a16:creationId xmlns:a16="http://schemas.microsoft.com/office/drawing/2014/main" id="{B2DBD491-CCCE-734A-A28A-BCA81190EA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8" name="Freeform 68">
                <a:extLst>
                  <a:ext uri="{FF2B5EF4-FFF2-40B4-BE49-F238E27FC236}">
                    <a16:creationId xmlns:a16="http://schemas.microsoft.com/office/drawing/2014/main" id="{50F3D95C-CA2F-4D47-8EFF-E11E53B0B25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09" name="Freeform 69">
                <a:extLst>
                  <a:ext uri="{FF2B5EF4-FFF2-40B4-BE49-F238E27FC236}">
                    <a16:creationId xmlns:a16="http://schemas.microsoft.com/office/drawing/2014/main" id="{B40A0588-5341-F345-BBEA-3254D6D2FD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0" name="Freeform 70">
                <a:extLst>
                  <a:ext uri="{FF2B5EF4-FFF2-40B4-BE49-F238E27FC236}">
                    <a16:creationId xmlns:a16="http://schemas.microsoft.com/office/drawing/2014/main" id="{3FCEB3AF-4377-9C41-97A4-C29E9A6531D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1" name="Freeform 71">
                <a:extLst>
                  <a:ext uri="{FF2B5EF4-FFF2-40B4-BE49-F238E27FC236}">
                    <a16:creationId xmlns:a16="http://schemas.microsoft.com/office/drawing/2014/main" id="{6F7DE4CA-DBE4-C34C-A3B4-BE016EE6D6C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2" name="Freeform 72">
                <a:extLst>
                  <a:ext uri="{FF2B5EF4-FFF2-40B4-BE49-F238E27FC236}">
                    <a16:creationId xmlns:a16="http://schemas.microsoft.com/office/drawing/2014/main" id="{33725BE4-52F6-1645-91CE-B7E67C86BB3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3" name="Freeform 73">
                <a:extLst>
                  <a:ext uri="{FF2B5EF4-FFF2-40B4-BE49-F238E27FC236}">
                    <a16:creationId xmlns:a16="http://schemas.microsoft.com/office/drawing/2014/main" id="{CDA1F26C-4E13-F342-96A7-55EDBC20D69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4" name="Freeform 74">
                <a:extLst>
                  <a:ext uri="{FF2B5EF4-FFF2-40B4-BE49-F238E27FC236}">
                    <a16:creationId xmlns:a16="http://schemas.microsoft.com/office/drawing/2014/main" id="{3E0DC389-10F8-7B4A-AAA0-F03636B8656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5" name="Freeform 75">
                <a:extLst>
                  <a:ext uri="{FF2B5EF4-FFF2-40B4-BE49-F238E27FC236}">
                    <a16:creationId xmlns:a16="http://schemas.microsoft.com/office/drawing/2014/main" id="{D56A3DA1-70AD-8742-AC42-09FF5CA4035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6" name="Freeform 76">
                <a:extLst>
                  <a:ext uri="{FF2B5EF4-FFF2-40B4-BE49-F238E27FC236}">
                    <a16:creationId xmlns:a16="http://schemas.microsoft.com/office/drawing/2014/main" id="{8B49962E-AF7E-6541-A4EF-79D14DA6490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7" name="Freeform 77">
                <a:extLst>
                  <a:ext uri="{FF2B5EF4-FFF2-40B4-BE49-F238E27FC236}">
                    <a16:creationId xmlns:a16="http://schemas.microsoft.com/office/drawing/2014/main" id="{6E87E332-4A66-9249-BFD1-9E080BC25D7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8" name="Freeform 78">
                <a:extLst>
                  <a:ext uri="{FF2B5EF4-FFF2-40B4-BE49-F238E27FC236}">
                    <a16:creationId xmlns:a16="http://schemas.microsoft.com/office/drawing/2014/main" id="{033D86B3-DEE1-2A4F-A989-8B7B4891AA4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19" name="Freeform 79">
                <a:extLst>
                  <a:ext uri="{FF2B5EF4-FFF2-40B4-BE49-F238E27FC236}">
                    <a16:creationId xmlns:a16="http://schemas.microsoft.com/office/drawing/2014/main" id="{F67C7ED1-ED68-744D-B75F-5269D6F6BD4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0" name="Freeform 80">
                <a:extLst>
                  <a:ext uri="{FF2B5EF4-FFF2-40B4-BE49-F238E27FC236}">
                    <a16:creationId xmlns:a16="http://schemas.microsoft.com/office/drawing/2014/main" id="{66FDE927-268E-2F4F-8D4F-B0C64CFC052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1" name="Freeform 81">
                <a:extLst>
                  <a:ext uri="{FF2B5EF4-FFF2-40B4-BE49-F238E27FC236}">
                    <a16:creationId xmlns:a16="http://schemas.microsoft.com/office/drawing/2014/main" id="{71D10718-91F3-C54D-8D32-5E49B6901A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2" name="Freeform 82">
                <a:extLst>
                  <a:ext uri="{FF2B5EF4-FFF2-40B4-BE49-F238E27FC236}">
                    <a16:creationId xmlns:a16="http://schemas.microsoft.com/office/drawing/2014/main" id="{AF732AD4-50DE-4F44-AD4D-4F86922A83A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3" name="Freeform 83">
                <a:extLst>
                  <a:ext uri="{FF2B5EF4-FFF2-40B4-BE49-F238E27FC236}">
                    <a16:creationId xmlns:a16="http://schemas.microsoft.com/office/drawing/2014/main" id="{34F39D6E-2D3A-F74E-9556-BBC09A3C64F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0324" name="Freeform 84">
                <a:extLst>
                  <a:ext uri="{FF2B5EF4-FFF2-40B4-BE49-F238E27FC236}">
                    <a16:creationId xmlns:a16="http://schemas.microsoft.com/office/drawing/2014/main" id="{FEE54BF3-327A-204C-B9D8-9DF018DA364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0345" name="Group 105">
              <a:extLst>
                <a:ext uri="{FF2B5EF4-FFF2-40B4-BE49-F238E27FC236}">
                  <a16:creationId xmlns:a16="http://schemas.microsoft.com/office/drawing/2014/main" id="{37044B97-D1B7-CD4A-9CED-42283C40E4D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76" y="1909"/>
              <a:ext cx="5577" cy="1251"/>
              <a:chOff x="76" y="1909"/>
              <a:chExt cx="5577" cy="1251"/>
            </a:xfrm>
          </p:grpSpPr>
          <p:sp>
            <p:nvSpPr>
              <p:cNvPr id="10331" name="Freeform 91">
                <a:extLst>
                  <a:ext uri="{FF2B5EF4-FFF2-40B4-BE49-F238E27FC236}">
                    <a16:creationId xmlns:a16="http://schemas.microsoft.com/office/drawing/2014/main" id="{1C2E2593-EAD1-FC40-8947-B0FBAA1A8F5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grpSp>
            <p:nvGrpSpPr>
              <p:cNvPr id="10325" name="Group 85">
                <a:extLst>
                  <a:ext uri="{FF2B5EF4-FFF2-40B4-BE49-F238E27FC236}">
                    <a16:creationId xmlns:a16="http://schemas.microsoft.com/office/drawing/2014/main" id="{E44CDC63-8424-0042-BE63-B1D190BA213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0326" name="AutoShape 86">
                  <a:extLst>
                    <a:ext uri="{FF2B5EF4-FFF2-40B4-BE49-F238E27FC236}">
                      <a16:creationId xmlns:a16="http://schemas.microsoft.com/office/drawing/2014/main" id="{93264639-CE38-8245-8465-CFDA930998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27" name="Rectangle 87">
                  <a:extLst>
                    <a:ext uri="{FF2B5EF4-FFF2-40B4-BE49-F238E27FC236}">
                      <a16:creationId xmlns:a16="http://schemas.microsoft.com/office/drawing/2014/main" id="{F2D9306A-6677-2645-A997-A8090C575F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10328" name="Group 88">
                <a:extLst>
                  <a:ext uri="{FF2B5EF4-FFF2-40B4-BE49-F238E27FC236}">
                    <a16:creationId xmlns:a16="http://schemas.microsoft.com/office/drawing/2014/main" id="{B0449402-0EBE-2A40-8AA6-28019EF8B8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0329" name="AutoShape 89">
                  <a:extLst>
                    <a:ext uri="{FF2B5EF4-FFF2-40B4-BE49-F238E27FC236}">
                      <a16:creationId xmlns:a16="http://schemas.microsoft.com/office/drawing/2014/main" id="{CD776705-5A10-F64B-B19C-7A435CACE2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B2B2B2">
                        <a:gamma/>
                        <a:shade val="46275"/>
                        <a:invGamma/>
                      </a:srgbClr>
                    </a:gs>
                    <a:gs pos="50000">
                      <a:srgbClr val="B2B2B2"/>
                    </a:gs>
                    <a:gs pos="100000">
                      <a:srgbClr val="B2B2B2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30" name="Rectangle 90">
                  <a:extLst>
                    <a:ext uri="{FF2B5EF4-FFF2-40B4-BE49-F238E27FC236}">
                      <a16:creationId xmlns:a16="http://schemas.microsoft.com/office/drawing/2014/main" id="{2B8A9DF9-524E-8342-90E7-F8706FA03A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B2B2B2">
                        <a:gamma/>
                        <a:tint val="27451"/>
                        <a:invGamma/>
                      </a:srgbClr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  <p:grpSp>
            <p:nvGrpSpPr>
              <p:cNvPr id="10332" name="Group 92">
                <a:extLst>
                  <a:ext uri="{FF2B5EF4-FFF2-40B4-BE49-F238E27FC236}">
                    <a16:creationId xmlns:a16="http://schemas.microsoft.com/office/drawing/2014/main" id="{6382D8D3-4E18-0F4E-9B62-0E1434CD6B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3629538">
                <a:off x="242" y="1946"/>
                <a:ext cx="1025" cy="952"/>
                <a:chOff x="1016" y="940"/>
                <a:chExt cx="2844" cy="2644"/>
              </a:xfrm>
            </p:grpSpPr>
            <p:sp>
              <p:nvSpPr>
                <p:cNvPr id="10333" name="Freeform 93">
                  <a:extLst>
                    <a:ext uri="{FF2B5EF4-FFF2-40B4-BE49-F238E27FC236}">
                      <a16:creationId xmlns:a16="http://schemas.microsoft.com/office/drawing/2014/main" id="{A9CA3F10-F289-CC41-AA58-9A5F7C1917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6" y="970"/>
                  <a:ext cx="2844" cy="2614"/>
                </a:xfrm>
                <a:custGeom>
                  <a:avLst/>
                  <a:gdLst>
                    <a:gd name="T0" fmla="*/ 17 w 866"/>
                    <a:gd name="T1" fmla="*/ 180 h 795"/>
                    <a:gd name="T2" fmla="*/ 284 w 866"/>
                    <a:gd name="T3" fmla="*/ 720 h 795"/>
                    <a:gd name="T4" fmla="*/ 380 w 866"/>
                    <a:gd name="T5" fmla="*/ 687 h 795"/>
                    <a:gd name="T6" fmla="*/ 647 w 866"/>
                    <a:gd name="T7" fmla="*/ 249 h 795"/>
                    <a:gd name="T8" fmla="*/ 716 w 866"/>
                    <a:gd name="T9" fmla="*/ 138 h 795"/>
                    <a:gd name="T10" fmla="*/ 182 w 866"/>
                    <a:gd name="T11" fmla="*/ 0 h 795"/>
                    <a:gd name="T12" fmla="*/ 17 w 866"/>
                    <a:gd name="T13" fmla="*/ 180 h 7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mpd="sng">
                      <a:solidFill>
                        <a:schemeClr val="fol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34" name="Freeform 94">
                  <a:extLst>
                    <a:ext uri="{FF2B5EF4-FFF2-40B4-BE49-F238E27FC236}">
                      <a16:creationId xmlns:a16="http://schemas.microsoft.com/office/drawing/2014/main" id="{2CFF5556-F37F-7442-A15A-7E91C33073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68" y="985"/>
                  <a:ext cx="642" cy="1919"/>
                </a:xfrm>
                <a:custGeom>
                  <a:avLst/>
                  <a:gdLst>
                    <a:gd name="T0" fmla="*/ 209 w 642"/>
                    <a:gd name="T1" fmla="*/ 42 h 1919"/>
                    <a:gd name="T2" fmla="*/ 1 w 642"/>
                    <a:gd name="T3" fmla="*/ 551 h 1919"/>
                    <a:gd name="T4" fmla="*/ 218 w 642"/>
                    <a:gd name="T5" fmla="*/ 1319 h 1919"/>
                    <a:gd name="T6" fmla="*/ 518 w 642"/>
                    <a:gd name="T7" fmla="*/ 1845 h 1919"/>
                    <a:gd name="T8" fmla="*/ 551 w 642"/>
                    <a:gd name="T9" fmla="*/ 1761 h 1919"/>
                    <a:gd name="T10" fmla="*/ 259 w 642"/>
                    <a:gd name="T11" fmla="*/ 1060 h 1919"/>
                    <a:gd name="T12" fmla="*/ 218 w 642"/>
                    <a:gd name="T13" fmla="*/ 559 h 1919"/>
                    <a:gd name="T14" fmla="*/ 343 w 642"/>
                    <a:gd name="T15" fmla="*/ 192 h 1919"/>
                    <a:gd name="T16" fmla="*/ 476 w 642"/>
                    <a:gd name="T17" fmla="*/ 117 h 1919"/>
                    <a:gd name="T18" fmla="*/ 635 w 642"/>
                    <a:gd name="T19" fmla="*/ 58 h 1919"/>
                    <a:gd name="T20" fmla="*/ 518 w 642"/>
                    <a:gd name="T21" fmla="*/ 8 h 1919"/>
                    <a:gd name="T22" fmla="*/ 326 w 642"/>
                    <a:gd name="T23" fmla="*/ 8 h 1919"/>
                    <a:gd name="T24" fmla="*/ 209 w 642"/>
                    <a:gd name="T25" fmla="*/ 42 h 19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35" name="Freeform 95">
                  <a:extLst>
                    <a:ext uri="{FF2B5EF4-FFF2-40B4-BE49-F238E27FC236}">
                      <a16:creationId xmlns:a16="http://schemas.microsoft.com/office/drawing/2014/main" id="{F4DEC678-74EC-5843-ACA8-BF0616827C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96" y="940"/>
                  <a:ext cx="2411" cy="630"/>
                </a:xfrm>
                <a:custGeom>
                  <a:avLst/>
                  <a:gdLst>
                    <a:gd name="T0" fmla="*/ 11 w 2411"/>
                    <a:gd name="T1" fmla="*/ 117 h 630"/>
                    <a:gd name="T2" fmla="*/ 250 w 2411"/>
                    <a:gd name="T3" fmla="*/ 10 h 630"/>
                    <a:gd name="T4" fmla="*/ 765 w 2411"/>
                    <a:gd name="T5" fmla="*/ 58 h 630"/>
                    <a:gd name="T6" fmla="*/ 1574 w 2411"/>
                    <a:gd name="T7" fmla="*/ 256 h 630"/>
                    <a:gd name="T8" fmla="*/ 2162 w 2411"/>
                    <a:gd name="T9" fmla="*/ 470 h 630"/>
                    <a:gd name="T10" fmla="*/ 2359 w 2411"/>
                    <a:gd name="T11" fmla="*/ 586 h 630"/>
                    <a:gd name="T12" fmla="*/ 2307 w 2411"/>
                    <a:gd name="T13" fmla="*/ 601 h 630"/>
                    <a:gd name="T14" fmla="*/ 1741 w 2411"/>
                    <a:gd name="T15" fmla="*/ 415 h 630"/>
                    <a:gd name="T16" fmla="*/ 874 w 2411"/>
                    <a:gd name="T17" fmla="*/ 212 h 630"/>
                    <a:gd name="T18" fmla="*/ 382 w 2411"/>
                    <a:gd name="T19" fmla="*/ 179 h 630"/>
                    <a:gd name="T20" fmla="*/ 198 w 2411"/>
                    <a:gd name="T21" fmla="*/ 270 h 630"/>
                    <a:gd name="T22" fmla="*/ 31 w 2411"/>
                    <a:gd name="T23" fmla="*/ 187 h 630"/>
                    <a:gd name="T24" fmla="*/ 11 w 2411"/>
                    <a:gd name="T25" fmla="*/ 117 h 6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36" name="Freeform 96">
                  <a:extLst>
                    <a:ext uri="{FF2B5EF4-FFF2-40B4-BE49-F238E27FC236}">
                      <a16:creationId xmlns:a16="http://schemas.microsoft.com/office/drawing/2014/main" id="{CB070D99-7598-D148-AA1A-6E01591AF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" y="1637"/>
                  <a:ext cx="1547" cy="1502"/>
                </a:xfrm>
                <a:custGeom>
                  <a:avLst/>
                  <a:gdLst>
                    <a:gd name="T0" fmla="*/ 54 w 1547"/>
                    <a:gd name="T1" fmla="*/ 275 h 1502"/>
                    <a:gd name="T2" fmla="*/ 388 w 1547"/>
                    <a:gd name="T3" fmla="*/ 33 h 1502"/>
                    <a:gd name="T4" fmla="*/ 1323 w 1547"/>
                    <a:gd name="T5" fmla="*/ 74 h 1502"/>
                    <a:gd name="T6" fmla="*/ 1448 w 1547"/>
                    <a:gd name="T7" fmla="*/ 149 h 1502"/>
                    <a:gd name="T8" fmla="*/ 730 w 1547"/>
                    <a:gd name="T9" fmla="*/ 108 h 1502"/>
                    <a:gd name="T10" fmla="*/ 305 w 1547"/>
                    <a:gd name="T11" fmla="*/ 216 h 1502"/>
                    <a:gd name="T12" fmla="*/ 146 w 1547"/>
                    <a:gd name="T13" fmla="*/ 525 h 1502"/>
                    <a:gd name="T14" fmla="*/ 246 w 1547"/>
                    <a:gd name="T15" fmla="*/ 1126 h 1502"/>
                    <a:gd name="T16" fmla="*/ 338 w 1547"/>
                    <a:gd name="T17" fmla="*/ 1435 h 1502"/>
                    <a:gd name="T18" fmla="*/ 280 w 1547"/>
                    <a:gd name="T19" fmla="*/ 1435 h 1502"/>
                    <a:gd name="T20" fmla="*/ 121 w 1547"/>
                    <a:gd name="T21" fmla="*/ 1034 h 1502"/>
                    <a:gd name="T22" fmla="*/ 38 w 1547"/>
                    <a:gd name="T23" fmla="*/ 617 h 1502"/>
                    <a:gd name="T24" fmla="*/ 54 w 1547"/>
                    <a:gd name="T25" fmla="*/ 275 h 15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  <p:sp>
              <p:nvSpPr>
                <p:cNvPr id="10337" name="Freeform 97">
                  <a:extLst>
                    <a:ext uri="{FF2B5EF4-FFF2-40B4-BE49-F238E27FC236}">
                      <a16:creationId xmlns:a16="http://schemas.microsoft.com/office/drawing/2014/main" id="{7F4AF94A-5770-B14A-A914-F0852BB112D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3" y="1453"/>
                  <a:ext cx="921" cy="912"/>
                </a:xfrm>
                <a:custGeom>
                  <a:avLst/>
                  <a:gdLst>
                    <a:gd name="T0" fmla="*/ 14 w 921"/>
                    <a:gd name="T1" fmla="*/ 164 h 912"/>
                    <a:gd name="T2" fmla="*/ 216 w 921"/>
                    <a:gd name="T3" fmla="*/ 33 h 912"/>
                    <a:gd name="T4" fmla="*/ 871 w 921"/>
                    <a:gd name="T5" fmla="*/ 217 h 912"/>
                    <a:gd name="T6" fmla="*/ 613 w 921"/>
                    <a:gd name="T7" fmla="*/ 258 h 912"/>
                    <a:gd name="T8" fmla="*/ 396 w 921"/>
                    <a:gd name="T9" fmla="*/ 400 h 912"/>
                    <a:gd name="T10" fmla="*/ 287 w 921"/>
                    <a:gd name="T11" fmla="*/ 576 h 912"/>
                    <a:gd name="T12" fmla="*/ 262 w 921"/>
                    <a:gd name="T13" fmla="*/ 843 h 912"/>
                    <a:gd name="T14" fmla="*/ 14 w 921"/>
                    <a:gd name="T15" fmla="*/ 164 h 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it-IT"/>
                </a:p>
              </p:txBody>
            </p:sp>
          </p:grpSp>
        </p:grpSp>
      </p:grpSp>
      <p:sp>
        <p:nvSpPr>
          <p:cNvPr id="10353" name="Rectangle 113">
            <a:extLst>
              <a:ext uri="{FF2B5EF4-FFF2-40B4-BE49-F238E27FC236}">
                <a16:creationId xmlns:a16="http://schemas.microsoft.com/office/drawing/2014/main" id="{7A76FECD-E379-E746-968E-5FFC2BB3BFB5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 altLang="it-IT" noProof="0"/>
              <a:t>Click to edit Master title style</a:t>
            </a:r>
          </a:p>
        </p:txBody>
      </p:sp>
      <p:sp>
        <p:nvSpPr>
          <p:cNvPr id="10354" name="Rectangle 114">
            <a:extLst>
              <a:ext uri="{FF2B5EF4-FFF2-40B4-BE49-F238E27FC236}">
                <a16:creationId xmlns:a16="http://schemas.microsoft.com/office/drawing/2014/main" id="{6A305D20-EC03-9149-A633-1C79B15184C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it-IT" altLang="it-IT" noProof="0"/>
              <a:t>Click to edit Master subtitle style</a:t>
            </a:r>
          </a:p>
        </p:txBody>
      </p:sp>
      <p:sp>
        <p:nvSpPr>
          <p:cNvPr id="10355" name="Rectangle 115">
            <a:extLst>
              <a:ext uri="{FF2B5EF4-FFF2-40B4-BE49-F238E27FC236}">
                <a16:creationId xmlns:a16="http://schemas.microsoft.com/office/drawing/2014/main" id="{48847E6F-3686-3B46-9B29-4329F32426B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10356" name="Rectangle 116">
            <a:extLst>
              <a:ext uri="{FF2B5EF4-FFF2-40B4-BE49-F238E27FC236}">
                <a16:creationId xmlns:a16="http://schemas.microsoft.com/office/drawing/2014/main" id="{292ABC41-076B-1947-BF15-04D5C4DC4B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10357" name="Rectangle 117">
            <a:extLst>
              <a:ext uri="{FF2B5EF4-FFF2-40B4-BE49-F238E27FC236}">
                <a16:creationId xmlns:a16="http://schemas.microsoft.com/office/drawing/2014/main" id="{C023199F-92D3-184A-8323-F2F9434C7C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4B4CD04-7F71-144C-8EE0-0D82E270874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46669D-8ADE-7743-B3E3-F3F21BA54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CD6A288-0C34-824D-B3F3-6E41F4622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FBC9B38-F4A4-0B40-BF7E-93734FDB7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FF1D85-FCA7-8E4D-BEB9-3D9B73D4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1E5334-E770-DD44-9B42-241EB165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013930-2489-A64F-83FA-154A98ACAA0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8534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F3CDC43-ECB9-6C45-9B6E-793E6EB33D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2638053-B9CB-144F-843C-983EEBC020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C99593-F371-0C4F-A764-9BC67A099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1CF345-272F-5E46-9748-20912D157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F5E72D-A4D3-1945-960B-1F190554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B96132-3BB0-EA41-ADF4-8224A953D04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6260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8AE208-D71A-EB4C-A178-3776E0513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C27EFE-8C96-9E4A-BB81-E7C69AF3E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113BF9-DCF3-AF44-ABAD-50FFDF5EB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52C494-19A6-4E4D-8987-38BC89FAF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8DCC0-BE48-DC46-B5BD-E175B4274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F0FA5-8B42-0C4B-9339-515426F5D09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7226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A9725E-FAEF-AA49-9F37-92CB603FF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93572ED-F2A9-6944-9168-DAFFAA540B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2DF80B-6531-5F4C-BCB2-DB5014F3A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848377-2B28-CA46-8DF9-CB684C26C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8DCE9B-2EF6-1745-A689-761F7C6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8E481-5BF8-8E42-90BB-C058C70A3BF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980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D9AD96-5046-AC43-936A-30E71C17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C0B93D-8395-5845-BBCB-AE818DC8F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23C3C8-BFF3-5C49-9C32-035972D04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1D9FFC1-5ADC-6E47-A864-196CAD7E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AF010F7-764A-C84B-88F0-584D66BE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79DF93-F3C2-BD41-864F-BCA986DCD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3F913-6EAB-5841-A9FA-E55B2A5922C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086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6816BE-3AF9-A441-8C21-19B7784DC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BDFAE0-F86F-CD4B-BAA6-B95E7DCB4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3D299-B8A7-DA4B-90A3-32B4068AF7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24044D2-EAC3-8C4C-8E20-5D3DE2C40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0A1C70A-048E-EF4E-935E-87EDC66F7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19B444C-C509-AA4D-AF0E-0AE96EBC3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06E4BF0-CE7F-C04E-B6E7-87593F145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5CBB8E-7C68-8944-A4DA-9A7214754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BD42A-811E-F342-9D71-924092A87D1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9132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801F8E-AFB3-5945-8DDD-0F84D2BF1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D09AD18-EF02-3445-BA18-C96A3ED4B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A01B70-7226-FE4B-8214-3AFE7D10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41EABF5-0C89-064A-B4F0-50D83B79D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D16404-97DA-B744-92F0-710FA2673DA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13826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11F5BC5-84B8-A846-A9A3-266AB4A59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33513D9-1D24-E745-B6B4-18B73822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D3792B1-809B-5349-9103-40804C0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300D2-0BBD-3E4C-877E-273FCFFFE5A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4046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CDB10E-3CDC-9942-9508-99CCD5E64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0DD3F9-2832-ED40-A532-D28846177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060F626-B66D-A346-93A6-EF1FFA079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FA18C2-09AA-754A-8EE4-5027EB47E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F85FB91-B492-E44A-959B-4AD70383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4CC28A-3BEF-1140-9D05-C4738ABD5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72B2CF-94F5-2C43-AB5F-A1895473C1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3332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44560B-9229-8C4E-A2E9-6FC8E68C4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5A53E9-E702-8A4C-9A61-59923160A3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3FB2AF-B329-8E4E-8C4F-010CC85E7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7284FE-4127-6849-A726-38C81F93C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10B8043-6382-544D-8C75-47FE752D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C1250D-3576-9F43-80CB-559DF2A4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49EA6-5F17-EC4B-A7F2-0CCC2922772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9102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6" name="Group 382">
            <a:extLst>
              <a:ext uri="{FF2B5EF4-FFF2-40B4-BE49-F238E27FC236}">
                <a16:creationId xmlns:a16="http://schemas.microsoft.com/office/drawing/2014/main" id="{34D9938F-70A8-9D46-9A57-95130CA49A9E}"/>
              </a:ext>
            </a:extLst>
          </p:cNvPr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405" name="Group 381">
              <a:extLst>
                <a:ext uri="{FF2B5EF4-FFF2-40B4-BE49-F238E27FC236}">
                  <a16:creationId xmlns:a16="http://schemas.microsoft.com/office/drawing/2014/main" id="{BEB80BA5-B986-E744-926E-9A6D7BD092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1324" name="Freeform 300">
                <a:extLst>
                  <a:ext uri="{FF2B5EF4-FFF2-40B4-BE49-F238E27FC236}">
                    <a16:creationId xmlns:a16="http://schemas.microsoft.com/office/drawing/2014/main" id="{CB015DF8-E38F-D14B-900B-1091F81AA34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5" name="Freeform 301">
                <a:extLst>
                  <a:ext uri="{FF2B5EF4-FFF2-40B4-BE49-F238E27FC236}">
                    <a16:creationId xmlns:a16="http://schemas.microsoft.com/office/drawing/2014/main" id="{ACC8F865-AE6C-974F-929D-1D7508F14C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6" name="Freeform 302">
                <a:extLst>
                  <a:ext uri="{FF2B5EF4-FFF2-40B4-BE49-F238E27FC236}">
                    <a16:creationId xmlns:a16="http://schemas.microsoft.com/office/drawing/2014/main" id="{D836ACCD-63A0-8640-8DFB-99DE9011BCF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7" name="Freeform 303">
                <a:extLst>
                  <a:ext uri="{FF2B5EF4-FFF2-40B4-BE49-F238E27FC236}">
                    <a16:creationId xmlns:a16="http://schemas.microsoft.com/office/drawing/2014/main" id="{6F06D807-4E1D-0B42-A6C9-BF1386C0CD0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8" name="Freeform 304">
                <a:extLst>
                  <a:ext uri="{FF2B5EF4-FFF2-40B4-BE49-F238E27FC236}">
                    <a16:creationId xmlns:a16="http://schemas.microsoft.com/office/drawing/2014/main" id="{FD644E30-12AE-D745-A3D2-59A708067B4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9" name="Freeform 305">
                <a:extLst>
                  <a:ext uri="{FF2B5EF4-FFF2-40B4-BE49-F238E27FC236}">
                    <a16:creationId xmlns:a16="http://schemas.microsoft.com/office/drawing/2014/main" id="{38F9F9A0-0102-3C47-A243-5D0AD61F6AA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0" name="Freeform 306">
                <a:extLst>
                  <a:ext uri="{FF2B5EF4-FFF2-40B4-BE49-F238E27FC236}">
                    <a16:creationId xmlns:a16="http://schemas.microsoft.com/office/drawing/2014/main" id="{E0B1B776-0A3E-1E43-BBA7-77A57F34F1B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1" name="Freeform 307">
                <a:extLst>
                  <a:ext uri="{FF2B5EF4-FFF2-40B4-BE49-F238E27FC236}">
                    <a16:creationId xmlns:a16="http://schemas.microsoft.com/office/drawing/2014/main" id="{7C59F3C3-A20B-CE48-8F5B-5507D102A1A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2" name="Freeform 308">
                <a:extLst>
                  <a:ext uri="{FF2B5EF4-FFF2-40B4-BE49-F238E27FC236}">
                    <a16:creationId xmlns:a16="http://schemas.microsoft.com/office/drawing/2014/main" id="{7BF34F2A-4A6C-2941-B55D-41B71039D7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3" name="Freeform 309">
                <a:extLst>
                  <a:ext uri="{FF2B5EF4-FFF2-40B4-BE49-F238E27FC236}">
                    <a16:creationId xmlns:a16="http://schemas.microsoft.com/office/drawing/2014/main" id="{FA2AD620-DB46-2141-942D-9A4034EB81A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4" name="Freeform 310">
                <a:extLst>
                  <a:ext uri="{FF2B5EF4-FFF2-40B4-BE49-F238E27FC236}">
                    <a16:creationId xmlns:a16="http://schemas.microsoft.com/office/drawing/2014/main" id="{25318F85-6839-6941-9D3B-C7EE0A976F3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5" name="Freeform 311">
                <a:extLst>
                  <a:ext uri="{FF2B5EF4-FFF2-40B4-BE49-F238E27FC236}">
                    <a16:creationId xmlns:a16="http://schemas.microsoft.com/office/drawing/2014/main" id="{47EF338D-8401-4A4A-B113-F149EB941CA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6" name="Freeform 312">
                <a:extLst>
                  <a:ext uri="{FF2B5EF4-FFF2-40B4-BE49-F238E27FC236}">
                    <a16:creationId xmlns:a16="http://schemas.microsoft.com/office/drawing/2014/main" id="{1B842FCF-DA40-CF4E-ADA8-4E7D5B51CDB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7" name="Freeform 313">
                <a:extLst>
                  <a:ext uri="{FF2B5EF4-FFF2-40B4-BE49-F238E27FC236}">
                    <a16:creationId xmlns:a16="http://schemas.microsoft.com/office/drawing/2014/main" id="{37E2AA71-4E1C-D74B-AEAE-2A037E673E4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8" name="Freeform 314">
                <a:extLst>
                  <a:ext uri="{FF2B5EF4-FFF2-40B4-BE49-F238E27FC236}">
                    <a16:creationId xmlns:a16="http://schemas.microsoft.com/office/drawing/2014/main" id="{5C6257A0-6C1B-9340-A53F-B1B0AC71F5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39" name="Freeform 315">
                <a:extLst>
                  <a:ext uri="{FF2B5EF4-FFF2-40B4-BE49-F238E27FC236}">
                    <a16:creationId xmlns:a16="http://schemas.microsoft.com/office/drawing/2014/main" id="{03CC1EAB-96BE-0347-A209-95F1D13C6D7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0" name="Freeform 316">
                <a:extLst>
                  <a:ext uri="{FF2B5EF4-FFF2-40B4-BE49-F238E27FC236}">
                    <a16:creationId xmlns:a16="http://schemas.microsoft.com/office/drawing/2014/main" id="{30F8B278-11FA-F941-A913-992BE705A14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1" name="Freeform 317">
                <a:extLst>
                  <a:ext uri="{FF2B5EF4-FFF2-40B4-BE49-F238E27FC236}">
                    <a16:creationId xmlns:a16="http://schemas.microsoft.com/office/drawing/2014/main" id="{2F565884-2313-1342-B888-59C0B6C6702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2" name="Freeform 318">
                <a:extLst>
                  <a:ext uri="{FF2B5EF4-FFF2-40B4-BE49-F238E27FC236}">
                    <a16:creationId xmlns:a16="http://schemas.microsoft.com/office/drawing/2014/main" id="{A8D2D3B0-7317-1049-A3B9-9E3E28FD3C9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3" name="Freeform 319">
                <a:extLst>
                  <a:ext uri="{FF2B5EF4-FFF2-40B4-BE49-F238E27FC236}">
                    <a16:creationId xmlns:a16="http://schemas.microsoft.com/office/drawing/2014/main" id="{083B520A-75DF-4C4B-A963-18E813763EB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4" name="Freeform 320">
                <a:extLst>
                  <a:ext uri="{FF2B5EF4-FFF2-40B4-BE49-F238E27FC236}">
                    <a16:creationId xmlns:a16="http://schemas.microsoft.com/office/drawing/2014/main" id="{8FF2D98A-A1F0-1B4E-B79B-AD3F4A8083C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5" name="Freeform 321">
                <a:extLst>
                  <a:ext uri="{FF2B5EF4-FFF2-40B4-BE49-F238E27FC236}">
                    <a16:creationId xmlns:a16="http://schemas.microsoft.com/office/drawing/2014/main" id="{B748BCBB-0D57-DC44-80AA-71B9699CD6A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6" name="Freeform 322">
                <a:extLst>
                  <a:ext uri="{FF2B5EF4-FFF2-40B4-BE49-F238E27FC236}">
                    <a16:creationId xmlns:a16="http://schemas.microsoft.com/office/drawing/2014/main" id="{2A139480-2DB8-7945-AE66-145A1E3EDAA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7" name="Freeform 323">
                <a:extLst>
                  <a:ext uri="{FF2B5EF4-FFF2-40B4-BE49-F238E27FC236}">
                    <a16:creationId xmlns:a16="http://schemas.microsoft.com/office/drawing/2014/main" id="{BB0B94DB-C6C0-694A-BA3F-1C1160F93DB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8" name="Freeform 324">
                <a:extLst>
                  <a:ext uri="{FF2B5EF4-FFF2-40B4-BE49-F238E27FC236}">
                    <a16:creationId xmlns:a16="http://schemas.microsoft.com/office/drawing/2014/main" id="{406D7FBA-7F41-4B4D-80B3-8EFCEE96914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49" name="Freeform 325">
                <a:extLst>
                  <a:ext uri="{FF2B5EF4-FFF2-40B4-BE49-F238E27FC236}">
                    <a16:creationId xmlns:a16="http://schemas.microsoft.com/office/drawing/2014/main" id="{5865A6F9-B565-2241-8409-7B60DC485D3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0" name="Freeform 326">
                <a:extLst>
                  <a:ext uri="{FF2B5EF4-FFF2-40B4-BE49-F238E27FC236}">
                    <a16:creationId xmlns:a16="http://schemas.microsoft.com/office/drawing/2014/main" id="{482B73D8-936B-C14A-9FE7-9C5209C8420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1" name="Freeform 327">
                <a:extLst>
                  <a:ext uri="{FF2B5EF4-FFF2-40B4-BE49-F238E27FC236}">
                    <a16:creationId xmlns:a16="http://schemas.microsoft.com/office/drawing/2014/main" id="{F24F0678-AF1A-BD42-A0F4-06885653925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2" name="Freeform 328">
                <a:extLst>
                  <a:ext uri="{FF2B5EF4-FFF2-40B4-BE49-F238E27FC236}">
                    <a16:creationId xmlns:a16="http://schemas.microsoft.com/office/drawing/2014/main" id="{81795DF3-E5E2-5C44-A10F-F6B4F04A980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3" name="Freeform 329">
                <a:extLst>
                  <a:ext uri="{FF2B5EF4-FFF2-40B4-BE49-F238E27FC236}">
                    <a16:creationId xmlns:a16="http://schemas.microsoft.com/office/drawing/2014/main" id="{EB29CDA3-F197-2543-8A8E-56EAF163B0B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4" name="Freeform 330">
                <a:extLst>
                  <a:ext uri="{FF2B5EF4-FFF2-40B4-BE49-F238E27FC236}">
                    <a16:creationId xmlns:a16="http://schemas.microsoft.com/office/drawing/2014/main" id="{480DA49C-FA51-8C4C-B930-45FB192C84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5" name="Freeform 331">
                <a:extLst>
                  <a:ext uri="{FF2B5EF4-FFF2-40B4-BE49-F238E27FC236}">
                    <a16:creationId xmlns:a16="http://schemas.microsoft.com/office/drawing/2014/main" id="{28A47A55-FB54-5245-91A7-E198A48007E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6" name="Freeform 332">
                <a:extLst>
                  <a:ext uri="{FF2B5EF4-FFF2-40B4-BE49-F238E27FC236}">
                    <a16:creationId xmlns:a16="http://schemas.microsoft.com/office/drawing/2014/main" id="{2B4ED93C-5D2F-A442-B9C5-5E63E516901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7" name="Freeform 333">
                <a:extLst>
                  <a:ext uri="{FF2B5EF4-FFF2-40B4-BE49-F238E27FC236}">
                    <a16:creationId xmlns:a16="http://schemas.microsoft.com/office/drawing/2014/main" id="{2C8CC780-01CA-4D46-A438-123E75D55CC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8" name="Freeform 334">
                <a:extLst>
                  <a:ext uri="{FF2B5EF4-FFF2-40B4-BE49-F238E27FC236}">
                    <a16:creationId xmlns:a16="http://schemas.microsoft.com/office/drawing/2014/main" id="{CECAF71A-3049-A74B-B47B-7E2CE0B57EE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59" name="Freeform 335">
                <a:extLst>
                  <a:ext uri="{FF2B5EF4-FFF2-40B4-BE49-F238E27FC236}">
                    <a16:creationId xmlns:a16="http://schemas.microsoft.com/office/drawing/2014/main" id="{F4623205-1142-E34A-A4D2-E0377C7C5DE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0" name="Freeform 336">
                <a:extLst>
                  <a:ext uri="{FF2B5EF4-FFF2-40B4-BE49-F238E27FC236}">
                    <a16:creationId xmlns:a16="http://schemas.microsoft.com/office/drawing/2014/main" id="{955F0670-722D-8B44-A84C-CED1240E1C2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1" name="Freeform 337">
                <a:extLst>
                  <a:ext uri="{FF2B5EF4-FFF2-40B4-BE49-F238E27FC236}">
                    <a16:creationId xmlns:a16="http://schemas.microsoft.com/office/drawing/2014/main" id="{A201D592-1979-874F-9FF0-86B350F86C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2" name="Freeform 338">
                <a:extLst>
                  <a:ext uri="{FF2B5EF4-FFF2-40B4-BE49-F238E27FC236}">
                    <a16:creationId xmlns:a16="http://schemas.microsoft.com/office/drawing/2014/main" id="{C1AE42A1-2919-7E41-B9AA-2E1D7ABA01E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3" name="Freeform 339">
                <a:extLst>
                  <a:ext uri="{FF2B5EF4-FFF2-40B4-BE49-F238E27FC236}">
                    <a16:creationId xmlns:a16="http://schemas.microsoft.com/office/drawing/2014/main" id="{9588EEFD-98DD-4644-951B-94530D9E59E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4" name="Freeform 340">
                <a:extLst>
                  <a:ext uri="{FF2B5EF4-FFF2-40B4-BE49-F238E27FC236}">
                    <a16:creationId xmlns:a16="http://schemas.microsoft.com/office/drawing/2014/main" id="{93BE0B85-EC42-B841-A7B2-3A62F8DF2CF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5" name="Freeform 341">
                <a:extLst>
                  <a:ext uri="{FF2B5EF4-FFF2-40B4-BE49-F238E27FC236}">
                    <a16:creationId xmlns:a16="http://schemas.microsoft.com/office/drawing/2014/main" id="{9A7697E4-57C3-F843-BC38-0BFD48301B4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6" name="Freeform 342">
                <a:extLst>
                  <a:ext uri="{FF2B5EF4-FFF2-40B4-BE49-F238E27FC236}">
                    <a16:creationId xmlns:a16="http://schemas.microsoft.com/office/drawing/2014/main" id="{3B39ECBC-C952-BB4F-823E-B8E919717E3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7" name="Freeform 343">
                <a:extLst>
                  <a:ext uri="{FF2B5EF4-FFF2-40B4-BE49-F238E27FC236}">
                    <a16:creationId xmlns:a16="http://schemas.microsoft.com/office/drawing/2014/main" id="{FFD9F3BF-D90A-CE49-93A9-E72AEB9C333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8" name="Freeform 344">
                <a:extLst>
                  <a:ext uri="{FF2B5EF4-FFF2-40B4-BE49-F238E27FC236}">
                    <a16:creationId xmlns:a16="http://schemas.microsoft.com/office/drawing/2014/main" id="{89FE9682-A83D-8047-B24C-F5D72DD10D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69" name="Freeform 345">
                <a:extLst>
                  <a:ext uri="{FF2B5EF4-FFF2-40B4-BE49-F238E27FC236}">
                    <a16:creationId xmlns:a16="http://schemas.microsoft.com/office/drawing/2014/main" id="{C80A97C3-93A8-CB42-8103-A277C940FD7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0" name="Freeform 346">
                <a:extLst>
                  <a:ext uri="{FF2B5EF4-FFF2-40B4-BE49-F238E27FC236}">
                    <a16:creationId xmlns:a16="http://schemas.microsoft.com/office/drawing/2014/main" id="{25EE7104-72C4-1247-A25A-71E89CC8CA8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1" name="Freeform 347">
                <a:extLst>
                  <a:ext uri="{FF2B5EF4-FFF2-40B4-BE49-F238E27FC236}">
                    <a16:creationId xmlns:a16="http://schemas.microsoft.com/office/drawing/2014/main" id="{E3BDD8CD-CEAC-894E-B03E-50AE0D46A65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2" name="Freeform 348">
                <a:extLst>
                  <a:ext uri="{FF2B5EF4-FFF2-40B4-BE49-F238E27FC236}">
                    <a16:creationId xmlns:a16="http://schemas.microsoft.com/office/drawing/2014/main" id="{A97C952A-C16F-1143-97A7-3145150FD91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3" name="Freeform 349">
                <a:extLst>
                  <a:ext uri="{FF2B5EF4-FFF2-40B4-BE49-F238E27FC236}">
                    <a16:creationId xmlns:a16="http://schemas.microsoft.com/office/drawing/2014/main" id="{DFB1784A-C5AC-1941-9626-0560F23E2F4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4" name="Freeform 350">
                <a:extLst>
                  <a:ext uri="{FF2B5EF4-FFF2-40B4-BE49-F238E27FC236}">
                    <a16:creationId xmlns:a16="http://schemas.microsoft.com/office/drawing/2014/main" id="{B3254B70-3A43-8A41-BC5F-EDCFCDE60E1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5" name="Freeform 351">
                <a:extLst>
                  <a:ext uri="{FF2B5EF4-FFF2-40B4-BE49-F238E27FC236}">
                    <a16:creationId xmlns:a16="http://schemas.microsoft.com/office/drawing/2014/main" id="{73ADC85A-6548-234F-9C8A-042C200217F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6" name="Freeform 352">
                <a:extLst>
                  <a:ext uri="{FF2B5EF4-FFF2-40B4-BE49-F238E27FC236}">
                    <a16:creationId xmlns:a16="http://schemas.microsoft.com/office/drawing/2014/main" id="{19399E9D-BA62-DB45-83EE-93205452476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7" name="Freeform 353">
                <a:extLst>
                  <a:ext uri="{FF2B5EF4-FFF2-40B4-BE49-F238E27FC236}">
                    <a16:creationId xmlns:a16="http://schemas.microsoft.com/office/drawing/2014/main" id="{19186AC5-267D-2D4A-8684-247909F8C40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8" name="Freeform 354">
                <a:extLst>
                  <a:ext uri="{FF2B5EF4-FFF2-40B4-BE49-F238E27FC236}">
                    <a16:creationId xmlns:a16="http://schemas.microsoft.com/office/drawing/2014/main" id="{F47D1133-4C94-6E4B-AE96-A58DD047730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79" name="Freeform 355">
                <a:extLst>
                  <a:ext uri="{FF2B5EF4-FFF2-40B4-BE49-F238E27FC236}">
                    <a16:creationId xmlns:a16="http://schemas.microsoft.com/office/drawing/2014/main" id="{04D52449-5F40-724A-9E10-136695F4814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0" name="Freeform 356">
                <a:extLst>
                  <a:ext uri="{FF2B5EF4-FFF2-40B4-BE49-F238E27FC236}">
                    <a16:creationId xmlns:a16="http://schemas.microsoft.com/office/drawing/2014/main" id="{90C4217F-879F-1646-8D3B-43B526E76FC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1" name="Freeform 357">
                <a:extLst>
                  <a:ext uri="{FF2B5EF4-FFF2-40B4-BE49-F238E27FC236}">
                    <a16:creationId xmlns:a16="http://schemas.microsoft.com/office/drawing/2014/main" id="{4211A9A1-B2EB-8244-AF1E-2D602C98EB8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2" name="Freeform 358">
                <a:extLst>
                  <a:ext uri="{FF2B5EF4-FFF2-40B4-BE49-F238E27FC236}">
                    <a16:creationId xmlns:a16="http://schemas.microsoft.com/office/drawing/2014/main" id="{4FBBD094-3CDF-4946-B257-E6A80A7CF4F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3" name="Freeform 359">
                <a:extLst>
                  <a:ext uri="{FF2B5EF4-FFF2-40B4-BE49-F238E27FC236}">
                    <a16:creationId xmlns:a16="http://schemas.microsoft.com/office/drawing/2014/main" id="{D211A82D-5BC9-5B4E-8551-0E488B40C00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4" name="Freeform 360">
                <a:extLst>
                  <a:ext uri="{FF2B5EF4-FFF2-40B4-BE49-F238E27FC236}">
                    <a16:creationId xmlns:a16="http://schemas.microsoft.com/office/drawing/2014/main" id="{4A4DD43B-A07F-C947-8C69-4377E0939D6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5" name="Freeform 361">
                <a:extLst>
                  <a:ext uri="{FF2B5EF4-FFF2-40B4-BE49-F238E27FC236}">
                    <a16:creationId xmlns:a16="http://schemas.microsoft.com/office/drawing/2014/main" id="{6953AA8E-6088-0B46-A5AF-356D74218F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39" y="-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6" name="Freeform 362">
                <a:extLst>
                  <a:ext uri="{FF2B5EF4-FFF2-40B4-BE49-F238E27FC236}">
                    <a16:creationId xmlns:a16="http://schemas.microsoft.com/office/drawing/2014/main" id="{DF9F49EA-67A8-4A44-BACC-04F69A51DF9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7" name="Freeform 363">
                <a:extLst>
                  <a:ext uri="{FF2B5EF4-FFF2-40B4-BE49-F238E27FC236}">
                    <a16:creationId xmlns:a16="http://schemas.microsoft.com/office/drawing/2014/main" id="{941C7279-D759-F142-BC70-4943A9FF72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8" name="Freeform 364">
                <a:extLst>
                  <a:ext uri="{FF2B5EF4-FFF2-40B4-BE49-F238E27FC236}">
                    <a16:creationId xmlns:a16="http://schemas.microsoft.com/office/drawing/2014/main" id="{36AAECF9-AA82-D44A-9A3B-7CC5EB4839F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89" name="Freeform 365">
                <a:extLst>
                  <a:ext uri="{FF2B5EF4-FFF2-40B4-BE49-F238E27FC236}">
                    <a16:creationId xmlns:a16="http://schemas.microsoft.com/office/drawing/2014/main" id="{74AE16BF-FF36-484A-B2B1-3C060396F58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0" name="Freeform 366">
                <a:extLst>
                  <a:ext uri="{FF2B5EF4-FFF2-40B4-BE49-F238E27FC236}">
                    <a16:creationId xmlns:a16="http://schemas.microsoft.com/office/drawing/2014/main" id="{71DC8EAF-6A6C-AF4B-A06B-B88935F8281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901" y="7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1" name="Freeform 367">
                <a:extLst>
                  <a:ext uri="{FF2B5EF4-FFF2-40B4-BE49-F238E27FC236}">
                    <a16:creationId xmlns:a16="http://schemas.microsoft.com/office/drawing/2014/main" id="{9C6A18DE-AEF9-CE42-A429-D9C91B56048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2" name="Freeform 368">
                <a:extLst>
                  <a:ext uri="{FF2B5EF4-FFF2-40B4-BE49-F238E27FC236}">
                    <a16:creationId xmlns:a16="http://schemas.microsoft.com/office/drawing/2014/main" id="{917083A2-CBCD-A446-8616-AF951EDD087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3" name="Freeform 369">
                <a:extLst>
                  <a:ext uri="{FF2B5EF4-FFF2-40B4-BE49-F238E27FC236}">
                    <a16:creationId xmlns:a16="http://schemas.microsoft.com/office/drawing/2014/main" id="{E8018719-C67F-3744-A982-FE1BEBA0A60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4" name="Freeform 370">
                <a:extLst>
                  <a:ext uri="{FF2B5EF4-FFF2-40B4-BE49-F238E27FC236}">
                    <a16:creationId xmlns:a16="http://schemas.microsoft.com/office/drawing/2014/main" id="{74D82ABB-98F1-B245-B8EB-5BDEFABA9A0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5" name="Freeform 371">
                <a:extLst>
                  <a:ext uri="{FF2B5EF4-FFF2-40B4-BE49-F238E27FC236}">
                    <a16:creationId xmlns:a16="http://schemas.microsoft.com/office/drawing/2014/main" id="{46B011D3-0DD5-2A4A-B68E-8609E1A3858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6" name="Freeform 372">
                <a:extLst>
                  <a:ext uri="{FF2B5EF4-FFF2-40B4-BE49-F238E27FC236}">
                    <a16:creationId xmlns:a16="http://schemas.microsoft.com/office/drawing/2014/main" id="{22B6E986-F166-A940-B19A-1B4EA3F5566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7" name="Freeform 373">
                <a:extLst>
                  <a:ext uri="{FF2B5EF4-FFF2-40B4-BE49-F238E27FC236}">
                    <a16:creationId xmlns:a16="http://schemas.microsoft.com/office/drawing/2014/main" id="{C58874D0-5FE4-4C4B-9388-6CC77943E7E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8" name="Freeform 374">
                <a:extLst>
                  <a:ext uri="{FF2B5EF4-FFF2-40B4-BE49-F238E27FC236}">
                    <a16:creationId xmlns:a16="http://schemas.microsoft.com/office/drawing/2014/main" id="{70B7EABF-7347-4840-8C27-1421F81816D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3318475">
                <a:off x="4103" y="199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99" name="Freeform 375">
                <a:extLst>
                  <a:ext uri="{FF2B5EF4-FFF2-40B4-BE49-F238E27FC236}">
                    <a16:creationId xmlns:a16="http://schemas.microsoft.com/office/drawing/2014/main" id="{ECC50948-650E-7740-A675-4D41756C27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00" name="Freeform 376">
                <a:extLst>
                  <a:ext uri="{FF2B5EF4-FFF2-40B4-BE49-F238E27FC236}">
                    <a16:creationId xmlns:a16="http://schemas.microsoft.com/office/drawing/2014/main" id="{E825CF43-421C-7B47-B906-83FFA02CE8B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01" name="Freeform 377">
                <a:extLst>
                  <a:ext uri="{FF2B5EF4-FFF2-40B4-BE49-F238E27FC236}">
                    <a16:creationId xmlns:a16="http://schemas.microsoft.com/office/drawing/2014/main" id="{B7F75479-2992-7D48-B2C9-32D60C9123B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02" name="Freeform 378">
                <a:extLst>
                  <a:ext uri="{FF2B5EF4-FFF2-40B4-BE49-F238E27FC236}">
                    <a16:creationId xmlns:a16="http://schemas.microsoft.com/office/drawing/2014/main" id="{ABD3AB42-5804-7A41-8650-B60D6314A3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6284068">
                <a:off x="4589" y="2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03" name="Freeform 379">
                <a:extLst>
                  <a:ext uri="{FF2B5EF4-FFF2-40B4-BE49-F238E27FC236}">
                    <a16:creationId xmlns:a16="http://schemas.microsoft.com/office/drawing/2014/main" id="{9A89A872-76EA-044D-9DD4-13729A05CC4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15949041" flipV="1">
                <a:off x="5118" y="209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04" name="Freeform 380">
                <a:extLst>
                  <a:ext uri="{FF2B5EF4-FFF2-40B4-BE49-F238E27FC236}">
                    <a16:creationId xmlns:a16="http://schemas.microsoft.com/office/drawing/2014/main" id="{AC4FD2F7-7A0C-024C-9F6F-0185D8FA3DF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 cmpd="sng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310" name="Group 286">
              <a:extLst>
                <a:ext uri="{FF2B5EF4-FFF2-40B4-BE49-F238E27FC236}">
                  <a16:creationId xmlns:a16="http://schemas.microsoft.com/office/drawing/2014/main" id="{E9CA1606-E82C-B140-82FA-E93240AE4FB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1311" name="AutoShape 287">
                <a:extLst>
                  <a:ext uri="{FF2B5EF4-FFF2-40B4-BE49-F238E27FC236}">
                    <a16:creationId xmlns:a16="http://schemas.microsoft.com/office/drawing/2014/main" id="{97CECA6E-37CC-5247-88DF-A9992763535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12" name="Rectangle 288">
                <a:extLst>
                  <a:ext uri="{FF2B5EF4-FFF2-40B4-BE49-F238E27FC236}">
                    <a16:creationId xmlns:a16="http://schemas.microsoft.com/office/drawing/2014/main" id="{529E3294-41A8-0A4D-A490-60FEA464AC8F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1313" name="Group 289">
              <a:extLst>
                <a:ext uri="{FF2B5EF4-FFF2-40B4-BE49-F238E27FC236}">
                  <a16:creationId xmlns:a16="http://schemas.microsoft.com/office/drawing/2014/main" id="{64BBD531-2AF1-B148-9A31-998B2C28A25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1314" name="AutoShape 290">
                <a:extLst>
                  <a:ext uri="{FF2B5EF4-FFF2-40B4-BE49-F238E27FC236}">
                    <a16:creationId xmlns:a16="http://schemas.microsoft.com/office/drawing/2014/main" id="{52152C4C-998D-B146-971C-0E834B0D5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B2B2B2">
                      <a:gamma/>
                      <a:shade val="46275"/>
                      <a:invGamma/>
                    </a:srgbClr>
                  </a:gs>
                  <a:gs pos="50000">
                    <a:srgbClr val="B2B2B2"/>
                  </a:gs>
                  <a:gs pos="100000">
                    <a:srgbClr val="B2B2B2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15" name="Rectangle 291">
                <a:extLst>
                  <a:ext uri="{FF2B5EF4-FFF2-40B4-BE49-F238E27FC236}">
                    <a16:creationId xmlns:a16="http://schemas.microsoft.com/office/drawing/2014/main" id="{D0A6B077-5E0C-4C4B-AEA7-08E13C4922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B2B2B2">
                      <a:gamma/>
                      <a:tint val="27451"/>
                      <a:invGamma/>
                    </a:srgbClr>
                  </a:gs>
                  <a:gs pos="100000">
                    <a:srgbClr val="B2B2B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316" name="Freeform 292">
              <a:extLst>
                <a:ext uri="{FF2B5EF4-FFF2-40B4-BE49-F238E27FC236}">
                  <a16:creationId xmlns:a16="http://schemas.microsoft.com/office/drawing/2014/main" id="{56BF4614-CBEB-BE40-8447-CAA0D2E605A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>
                <a:gd name="T0" fmla="*/ 17 w 866"/>
                <a:gd name="T1" fmla="*/ 180 h 795"/>
                <a:gd name="T2" fmla="*/ 284 w 866"/>
                <a:gd name="T3" fmla="*/ 720 h 795"/>
                <a:gd name="T4" fmla="*/ 380 w 866"/>
                <a:gd name="T5" fmla="*/ 687 h 795"/>
                <a:gd name="T6" fmla="*/ 647 w 866"/>
                <a:gd name="T7" fmla="*/ 249 h 795"/>
                <a:gd name="T8" fmla="*/ 716 w 866"/>
                <a:gd name="T9" fmla="*/ 138 h 795"/>
                <a:gd name="T10" fmla="*/ 182 w 866"/>
                <a:gd name="T11" fmla="*/ 0 h 795"/>
                <a:gd name="T12" fmla="*/ 17 w 866"/>
                <a:gd name="T13" fmla="*/ 18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grpSp>
          <p:nvGrpSpPr>
            <p:cNvPr id="1317" name="Group 293">
              <a:extLst>
                <a:ext uri="{FF2B5EF4-FFF2-40B4-BE49-F238E27FC236}">
                  <a16:creationId xmlns:a16="http://schemas.microsoft.com/office/drawing/2014/main" id="{A2E23667-3D6F-F74A-8C34-05934428D6A2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1318" name="Freeform 294">
                <a:extLst>
                  <a:ext uri="{FF2B5EF4-FFF2-40B4-BE49-F238E27FC236}">
                    <a16:creationId xmlns:a16="http://schemas.microsoft.com/office/drawing/2014/main" id="{0D6F2D0F-9EA6-C348-94D8-F875122648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 cmpd="sng">
                    <a:solidFill>
                      <a:schemeClr val="folHlink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19" name="Freeform 295">
                <a:extLst>
                  <a:ext uri="{FF2B5EF4-FFF2-40B4-BE49-F238E27FC236}">
                    <a16:creationId xmlns:a16="http://schemas.microsoft.com/office/drawing/2014/main" id="{FEACD205-D61B-4549-BA23-84F068EF56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>
                  <a:gd name="T0" fmla="*/ 60 w 181"/>
                  <a:gd name="T1" fmla="*/ 12 h 533"/>
                  <a:gd name="T2" fmla="*/ 2 w 181"/>
                  <a:gd name="T3" fmla="*/ 153 h 533"/>
                  <a:gd name="T4" fmla="*/ 63 w 181"/>
                  <a:gd name="T5" fmla="*/ 366 h 533"/>
                  <a:gd name="T6" fmla="*/ 146 w 181"/>
                  <a:gd name="T7" fmla="*/ 512 h 533"/>
                  <a:gd name="T8" fmla="*/ 156 w 181"/>
                  <a:gd name="T9" fmla="*/ 489 h 533"/>
                  <a:gd name="T10" fmla="*/ 74 w 181"/>
                  <a:gd name="T11" fmla="*/ 294 h 533"/>
                  <a:gd name="T12" fmla="*/ 63 w 181"/>
                  <a:gd name="T13" fmla="*/ 155 h 533"/>
                  <a:gd name="T14" fmla="*/ 98 w 181"/>
                  <a:gd name="T15" fmla="*/ 53 h 533"/>
                  <a:gd name="T16" fmla="*/ 135 w 181"/>
                  <a:gd name="T17" fmla="*/ 32 h 533"/>
                  <a:gd name="T18" fmla="*/ 179 w 181"/>
                  <a:gd name="T19" fmla="*/ 16 h 533"/>
                  <a:gd name="T20" fmla="*/ 146 w 181"/>
                  <a:gd name="T21" fmla="*/ 2 h 533"/>
                  <a:gd name="T22" fmla="*/ 93 w 181"/>
                  <a:gd name="T23" fmla="*/ 2 h 533"/>
                  <a:gd name="T24" fmla="*/ 60 w 181"/>
                  <a:gd name="T25" fmla="*/ 12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0" name="Freeform 296">
                <a:extLst>
                  <a:ext uri="{FF2B5EF4-FFF2-40B4-BE49-F238E27FC236}">
                    <a16:creationId xmlns:a16="http://schemas.microsoft.com/office/drawing/2014/main" id="{DAE9FBF0-DF97-6443-A86B-A9D549749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>
                  <a:gd name="T0" fmla="*/ 10 w 666"/>
                  <a:gd name="T1" fmla="*/ 32 h 195"/>
                  <a:gd name="T2" fmla="*/ 72 w 666"/>
                  <a:gd name="T3" fmla="*/ 3 h 195"/>
                  <a:gd name="T4" fmla="*/ 214 w 666"/>
                  <a:gd name="T5" fmla="*/ 16 h 195"/>
                  <a:gd name="T6" fmla="*/ 440 w 666"/>
                  <a:gd name="T7" fmla="*/ 74 h 195"/>
                  <a:gd name="T8" fmla="*/ 604 w 666"/>
                  <a:gd name="T9" fmla="*/ 140 h 195"/>
                  <a:gd name="T10" fmla="*/ 653 w 666"/>
                  <a:gd name="T11" fmla="*/ 182 h 195"/>
                  <a:gd name="T12" fmla="*/ 638 w 666"/>
                  <a:gd name="T13" fmla="*/ 186 h 195"/>
                  <a:gd name="T14" fmla="*/ 483 w 666"/>
                  <a:gd name="T15" fmla="*/ 129 h 195"/>
                  <a:gd name="T16" fmla="*/ 244 w 666"/>
                  <a:gd name="T17" fmla="*/ 64 h 195"/>
                  <a:gd name="T18" fmla="*/ 107 w 666"/>
                  <a:gd name="T19" fmla="*/ 51 h 195"/>
                  <a:gd name="T20" fmla="*/ 55 w 666"/>
                  <a:gd name="T21" fmla="*/ 74 h 195"/>
                  <a:gd name="T22" fmla="*/ 10 w 666"/>
                  <a:gd name="T23" fmla="*/ 50 h 195"/>
                  <a:gd name="T24" fmla="*/ 10 w 666"/>
                  <a:gd name="T25" fmla="*/ 32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1" name="Freeform 297">
                <a:extLst>
                  <a:ext uri="{FF2B5EF4-FFF2-40B4-BE49-F238E27FC236}">
                    <a16:creationId xmlns:a16="http://schemas.microsoft.com/office/drawing/2014/main" id="{DE48D89F-FDD8-3843-95AC-6941B1A905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>
                  <a:gd name="T0" fmla="*/ 54 w 1547"/>
                  <a:gd name="T1" fmla="*/ 275 h 1502"/>
                  <a:gd name="T2" fmla="*/ 388 w 1547"/>
                  <a:gd name="T3" fmla="*/ 33 h 1502"/>
                  <a:gd name="T4" fmla="*/ 1323 w 1547"/>
                  <a:gd name="T5" fmla="*/ 74 h 1502"/>
                  <a:gd name="T6" fmla="*/ 1448 w 1547"/>
                  <a:gd name="T7" fmla="*/ 149 h 1502"/>
                  <a:gd name="T8" fmla="*/ 730 w 1547"/>
                  <a:gd name="T9" fmla="*/ 108 h 1502"/>
                  <a:gd name="T10" fmla="*/ 305 w 1547"/>
                  <a:gd name="T11" fmla="*/ 216 h 1502"/>
                  <a:gd name="T12" fmla="*/ 146 w 1547"/>
                  <a:gd name="T13" fmla="*/ 525 h 1502"/>
                  <a:gd name="T14" fmla="*/ 246 w 1547"/>
                  <a:gd name="T15" fmla="*/ 1126 h 1502"/>
                  <a:gd name="T16" fmla="*/ 338 w 1547"/>
                  <a:gd name="T17" fmla="*/ 1435 h 1502"/>
                  <a:gd name="T18" fmla="*/ 280 w 1547"/>
                  <a:gd name="T19" fmla="*/ 1435 h 1502"/>
                  <a:gd name="T20" fmla="*/ 121 w 1547"/>
                  <a:gd name="T21" fmla="*/ 1034 h 1502"/>
                  <a:gd name="T22" fmla="*/ 38 w 1547"/>
                  <a:gd name="T23" fmla="*/ 617 h 1502"/>
                  <a:gd name="T24" fmla="*/ 54 w 1547"/>
                  <a:gd name="T25" fmla="*/ 275 h 1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322" name="Freeform 298">
                <a:extLst>
                  <a:ext uri="{FF2B5EF4-FFF2-40B4-BE49-F238E27FC236}">
                    <a16:creationId xmlns:a16="http://schemas.microsoft.com/office/drawing/2014/main" id="{A75A0F05-AAD6-7D4D-B377-93D100DE7A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>
                  <a:gd name="T0" fmla="*/ 14 w 921"/>
                  <a:gd name="T1" fmla="*/ 164 h 912"/>
                  <a:gd name="T2" fmla="*/ 216 w 921"/>
                  <a:gd name="T3" fmla="*/ 33 h 912"/>
                  <a:gd name="T4" fmla="*/ 871 w 921"/>
                  <a:gd name="T5" fmla="*/ 217 h 912"/>
                  <a:gd name="T6" fmla="*/ 613 w 921"/>
                  <a:gd name="T7" fmla="*/ 258 h 912"/>
                  <a:gd name="T8" fmla="*/ 396 w 921"/>
                  <a:gd name="T9" fmla="*/ 400 h 912"/>
                  <a:gd name="T10" fmla="*/ 287 w 921"/>
                  <a:gd name="T11" fmla="*/ 576 h 912"/>
                  <a:gd name="T12" fmla="*/ 262 w 921"/>
                  <a:gd name="T13" fmla="*/ 843 h 912"/>
                  <a:gd name="T14" fmla="*/ 14 w 921"/>
                  <a:gd name="T15" fmla="*/ 164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it-IT"/>
              </a:p>
            </p:txBody>
          </p:sp>
        </p:grpSp>
      </p:grpSp>
      <p:sp>
        <p:nvSpPr>
          <p:cNvPr id="1409" name="Rectangle 385">
            <a:extLst>
              <a:ext uri="{FF2B5EF4-FFF2-40B4-BE49-F238E27FC236}">
                <a16:creationId xmlns:a16="http://schemas.microsoft.com/office/drawing/2014/main" id="{C08ADCF7-8137-274A-B552-37C3754912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title style</a:t>
            </a:r>
          </a:p>
        </p:txBody>
      </p:sp>
      <p:sp>
        <p:nvSpPr>
          <p:cNvPr id="1410" name="Rectangle 386">
            <a:extLst>
              <a:ext uri="{FF2B5EF4-FFF2-40B4-BE49-F238E27FC236}">
                <a16:creationId xmlns:a16="http://schemas.microsoft.com/office/drawing/2014/main" id="{681C39C5-C5B9-F94B-BD6E-B1C43677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1411" name="Rectangle 387">
            <a:extLst>
              <a:ext uri="{FF2B5EF4-FFF2-40B4-BE49-F238E27FC236}">
                <a16:creationId xmlns:a16="http://schemas.microsoft.com/office/drawing/2014/main" id="{F6489921-3FB4-4A4E-BEF7-558318F866F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it-IT"/>
          </a:p>
        </p:txBody>
      </p:sp>
      <p:sp>
        <p:nvSpPr>
          <p:cNvPr id="1412" name="Rectangle 388">
            <a:extLst>
              <a:ext uri="{FF2B5EF4-FFF2-40B4-BE49-F238E27FC236}">
                <a16:creationId xmlns:a16="http://schemas.microsoft.com/office/drawing/2014/main" id="{06B1D090-F318-3549-80BB-C1B9A462146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1413" name="Rectangle 389">
            <a:extLst>
              <a:ext uri="{FF2B5EF4-FFF2-40B4-BE49-F238E27FC236}">
                <a16:creationId xmlns:a16="http://schemas.microsoft.com/office/drawing/2014/main" id="{5405972F-6F87-FD4C-869E-FB439C79F1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B23E5D-021B-1042-9E4B-67F92F43831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5.bin"/><Relationship Id="rId5" Type="http://schemas.openxmlformats.org/officeDocument/2006/relationships/image" Target="../media/image1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png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3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png"/><Relationship Id="rId5" Type="http://schemas.openxmlformats.org/officeDocument/2006/relationships/image" Target="../media/image7.png"/><Relationship Id="rId15" Type="http://schemas.openxmlformats.org/officeDocument/2006/relationships/image" Target="../media/image12.png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png"/><Relationship Id="rId1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45" name="Rectangle 33">
            <a:extLst>
              <a:ext uri="{FF2B5EF4-FFF2-40B4-BE49-F238E27FC236}">
                <a16:creationId xmlns:a16="http://schemas.microsoft.com/office/drawing/2014/main" id="{4E0A946F-C5A0-A144-B347-D11D1E03E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6075" y="1536700"/>
            <a:ext cx="8353425" cy="2444750"/>
          </a:xfrm>
        </p:spPr>
        <p:txBody>
          <a:bodyPr/>
          <a:lstStyle/>
          <a:p>
            <a:pPr algn="ctr"/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nella divisione: due tipologie di lezione a confronto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4EFE19F-E1B4-3043-AC96-FB01DF93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9C1506E-3AD4-6542-B3D1-99C4829C3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>
            <a:extLst>
              <a:ext uri="{FF2B5EF4-FFF2-40B4-BE49-F238E27FC236}">
                <a16:creationId xmlns:a16="http://schemas.microsoft.com/office/drawing/2014/main" id="{DF9990CA-7F15-7B4F-9876-92F7CCC45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8463" y="342900"/>
            <a:ext cx="8085137" cy="508000"/>
          </a:xfrm>
        </p:spPr>
        <p:txBody>
          <a:bodyPr/>
          <a:lstStyle/>
          <a:p>
            <a:pPr algn="ctr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dubbio </a:t>
            </a:r>
            <a:endParaRPr lang="it-IT" altLang="it-IT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6788" name="Rectangle 4">
            <a:extLst>
              <a:ext uri="{FF2B5EF4-FFF2-40B4-BE49-F238E27FC236}">
                <a16:creationId xmlns:a16="http://schemas.microsoft.com/office/drawing/2014/main" id="{7F44DC4D-8339-E843-9D6C-1098AD3AC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1211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6789" name="Rectangle 5">
            <a:extLst>
              <a:ext uri="{FF2B5EF4-FFF2-40B4-BE49-F238E27FC236}">
                <a16:creationId xmlns:a16="http://schemas.microsoft.com/office/drawing/2014/main" id="{A5406F5E-4099-3940-B170-081DAA7206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625" y="858838"/>
            <a:ext cx="39719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/>
          </a:p>
        </p:txBody>
      </p:sp>
      <p:sp>
        <p:nvSpPr>
          <p:cNvPr id="246790" name="Rectangle 6">
            <a:extLst>
              <a:ext uri="{FF2B5EF4-FFF2-40B4-BE49-F238E27FC236}">
                <a16:creationId xmlns:a16="http://schemas.microsoft.com/office/drawing/2014/main" id="{D40B252A-E728-B447-9C61-BC4D5D76C6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" y="963613"/>
            <a:ext cx="85185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800" b="1">
              <a:latin typeface="Arial Narrow" panose="020B0604020202020204" pitchFamily="34" charset="0"/>
            </a:endParaRPr>
          </a:p>
        </p:txBody>
      </p:sp>
      <p:sp>
        <p:nvSpPr>
          <p:cNvPr id="246791" name="Rectangle 7">
            <a:extLst>
              <a:ext uri="{FF2B5EF4-FFF2-40B4-BE49-F238E27FC236}">
                <a16:creationId xmlns:a16="http://schemas.microsoft.com/office/drawing/2014/main" id="{6AE49A87-5978-3947-8DFF-5322CF8D1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19224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6792" name="Rectangle 8">
            <a:extLst>
              <a:ext uri="{FF2B5EF4-FFF2-40B4-BE49-F238E27FC236}">
                <a16:creationId xmlns:a16="http://schemas.microsoft.com/office/drawing/2014/main" id="{23D5D4F7-5343-944A-B0BF-A771C1A2D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19034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6793" name="Rectangle 9">
            <a:extLst>
              <a:ext uri="{FF2B5EF4-FFF2-40B4-BE49-F238E27FC236}">
                <a16:creationId xmlns:a16="http://schemas.microsoft.com/office/drawing/2014/main" id="{91131D61-1127-254F-8351-8E508976F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-319088"/>
            <a:ext cx="184150" cy="64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6794" name="Rectangle 10">
            <a:extLst>
              <a:ext uri="{FF2B5EF4-FFF2-40B4-BE49-F238E27FC236}">
                <a16:creationId xmlns:a16="http://schemas.microsoft.com/office/drawing/2014/main" id="{2EE09303-86F9-F34A-9B6D-28FF82446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00025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6796" name="Text Box 12">
            <a:extLst>
              <a:ext uri="{FF2B5EF4-FFF2-40B4-BE49-F238E27FC236}">
                <a16:creationId xmlns:a16="http://schemas.microsoft.com/office/drawing/2014/main" id="{407ADB1D-3FB2-B344-A4F2-6135D44CB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35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246803" name="Text Box 19">
            <a:extLst>
              <a:ext uri="{FF2B5EF4-FFF2-40B4-BE49-F238E27FC236}">
                <a16:creationId xmlns:a16="http://schemas.microsoft.com/office/drawing/2014/main" id="{83406B93-3A8B-2F47-BA10-E4F77E70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141324"/>
            <a:ext cx="8432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Ma questa lezione è davvero migliore di quella “gesso e lavagna”?</a:t>
            </a:r>
            <a:r>
              <a:rPr lang="it-IT" altLang="it-IT" b="1" dirty="0"/>
              <a:t> </a:t>
            </a:r>
          </a:p>
        </p:txBody>
      </p:sp>
      <p:sp>
        <p:nvSpPr>
          <p:cNvPr id="246807" name="Rectangle 23">
            <a:extLst>
              <a:ext uri="{FF2B5EF4-FFF2-40B4-BE49-F238E27FC236}">
                <a16:creationId xmlns:a16="http://schemas.microsoft.com/office/drawing/2014/main" id="{3648E55A-8E46-F344-BFEE-20F9DE39D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562" y="3216185"/>
            <a:ext cx="7894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altro dubbio</a:t>
            </a:r>
          </a:p>
        </p:txBody>
      </p:sp>
      <p:sp>
        <p:nvSpPr>
          <p:cNvPr id="246808" name="Text Box 24">
            <a:extLst>
              <a:ext uri="{FF2B5EF4-FFF2-40B4-BE49-F238E27FC236}">
                <a16:creationId xmlns:a16="http://schemas.microsoft.com/office/drawing/2014/main" id="{E3F599B2-9B4F-7745-A6F1-F47B0107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147" y="3857535"/>
            <a:ext cx="80240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Non ho alternative per organizzare lezioni su “zero nella divisione”?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0DA1C3E-8447-6C4D-A599-5F36A3B3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4478CA8-105B-9A47-B45C-32CA100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10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50981091-42D1-8C45-8444-21AC7119C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125" y="435770"/>
            <a:ext cx="8667750" cy="577850"/>
          </a:xfrm>
        </p:spPr>
        <p:txBody>
          <a:bodyPr/>
          <a:lstStyle/>
          <a:p>
            <a:pPr algn="ctr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Ecco un’alternativa</a:t>
            </a:r>
          </a:p>
        </p:txBody>
      </p:sp>
      <p:sp>
        <p:nvSpPr>
          <p:cNvPr id="253955" name="Text Box 3">
            <a:extLst>
              <a:ext uri="{FF2B5EF4-FFF2-40B4-BE49-F238E27FC236}">
                <a16:creationId xmlns:a16="http://schemas.microsoft.com/office/drawing/2014/main" id="{1B05D5FD-15B0-1341-A234-3E71DB78C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" y="1296988"/>
            <a:ext cx="826293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Organizzare una lezione che si basa su problemi reali e richiede il coinvolgimento attivo degli studenti.</a:t>
            </a:r>
          </a:p>
          <a:p>
            <a:endParaRPr lang="it-IT" altLang="it-I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altLang="it-IT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 la lezione ‘Zero nella divisione’, che trovate in questo sito, nel tema </a:t>
            </a:r>
            <a:r>
              <a:rPr lang="it-IT" altLang="it-IT" sz="3200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Numeri</a:t>
            </a:r>
            <a:r>
              <a:rPr lang="it-IT" altLang="it-IT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8DF3D6F1-366F-0245-88E7-538841142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400"/>
          </a:p>
        </p:txBody>
      </p:sp>
      <p:sp>
        <p:nvSpPr>
          <p:cNvPr id="253957" name="Rectangle 5">
            <a:extLst>
              <a:ext uri="{FF2B5EF4-FFF2-40B4-BE49-F238E27FC236}">
                <a16:creationId xmlns:a16="http://schemas.microsoft.com/office/drawing/2014/main" id="{84B05458-9967-A348-A61F-0724786D7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400"/>
          </a:p>
        </p:txBody>
      </p:sp>
      <p:sp>
        <p:nvSpPr>
          <p:cNvPr id="253959" name="Text Box 7">
            <a:extLst>
              <a:ext uri="{FF2B5EF4-FFF2-40B4-BE49-F238E27FC236}">
                <a16:creationId xmlns:a16="http://schemas.microsoft.com/office/drawing/2014/main" id="{19C33418-C0F8-FF4D-8F8D-EA9ADF062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5283200"/>
            <a:ext cx="8640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FF3300"/>
                </a:solidFill>
              </a:rPr>
              <a:t>		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9E9E81E-DD9D-E04B-A573-75080D76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B4CE0C1-2D0E-AB4A-BE38-566E3E23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11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>
            <a:extLst>
              <a:ext uri="{FF2B5EF4-FFF2-40B4-BE49-F238E27FC236}">
                <a16:creationId xmlns:a16="http://schemas.microsoft.com/office/drawing/2014/main" id="{50981091-42D1-8C45-8444-21AC7119C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911350"/>
            <a:ext cx="8667750" cy="577850"/>
          </a:xfrm>
        </p:spPr>
        <p:txBody>
          <a:bodyPr/>
          <a:lstStyle/>
          <a:p>
            <a:pPr algn="ctr"/>
            <a:r>
              <a:rPr lang="it-IT" altLang="it-IT" sz="36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 per gli insegnanti</a:t>
            </a:r>
          </a:p>
        </p:txBody>
      </p:sp>
      <p:sp>
        <p:nvSpPr>
          <p:cNvPr id="253956" name="Rectangle 4">
            <a:extLst>
              <a:ext uri="{FF2B5EF4-FFF2-40B4-BE49-F238E27FC236}">
                <a16:creationId xmlns:a16="http://schemas.microsoft.com/office/drawing/2014/main" id="{8DF3D6F1-366F-0245-88E7-538841142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850" y="2320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400"/>
          </a:p>
        </p:txBody>
      </p:sp>
      <p:sp>
        <p:nvSpPr>
          <p:cNvPr id="253957" name="Rectangle 5">
            <a:extLst>
              <a:ext uri="{FF2B5EF4-FFF2-40B4-BE49-F238E27FC236}">
                <a16:creationId xmlns:a16="http://schemas.microsoft.com/office/drawing/2014/main" id="{84B05458-9967-A348-A61F-0724786D7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063" y="24415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 altLang="it-IT" sz="2400"/>
          </a:p>
        </p:txBody>
      </p:sp>
      <p:sp>
        <p:nvSpPr>
          <p:cNvPr id="253959" name="Text Box 7">
            <a:extLst>
              <a:ext uri="{FF2B5EF4-FFF2-40B4-BE49-F238E27FC236}">
                <a16:creationId xmlns:a16="http://schemas.microsoft.com/office/drawing/2014/main" id="{19C33418-C0F8-FF4D-8F8D-EA9ADF0627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5283200"/>
            <a:ext cx="8640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>
                <a:solidFill>
                  <a:srgbClr val="FF3300"/>
                </a:solidFill>
              </a:rPr>
              <a:t>		</a:t>
            </a:r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D9E9E81E-DD9D-E04B-A573-75080D76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B4CE0C1-2D0E-AB4A-BE38-566E3E23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9934467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Text Box 3">
            <a:extLst>
              <a:ext uri="{FF2B5EF4-FFF2-40B4-BE49-F238E27FC236}">
                <a16:creationId xmlns:a16="http://schemas.microsoft.com/office/drawing/2014/main" id="{92EE06F7-F6A2-994A-890F-0C1469DAF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79169"/>
            <a:ext cx="871855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 marL="17780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 marL="24257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 marL="30734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marL="353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marL="3987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marL="4445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marL="4902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 typeface="Times" pitchFamily="2" charset="0"/>
              <a:buChar char="•"/>
            </a:pP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Secondo ricerche pedagogiche classiche e recenti,  le attività che coinvolgono tutto il corpo (</a:t>
            </a:r>
            <a:r>
              <a:rPr lang="it-IT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embodied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mind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= mente incorporata) sollecitano il modo con il quale l’uomo organizza un apprendimento stabile.</a:t>
            </a:r>
          </a:p>
        </p:txBody>
      </p:sp>
      <p:sp>
        <p:nvSpPr>
          <p:cNvPr id="199685" name="Rectangle 5">
            <a:extLst>
              <a:ext uri="{FF2B5EF4-FFF2-40B4-BE49-F238E27FC236}">
                <a16:creationId xmlns:a16="http://schemas.microsoft.com/office/drawing/2014/main" id="{019150FF-964A-6146-AACE-C266E02BF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1211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199689" name="Rectangle 9">
            <a:extLst>
              <a:ext uri="{FF2B5EF4-FFF2-40B4-BE49-F238E27FC236}">
                <a16:creationId xmlns:a16="http://schemas.microsoft.com/office/drawing/2014/main" id="{4E43C83E-64C7-1746-9CF0-F01D7E650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19034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199690" name="Rectangle 10">
            <a:extLst>
              <a:ext uri="{FF2B5EF4-FFF2-40B4-BE49-F238E27FC236}">
                <a16:creationId xmlns:a16="http://schemas.microsoft.com/office/drawing/2014/main" id="{2D4C1E4A-00FD-B041-B7FD-E88E571EB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-319088"/>
            <a:ext cx="184150" cy="64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199735" name="Rectangle 55">
            <a:extLst>
              <a:ext uri="{FF2B5EF4-FFF2-40B4-BE49-F238E27FC236}">
                <a16:creationId xmlns:a16="http://schemas.microsoft.com/office/drawing/2014/main" id="{CC1F20F1-030A-5849-B1D1-B58FC53D3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00025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199737" name="Text Box 57">
            <a:extLst>
              <a:ext uri="{FF2B5EF4-FFF2-40B4-BE49-F238E27FC236}">
                <a16:creationId xmlns:a16="http://schemas.microsoft.com/office/drawing/2014/main" id="{F4CCBE4A-5534-7741-A376-EBD9E49D6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35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199749" name="Text Box 69">
            <a:extLst>
              <a:ext uri="{FF2B5EF4-FFF2-40B4-BE49-F238E27FC236}">
                <a16:creationId xmlns:a16="http://schemas.microsoft.com/office/drawing/2014/main" id="{3D5725DF-B2DA-3149-981E-55E2D1355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91" y="3590346"/>
            <a:ext cx="8194675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4826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 typeface="Times" pitchFamily="2" charset="0"/>
              <a:buChar char="•"/>
            </a:pP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La lezione ‘Zero nella divisione’ si può proporre a studenti dai 12 anni in su ed è facile richiamarla quando serve.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0DD6C69-97A4-724B-91F9-BB33EBB5C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1D0D355-45CB-2A46-881F-E8A6E6C1D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13</a:t>
            </a:fld>
            <a:endParaRPr lang="it-IT" altLang="it-IT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2AA85571-78C6-A744-B67D-8782A9C42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812" y="68263"/>
            <a:ext cx="7620000" cy="1143000"/>
          </a:xfrm>
        </p:spPr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Apprendimento stabile e duraturo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>
            <a:extLst>
              <a:ext uri="{FF2B5EF4-FFF2-40B4-BE49-F238E27FC236}">
                <a16:creationId xmlns:a16="http://schemas.microsoft.com/office/drawing/2014/main" id="{AFE1C4A6-FDE2-A64B-A546-1D0CDC9FA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" y="215900"/>
            <a:ext cx="8745538" cy="609600"/>
          </a:xfrm>
        </p:spPr>
        <p:txBody>
          <a:bodyPr/>
          <a:lstStyle/>
          <a:p>
            <a:pPr algn="ctr"/>
            <a:r>
              <a:rPr lang="it-IT" altLang="it-IT" sz="40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Contenuti della lezione</a:t>
            </a:r>
            <a:endParaRPr lang="it-IT" altLang="it-IT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2867" name="Text Box 3">
            <a:extLst>
              <a:ext uri="{FF2B5EF4-FFF2-40B4-BE49-F238E27FC236}">
                <a16:creationId xmlns:a16="http://schemas.microsoft.com/office/drawing/2014/main" id="{CBAAA00F-75CB-3E46-8F16-28DC73A8C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847725"/>
            <a:ext cx="8718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11303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 marL="17780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 marL="24257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 marL="3073400" indent="-4572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marL="353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marL="3987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marL="4445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marL="4902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 typeface="Times" pitchFamily="2" charset="0"/>
              <a:buChar char="•"/>
            </a:pPr>
            <a:r>
              <a:rPr lang="it-IT" altLang="it-IT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Il contenuto principale è “zero nella divisione”, ma nella lezione si trovano anche:</a:t>
            </a:r>
            <a:endParaRPr lang="it-IT" altLang="it-IT" sz="2800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2868" name="Rectangle 4">
            <a:extLst>
              <a:ext uri="{FF2B5EF4-FFF2-40B4-BE49-F238E27FC236}">
                <a16:creationId xmlns:a16="http://schemas.microsoft.com/office/drawing/2014/main" id="{709D3C2B-1944-F147-BDAC-A4D3C0D19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1211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92869" name="Rectangle 5">
            <a:extLst>
              <a:ext uri="{FF2B5EF4-FFF2-40B4-BE49-F238E27FC236}">
                <a16:creationId xmlns:a16="http://schemas.microsoft.com/office/drawing/2014/main" id="{8150B5AB-ABDB-0A47-8932-D8BC7A713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8925" y="19034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92870" name="Rectangle 6">
            <a:extLst>
              <a:ext uri="{FF2B5EF4-FFF2-40B4-BE49-F238E27FC236}">
                <a16:creationId xmlns:a16="http://schemas.microsoft.com/office/drawing/2014/main" id="{CF559ADA-FF09-6A41-BD83-BB320082E7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-319088"/>
            <a:ext cx="184150" cy="641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92871" name="Rectangle 7">
            <a:extLst>
              <a:ext uri="{FF2B5EF4-FFF2-40B4-BE49-F238E27FC236}">
                <a16:creationId xmlns:a16="http://schemas.microsoft.com/office/drawing/2014/main" id="{7D0B7581-55B7-BB40-82D7-B389ADCB5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2000250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92872" name="Text Box 8">
            <a:extLst>
              <a:ext uri="{FF2B5EF4-FFF2-40B4-BE49-F238E27FC236}">
                <a16:creationId xmlns:a16="http://schemas.microsoft.com/office/drawing/2014/main" id="{9FF746B5-F85D-3E45-B95F-CC3154269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7352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sp>
        <p:nvSpPr>
          <p:cNvPr id="292874" name="Text Box 10">
            <a:extLst>
              <a:ext uri="{FF2B5EF4-FFF2-40B4-BE49-F238E27FC236}">
                <a16:creationId xmlns:a16="http://schemas.microsoft.com/office/drawing/2014/main" id="{FC477B1C-DD19-8B45-B0A2-B753DC483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" y="1936750"/>
            <a:ext cx="8285163" cy="458587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6731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it-IT" altLang="it-IT" sz="3600" dirty="0">
                <a:latin typeface="Times New Roman" panose="02020603050405020304" pitchFamily="18" charset="0"/>
              </a:rPr>
              <a:t> </a:t>
            </a:r>
            <a:r>
              <a:rPr lang="it-IT" altLang="it-IT" sz="3200" b="1" dirty="0">
                <a:latin typeface="Times New Roman" panose="02020603050405020304" pitchFamily="18" charset="0"/>
              </a:rPr>
              <a:t>matematizzazione di problemi reali, che richiedono la divisione;</a:t>
            </a:r>
          </a:p>
          <a:p>
            <a:pPr>
              <a:buFont typeface="Wingdings" pitchFamily="2" charset="2"/>
              <a:buChar char="Ø"/>
            </a:pPr>
            <a:r>
              <a:rPr lang="it-IT" altLang="it-IT" sz="3200" b="1" dirty="0">
                <a:latin typeface="Times New Roman" panose="02020603050405020304" pitchFamily="18" charset="0"/>
              </a:rPr>
              <a:t> compilazione di tabelle e ricerca di leggi matematiche;</a:t>
            </a:r>
          </a:p>
          <a:p>
            <a:pPr>
              <a:buFont typeface="Wingdings" pitchFamily="2" charset="2"/>
              <a:buChar char="Ø"/>
            </a:pPr>
            <a:r>
              <a:rPr lang="it-IT" altLang="it-IT" sz="3200" b="1" dirty="0">
                <a:latin typeface="Times New Roman" panose="02020603050405020304" pitchFamily="18" charset="0"/>
              </a:rPr>
              <a:t>osservazioni sulla capacità di recipienti e formazione a “intuire e ordinare capacità”;</a:t>
            </a:r>
          </a:p>
          <a:p>
            <a:pPr>
              <a:buFont typeface="Wingdings" pitchFamily="2" charset="2"/>
              <a:buChar char="Ø"/>
            </a:pPr>
            <a:r>
              <a:rPr lang="it-IT" altLang="it-IT" sz="3200" b="1" dirty="0">
                <a:latin typeface="Times New Roman" panose="02020603050405020304" pitchFamily="18" charset="0"/>
              </a:rPr>
              <a:t> disegno e osservazione di grafici cartesiani (negli esercizi);</a:t>
            </a:r>
          </a:p>
          <a:p>
            <a:pPr>
              <a:buFont typeface="Wingdings" pitchFamily="2" charset="2"/>
              <a:buChar char="Ø"/>
            </a:pPr>
            <a:r>
              <a:rPr lang="it-IT" altLang="it-IT" sz="3200" dirty="0">
                <a:latin typeface="Times New Roman" panose="02020603050405020304" pitchFamily="18" charset="0"/>
              </a:rPr>
              <a:t>…</a:t>
            </a:r>
            <a:endParaRPr lang="it-IT" altLang="it-IT" sz="3600" dirty="0"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7392013B-E386-E444-8A51-771FC6DA4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9269" y="6544846"/>
            <a:ext cx="2895600" cy="313154"/>
          </a:xfrm>
        </p:spPr>
        <p:txBody>
          <a:bodyPr/>
          <a:lstStyle/>
          <a:p>
            <a:r>
              <a:rPr lang="it-IT" altLang="it-IT" dirty="0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07E9CD9-6576-5E43-8472-20B277D1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14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3DF05DE0-9B42-9948-9C03-283F063847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61919" y="317692"/>
            <a:ext cx="4613031" cy="520700"/>
          </a:xfrm>
        </p:spPr>
        <p:txBody>
          <a:bodyPr/>
          <a:lstStyle/>
          <a:p>
            <a:r>
              <a:rPr lang="it-IT" altLang="it-IT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Linea didattica</a:t>
            </a:r>
            <a:endParaRPr lang="it-IT" altLang="it-IT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1059" name="Text Box 3">
            <a:extLst>
              <a:ext uri="{FF2B5EF4-FFF2-40B4-BE49-F238E27FC236}">
                <a16:creationId xmlns:a16="http://schemas.microsoft.com/office/drawing/2014/main" id="{083CA24B-AB3D-5B40-8BAE-1A524A90A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49" y="956578"/>
            <a:ext cx="61678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800" b="1" dirty="0">
                <a:solidFill>
                  <a:srgbClr val="0000FF"/>
                </a:solidFill>
                <a:latin typeface="+mn-lt"/>
              </a:rPr>
              <a:t>La linea didattica suggerita è</a:t>
            </a:r>
            <a:endParaRPr lang="it-IT" altLang="it-IT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ACD904AE-9F5E-794F-AFAC-78C640C96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" y="4799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1063" name="Text Box 7">
            <a:extLst>
              <a:ext uri="{FF2B5EF4-FFF2-40B4-BE49-F238E27FC236}">
                <a16:creationId xmlns:a16="http://schemas.microsoft.com/office/drawing/2014/main" id="{0CC122E6-E638-4A41-96A9-B5535F607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1226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1064" name="Rectangle 8">
            <a:extLst>
              <a:ext uri="{FF2B5EF4-FFF2-40B4-BE49-F238E27FC236}">
                <a16:creationId xmlns:a16="http://schemas.microsoft.com/office/drawing/2014/main" id="{044D70F9-DD6C-8146-B4F3-E86E5B14B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49" y="1421132"/>
            <a:ext cx="733273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 typeface="Times" pitchFamily="2" charset="0"/>
              <a:buChar char="•"/>
            </a:pPr>
            <a:r>
              <a:rPr lang="it-IT" altLang="it-IT" sz="2800" b="1" dirty="0">
                <a:solidFill>
                  <a:srgbClr val="8A21B9"/>
                </a:solidFill>
              </a:rPr>
              <a:t> </a:t>
            </a:r>
            <a:r>
              <a:rPr lang="it-IT" altLang="it-IT" sz="2800" b="1" dirty="0">
                <a:solidFill>
                  <a:srgbClr val="8A21B9"/>
                </a:solidFill>
                <a:latin typeface="+mn-lt"/>
              </a:rPr>
              <a:t>Come formazione di base per tutti</a:t>
            </a:r>
            <a:endParaRPr lang="it-IT" altLang="it-IT" dirty="0">
              <a:latin typeface="+mn-lt"/>
            </a:endParaRPr>
          </a:p>
        </p:txBody>
      </p:sp>
      <p:sp>
        <p:nvSpPr>
          <p:cNvPr id="301065" name="Text Box 9">
            <a:extLst>
              <a:ext uri="{FF2B5EF4-FFF2-40B4-BE49-F238E27FC236}">
                <a16:creationId xmlns:a16="http://schemas.microsoft.com/office/drawing/2014/main" id="{0D46E1A2-86BE-EF4F-941E-2ACD9CB74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3" y="1837184"/>
            <a:ext cx="78136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2800" b="1" dirty="0">
                <a:solidFill>
                  <a:srgbClr val="003B92"/>
                </a:solidFill>
                <a:latin typeface="+mn-lt"/>
              </a:rPr>
              <a:t>proporre</a:t>
            </a:r>
            <a:r>
              <a:rPr lang="it-IT" altLang="it-IT" sz="2800" b="1" dirty="0">
                <a:solidFill>
                  <a:srgbClr val="B848B9"/>
                </a:solidFill>
                <a:latin typeface="+mn-lt"/>
              </a:rPr>
              <a:t> </a:t>
            </a:r>
            <a:r>
              <a:rPr lang="it-IT" altLang="it-IT" sz="2800" b="1" dirty="0">
                <a:solidFill>
                  <a:srgbClr val="003B92"/>
                </a:solidFill>
                <a:latin typeface="+mn-lt"/>
              </a:rPr>
              <a:t>attività concrete per fissare l’idea che “non si può dividere per 0”</a:t>
            </a:r>
            <a:endParaRPr lang="it-IT" altLang="it-IT" b="1" dirty="0">
              <a:solidFill>
                <a:srgbClr val="003B92"/>
              </a:solidFill>
              <a:latin typeface="+mn-lt"/>
            </a:endParaRPr>
          </a:p>
        </p:txBody>
      </p:sp>
      <p:sp>
        <p:nvSpPr>
          <p:cNvPr id="301066" name="Rectangle 10">
            <a:extLst>
              <a:ext uri="{FF2B5EF4-FFF2-40B4-BE49-F238E27FC236}">
                <a16:creationId xmlns:a16="http://schemas.microsoft.com/office/drawing/2014/main" id="{5CDC6160-6D97-B643-BA45-31BC2EE4D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349" y="2820850"/>
            <a:ext cx="823341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4826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 typeface="Times" pitchFamily="2" charset="0"/>
              <a:buChar char="•"/>
            </a:pPr>
            <a:r>
              <a:rPr lang="it-IT" altLang="it-IT" sz="2800" b="1" dirty="0">
                <a:solidFill>
                  <a:srgbClr val="8A21B9"/>
                </a:solidFill>
                <a:latin typeface="+mn-lt"/>
              </a:rPr>
              <a:t>Successivamente, al momento opportuno, proporre uno schema delle proprietà della moltiplicazione nell’insieme </a:t>
            </a:r>
            <a:r>
              <a:rPr lang="it-IT" altLang="it-IT" sz="2800" b="1" dirty="0" err="1">
                <a:solidFill>
                  <a:srgbClr val="8A21B9"/>
                </a:solidFill>
                <a:latin typeface="+mn-lt"/>
              </a:rPr>
              <a:t>Q</a:t>
            </a:r>
            <a:r>
              <a:rPr lang="it-IT" altLang="it-IT" sz="2800" b="1" dirty="0">
                <a:solidFill>
                  <a:srgbClr val="8A21B9"/>
                </a:solidFill>
                <a:latin typeface="+mn-lt"/>
              </a:rPr>
              <a:t> dei razionali:</a:t>
            </a:r>
            <a:endParaRPr lang="it-IT" altLang="it-IT" sz="3600" dirty="0">
              <a:latin typeface="+mn-lt"/>
            </a:endParaRPr>
          </a:p>
        </p:txBody>
      </p:sp>
      <p:sp>
        <p:nvSpPr>
          <p:cNvPr id="301067" name="Rectangle 11">
            <a:extLst>
              <a:ext uri="{FF2B5EF4-FFF2-40B4-BE49-F238E27FC236}">
                <a16:creationId xmlns:a16="http://schemas.microsoft.com/office/drawing/2014/main" id="{60058F9B-F5D0-2A4A-80E2-3CFFFEC1B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38428"/>
            <a:ext cx="88883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190500" indent="-1905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r>
              <a:rPr lang="it-IT" altLang="it-IT" sz="2800" b="1" dirty="0">
                <a:solidFill>
                  <a:srgbClr val="003B92"/>
                </a:solidFill>
                <a:latin typeface="Times New Roman" panose="02020603050405020304" pitchFamily="18" charset="0"/>
              </a:rPr>
              <a:t>- </a:t>
            </a:r>
            <a:r>
              <a:rPr lang="it-IT" altLang="it-IT" sz="2800" b="1" dirty="0">
                <a:solidFill>
                  <a:srgbClr val="003B92"/>
                </a:solidFill>
                <a:latin typeface="+mn-lt"/>
              </a:rPr>
              <a:t>la divisione diventa la moltiplicazione per il reciproco;</a:t>
            </a:r>
          </a:p>
          <a:p>
            <a:pPr>
              <a:buFontTx/>
              <a:buChar char="-"/>
            </a:pPr>
            <a:r>
              <a:rPr lang="it-IT" altLang="it-IT" sz="2800" b="1" dirty="0">
                <a:solidFill>
                  <a:srgbClr val="003B92"/>
                </a:solidFill>
                <a:latin typeface="+mn-lt"/>
              </a:rPr>
              <a:t> non si può dividere per 0, perché non esiste il reciproco di 0.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9070F97-A345-B049-BDCB-439FAC30EF9F}"/>
              </a:ext>
            </a:extLst>
          </p:cNvPr>
          <p:cNvSpPr txBox="1"/>
          <p:nvPr/>
        </p:nvSpPr>
        <p:spPr>
          <a:xfrm>
            <a:off x="325594" y="5505528"/>
            <a:ext cx="8070535" cy="954107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+mn-lt"/>
              </a:rPr>
              <a:t>Preparare in modo efficace e presentare al momento opportuno gli aspetti astratti e formali della matematica </a:t>
            </a:r>
          </a:p>
        </p:txBody>
      </p:sp>
    </p:spTree>
    <p:extLst>
      <p:ext uri="{BB962C8B-B14F-4D97-AF65-F5344CB8AC3E}">
        <p14:creationId xmlns:p14="http://schemas.microsoft.com/office/powerpoint/2010/main" val="398884784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4690296F-2F4E-CE47-8439-22540AE725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96032" y="265347"/>
            <a:ext cx="4257168" cy="520700"/>
          </a:xfrm>
        </p:spPr>
        <p:txBody>
          <a:bodyPr/>
          <a:lstStyle/>
          <a:p>
            <a:r>
              <a:rPr lang="it-IT" altLang="it-IT" b="1" dirty="0">
                <a:solidFill>
                  <a:srgbClr val="FF3300"/>
                </a:solidFill>
              </a:rPr>
              <a:t>Un suggerimento</a:t>
            </a:r>
            <a:endParaRPr lang="it-IT" altLang="it-IT" dirty="0"/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3F1ECE0F-2DBC-8B45-979E-86255A103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" y="946041"/>
            <a:ext cx="7551088" cy="6413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r>
              <a:rPr lang="it-IT" altLang="it-IT" b="1" dirty="0">
                <a:latin typeface="Arial" panose="020B0604020202020204" pitchFamily="34" charset="0"/>
                <a:cs typeface="Arial" panose="020B0604020202020204" pitchFamily="34" charset="0"/>
              </a:rPr>
              <a:t>Che cosa è opportuno evitare: </a:t>
            </a:r>
          </a:p>
        </p:txBody>
      </p:sp>
      <p:sp>
        <p:nvSpPr>
          <p:cNvPr id="303108" name="Rectangle 4">
            <a:extLst>
              <a:ext uri="{FF2B5EF4-FFF2-40B4-BE49-F238E27FC236}">
                <a16:creationId xmlns:a16="http://schemas.microsoft.com/office/drawing/2014/main" id="{3A929054-237D-9644-8EBB-C735EF179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025" y="4799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3109" name="Text Box 5">
            <a:extLst>
              <a:ext uri="{FF2B5EF4-FFF2-40B4-BE49-F238E27FC236}">
                <a16:creationId xmlns:a16="http://schemas.microsoft.com/office/drawing/2014/main" id="{DE61B85F-4DD5-D745-891F-0140C4A3D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1226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3111" name="Text Box 7">
            <a:extLst>
              <a:ext uri="{FF2B5EF4-FFF2-40B4-BE49-F238E27FC236}">
                <a16:creationId xmlns:a16="http://schemas.microsoft.com/office/drawing/2014/main" id="{3A6BA815-4EB6-1D48-A372-E7E2E33D9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6" y="1503573"/>
            <a:ext cx="7503462" cy="15696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292100" indent="-2921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4826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r>
              <a:rPr lang="it-IT" altLang="it-IT" sz="3200" b="1" dirty="0">
                <a:solidFill>
                  <a:srgbClr val="003B92"/>
                </a:solidFill>
                <a:latin typeface="Times New Roman" panose="02020603050405020304" pitchFamily="18" charset="0"/>
              </a:rPr>
              <a:t>• trattare a parte il caso 0 : 0;</a:t>
            </a:r>
          </a:p>
          <a:p>
            <a:r>
              <a:rPr lang="it-IT" altLang="it-IT" sz="3200" b="1" dirty="0">
                <a:solidFill>
                  <a:srgbClr val="003B92"/>
                </a:solidFill>
                <a:latin typeface="Times New Roman" panose="02020603050405020304" pitchFamily="18" charset="0"/>
              </a:rPr>
              <a:t>• dire che 0 : 0 è indeterminato, con varie spiegazioni.</a:t>
            </a:r>
            <a:endParaRPr lang="it-IT" altLang="it-IT" sz="2800" b="1" dirty="0">
              <a:solidFill>
                <a:srgbClr val="003B9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3114" name="Text Box 10">
            <a:extLst>
              <a:ext uri="{FF2B5EF4-FFF2-40B4-BE49-F238E27FC236}">
                <a16:creationId xmlns:a16="http://schemas.microsoft.com/office/drawing/2014/main" id="{1F624EE3-9C09-0446-958D-8E24928EA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625" y="30464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3115" name="Text Box 11">
            <a:extLst>
              <a:ext uri="{FF2B5EF4-FFF2-40B4-BE49-F238E27FC236}">
                <a16:creationId xmlns:a16="http://schemas.microsoft.com/office/drawing/2014/main" id="{265B8A5A-A036-A744-AB5B-1D6CCFDEE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34655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3116" name="Text Box 12">
            <a:extLst>
              <a:ext uri="{FF2B5EF4-FFF2-40B4-BE49-F238E27FC236}">
                <a16:creationId xmlns:a16="http://schemas.microsoft.com/office/drawing/2014/main" id="{D0C61B6C-0A1B-1442-8466-1D0EB0B5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6" y="3233227"/>
            <a:ext cx="62392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Perché si creano negli studenti</a:t>
            </a:r>
          </a:p>
        </p:txBody>
      </p:sp>
      <p:sp>
        <p:nvSpPr>
          <p:cNvPr id="303117" name="Text Box 13">
            <a:extLst>
              <a:ext uri="{FF2B5EF4-FFF2-40B4-BE49-F238E27FC236}">
                <a16:creationId xmlns:a16="http://schemas.microsoft.com/office/drawing/2014/main" id="{C3B49866-91E1-7147-9BD2-63B1059A55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38338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303118" name="Rectangle 14">
            <a:extLst>
              <a:ext uri="{FF2B5EF4-FFF2-40B4-BE49-F238E27FC236}">
                <a16:creationId xmlns:a16="http://schemas.microsoft.com/office/drawing/2014/main" id="{7AFDD3AF-BA17-4248-8AC6-F4B5B4CAC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131" y="3813343"/>
            <a:ext cx="8985737" cy="25545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381000" indent="-3810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1pPr>
            <a:lvl2pPr marL="571500"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anose="020B0604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it-IT" altLang="it-IT" sz="3200" b="1" dirty="0">
                <a:solidFill>
                  <a:srgbClr val="B848B9"/>
                </a:solidFill>
                <a:latin typeface="Times New Roman" panose="02020603050405020304" pitchFamily="18" charset="0"/>
              </a:rPr>
              <a:t>radicati </a:t>
            </a:r>
            <a:r>
              <a:rPr lang="it-IT" altLang="it-IT" sz="3200" b="1" dirty="0" err="1">
                <a:solidFill>
                  <a:srgbClr val="B848B9"/>
                </a:solidFill>
                <a:latin typeface="Times New Roman" panose="02020603050405020304" pitchFamily="18" charset="0"/>
              </a:rPr>
              <a:t>misconcetti</a:t>
            </a:r>
            <a:r>
              <a:rPr lang="it-IT" altLang="it-IT" sz="3200" b="1" dirty="0">
                <a:solidFill>
                  <a:srgbClr val="B848B9"/>
                </a:solidFill>
                <a:latin typeface="Times New Roman" panose="02020603050405020304" pitchFamily="18" charset="0"/>
              </a:rPr>
              <a:t>, rivelati dai noti “</a:t>
            </a:r>
            <a:r>
              <a:rPr lang="it-IT" altLang="it-IT" sz="3200" b="1" dirty="0" err="1">
                <a:solidFill>
                  <a:srgbClr val="B848B9"/>
                </a:solidFill>
                <a:latin typeface="Times New Roman" panose="02020603050405020304" pitchFamily="18" charset="0"/>
              </a:rPr>
              <a:t>errori”eterni</a:t>
            </a:r>
            <a:r>
              <a:rPr lang="it-IT" altLang="it-IT" sz="3200" b="1" dirty="0">
                <a:solidFill>
                  <a:srgbClr val="B848B9"/>
                </a:solidFill>
                <a:latin typeface="Times New Roman" panose="02020603050405020304" pitchFamily="18" charset="0"/>
              </a:rPr>
              <a:t>;</a:t>
            </a:r>
            <a:endParaRPr lang="it-IT" altLang="it-IT" sz="3600" b="1" dirty="0">
              <a:solidFill>
                <a:srgbClr val="B848B9"/>
              </a:solidFill>
              <a:latin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it-IT" altLang="it-IT" sz="3200" b="1" dirty="0">
                <a:solidFill>
                  <a:srgbClr val="B848B9"/>
                </a:solidFill>
                <a:latin typeface="Times New Roman" panose="02020603050405020304" pitchFamily="18" charset="0"/>
              </a:rPr>
              <a:t>ostacoli alla comprensione di alcuni concetti di analisi (le forme</a:t>
            </a:r>
            <a:r>
              <a:rPr lang="it-IT" altLang="it-IT" sz="3200" b="1" i="1" dirty="0">
                <a:solidFill>
                  <a:srgbClr val="B848B9"/>
                </a:solidFill>
                <a:latin typeface="Times New Roman" panose="02020603050405020304" pitchFamily="18" charset="0"/>
              </a:rPr>
              <a:t> indeterminate del tipo 0/0</a:t>
            </a:r>
            <a:r>
              <a:rPr lang="it-IT" altLang="it-IT" sz="3200" b="1" dirty="0">
                <a:solidFill>
                  <a:srgbClr val="B848B9"/>
                </a:solidFill>
                <a:latin typeface="Times New Roman" panose="02020603050405020304" pitchFamily="18" charset="0"/>
              </a:rPr>
              <a:t> sono quozienti di funzioni che tendono a 0…)</a:t>
            </a:r>
            <a:endParaRPr lang="it-IT" altLang="it-IT" sz="3600" dirty="0">
              <a:solidFill>
                <a:srgbClr val="B848B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A2C477D-BEC5-3E4B-9C33-7584305BC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9082C77-1FE6-2541-B157-DDFBB5E8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16</a:t>
            </a:fld>
            <a:endParaRPr lang="it-IT" altLang="it-IT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DF4AB602-FAB1-FB49-B94C-3566E3E9B2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0200" y="276225"/>
            <a:ext cx="8128000" cy="876300"/>
          </a:xfrm>
        </p:spPr>
        <p:txBody>
          <a:bodyPr/>
          <a:lstStyle/>
          <a:p>
            <a:pPr algn="ctr"/>
            <a:r>
              <a:rPr lang="it-IT" altLang="it-IT" sz="4800" b="1">
                <a:solidFill>
                  <a:srgbClr val="FF3300"/>
                </a:solidFill>
                <a:latin typeface="Helvetica" pitchFamily="2" charset="0"/>
              </a:rPr>
              <a:t>Contenuto principale</a:t>
            </a:r>
            <a:endParaRPr lang="it-IT" altLang="it-IT">
              <a:latin typeface="Helvetica" pitchFamily="2" charset="0"/>
            </a:endParaRPr>
          </a:p>
        </p:txBody>
      </p:sp>
      <p:sp>
        <p:nvSpPr>
          <p:cNvPr id="225285" name="Rectangle 5">
            <a:extLst>
              <a:ext uri="{FF2B5EF4-FFF2-40B4-BE49-F238E27FC236}">
                <a16:creationId xmlns:a16="http://schemas.microsoft.com/office/drawing/2014/main" id="{250EA1E6-C8DC-0D4A-A0B3-ACF60A942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" y="1193800"/>
            <a:ext cx="79549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4000" b="1" dirty="0">
                <a:solidFill>
                  <a:srgbClr val="0000FF"/>
                </a:solidFill>
                <a:latin typeface="Helvetica" pitchFamily="2" charset="0"/>
              </a:rPr>
              <a:t>Ruolo di zero nella divisione</a:t>
            </a:r>
            <a:endParaRPr lang="it-IT" altLang="it-IT" sz="4800" b="1" dirty="0">
              <a:solidFill>
                <a:srgbClr val="0000FF"/>
              </a:solidFill>
              <a:latin typeface="Helvetica" pitchFamily="2" charset="0"/>
            </a:endParaRPr>
          </a:p>
        </p:txBody>
      </p:sp>
      <p:sp>
        <p:nvSpPr>
          <p:cNvPr id="225286" name="Rectangle 6">
            <a:extLst>
              <a:ext uri="{FF2B5EF4-FFF2-40B4-BE49-F238E27FC236}">
                <a16:creationId xmlns:a16="http://schemas.microsoft.com/office/drawing/2014/main" id="{9F42E15B-6642-914F-8546-747216770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6400" y="1854200"/>
            <a:ext cx="8383588" cy="21931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Argomento fondamentale e indispensabile per lo sviluppo del pensiero matematico.</a:t>
            </a:r>
          </a:p>
          <a:p>
            <a:pPr>
              <a:lnSpc>
                <a:spcPct val="90000"/>
              </a:lnSpc>
            </a:pPr>
            <a:r>
              <a:rPr lang="it-IT" altLang="it-IT" dirty="0">
                <a:latin typeface="Times New Roman" panose="02020603050405020304" pitchFamily="18" charset="0"/>
              </a:rPr>
              <a:t> 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Sorgente di </a:t>
            </a:r>
            <a:r>
              <a:rPr lang="it-IT" altLang="it-IT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misconcetti</a:t>
            </a:r>
            <a:r>
              <a:rPr lang="it-IT" alt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 “eterni” durante lo studio di geometria analitica, trigonometria, analisi matematica, … e di errori “universali”.</a:t>
            </a:r>
          </a:p>
        </p:txBody>
      </p:sp>
      <p:sp>
        <p:nvSpPr>
          <p:cNvPr id="225287" name="Text Box 7">
            <a:extLst>
              <a:ext uri="{FF2B5EF4-FFF2-40B4-BE49-F238E27FC236}">
                <a16:creationId xmlns:a16="http://schemas.microsoft.com/office/drawing/2014/main" id="{4EFAFEA8-C7C3-3547-ADCC-6DF77C349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645" y="4089087"/>
            <a:ext cx="7651750" cy="701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r>
              <a:rPr lang="it-IT" altLang="it-IT" sz="4000" b="1" dirty="0">
                <a:solidFill>
                  <a:srgbClr val="FF3300"/>
                </a:solidFill>
              </a:rPr>
              <a:t>    5 : 0 = 0                         0 : 0 = 1</a:t>
            </a:r>
          </a:p>
        </p:txBody>
      </p:sp>
      <p:sp>
        <p:nvSpPr>
          <p:cNvPr id="225288" name="Text Box 8">
            <a:extLst>
              <a:ext uri="{FF2B5EF4-FFF2-40B4-BE49-F238E27FC236}">
                <a16:creationId xmlns:a16="http://schemas.microsoft.com/office/drawing/2014/main" id="{9B3C6D15-548F-A34B-8A6D-540C9D3395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4" y="4937125"/>
            <a:ext cx="8724900" cy="13112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 i="1" dirty="0">
                <a:solidFill>
                  <a:srgbClr val="0000FF"/>
                </a:solidFill>
              </a:rPr>
              <a:t>“</a:t>
            </a:r>
            <a:r>
              <a:rPr lang="it-IT" altLang="it-IT" sz="4000" b="1" i="1" dirty="0">
                <a:solidFill>
                  <a:srgbClr val="0000FF"/>
                </a:solidFill>
              </a:rPr>
              <a:t>0 : 8 è indeterminato, … è impossibile, … fa 0, … non mi ricordo</a:t>
            </a:r>
            <a:r>
              <a:rPr lang="it-IT" altLang="it-IT" sz="4000" b="1" dirty="0">
                <a:solidFill>
                  <a:srgbClr val="0000FF"/>
                </a:solidFill>
              </a:rPr>
              <a:t>!”</a:t>
            </a:r>
            <a:r>
              <a:rPr lang="it-IT" altLang="it-IT" b="1" dirty="0">
                <a:solidFill>
                  <a:srgbClr val="0000FF"/>
                </a:solidFill>
              </a:rPr>
              <a:t> </a:t>
            </a:r>
            <a:endParaRPr lang="it-IT" altLang="it-IT" dirty="0">
              <a:solidFill>
                <a:srgbClr val="0000FF"/>
              </a:solidFill>
            </a:endParaRP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158CDB84-B96B-4147-B365-10424738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 dirty="0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A9F3046-F5EC-CD41-8B75-415FF494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0FA5-8B42-0C4B-9339-515426F5D099}" type="slidenum">
              <a:rPr lang="it-IT" altLang="it-IT" smtClean="0"/>
              <a:pPr/>
              <a:t>2</a:t>
            </a:fld>
            <a:endParaRPr lang="it-IT" alt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429" name="Rectangle 101">
            <a:extLst>
              <a:ext uri="{FF2B5EF4-FFF2-40B4-BE49-F238E27FC236}">
                <a16:creationId xmlns:a16="http://schemas.microsoft.com/office/drawing/2014/main" id="{63983EF2-A785-9642-A0AC-9A07932B8E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620000" cy="1168400"/>
          </a:xfrm>
        </p:spPr>
        <p:txBody>
          <a:bodyPr/>
          <a:lstStyle/>
          <a:p>
            <a:r>
              <a:rPr lang="it-IT" altLang="it-IT" sz="4800" b="1">
                <a:solidFill>
                  <a:srgbClr val="FF3300"/>
                </a:solidFill>
                <a:latin typeface="Helvetica" pitchFamily="2" charset="0"/>
              </a:rPr>
              <a:t>Scelta del tipo di lezione</a:t>
            </a:r>
            <a:endParaRPr lang="it-IT" altLang="it-IT"/>
          </a:p>
        </p:txBody>
      </p:sp>
      <p:sp>
        <p:nvSpPr>
          <p:cNvPr id="227430" name="Text Box 102">
            <a:extLst>
              <a:ext uri="{FF2B5EF4-FFF2-40B4-BE49-F238E27FC236}">
                <a16:creationId xmlns:a16="http://schemas.microsoft.com/office/drawing/2014/main" id="{2D7E8807-627D-7A47-AEC3-26A0AE3FE5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1370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27431" name="Rectangle 103">
            <a:extLst>
              <a:ext uri="{FF2B5EF4-FFF2-40B4-BE49-F238E27FC236}">
                <a16:creationId xmlns:a16="http://schemas.microsoft.com/office/drawing/2014/main" id="{9656F965-2F4E-3543-ABD9-ACBD9A9B2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25" y="1458913"/>
            <a:ext cx="777875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L’argomento è teorico: ci vuole una lezione frontale.</a:t>
            </a:r>
          </a:p>
        </p:txBody>
      </p:sp>
      <p:sp>
        <p:nvSpPr>
          <p:cNvPr id="227432" name="Text Box 104">
            <a:extLst>
              <a:ext uri="{FF2B5EF4-FFF2-40B4-BE49-F238E27FC236}">
                <a16:creationId xmlns:a16="http://schemas.microsoft.com/office/drawing/2014/main" id="{97C565D7-9DC4-424D-A6A5-C07BED6D9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25" y="2767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27433" name="Rectangle 105">
            <a:extLst>
              <a:ext uri="{FF2B5EF4-FFF2-40B4-BE49-F238E27FC236}">
                <a16:creationId xmlns:a16="http://schemas.microsoft.com/office/drawing/2014/main" id="{82799331-594C-6F48-8224-F40E78947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855913"/>
            <a:ext cx="791845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… </a:t>
            </a:r>
            <a:r>
              <a:rPr lang="it-IT" alt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Ma sono un’insegnante moderna e aggiornata: userò il computer e </a:t>
            </a:r>
            <a:r>
              <a:rPr lang="it-IT" altLang="it-I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  <a:r>
              <a:rPr lang="it-IT" alt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 Point, invece di lavagna e gesso. </a:t>
            </a:r>
          </a:p>
        </p:txBody>
      </p:sp>
      <p:sp>
        <p:nvSpPr>
          <p:cNvPr id="227434" name="Text Box 106">
            <a:extLst>
              <a:ext uri="{FF2B5EF4-FFF2-40B4-BE49-F238E27FC236}">
                <a16:creationId xmlns:a16="http://schemas.microsoft.com/office/drawing/2014/main" id="{0C85F2FD-5398-BD49-B885-0B40E65D3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" y="4552156"/>
            <a:ext cx="843597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dirty="0"/>
              <a:t>… </a:t>
            </a:r>
            <a:r>
              <a:rPr lang="it-IT" alt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Gli studenti, quando vedono il computer, sono subito più interessati e imparano meglio!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2F5079D2-10D6-8E43-B325-99203739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9D99488-FD48-2D4E-9E97-C952A023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0FA5-8B42-0C4B-9339-515426F5D099}" type="slidenum">
              <a:rPr lang="it-IT" altLang="it-IT" smtClean="0"/>
              <a:pPr/>
              <a:t>3</a:t>
            </a:fld>
            <a:endParaRPr lang="it-IT" altLang="it-IT"/>
          </a:p>
        </p:txBody>
      </p:sp>
    </p:spTree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>
            <a:extLst>
              <a:ext uri="{FF2B5EF4-FFF2-40B4-BE49-F238E27FC236}">
                <a16:creationId xmlns:a16="http://schemas.microsoft.com/office/drawing/2014/main" id="{0CAEFD6A-2BAE-F345-86ED-91DAAEE86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82153" y="522288"/>
            <a:ext cx="5071048" cy="1168400"/>
          </a:xfrm>
        </p:spPr>
        <p:txBody>
          <a:bodyPr/>
          <a:lstStyle/>
          <a:p>
            <a:r>
              <a:rPr lang="it-IT" altLang="it-IT" b="1" dirty="0">
                <a:solidFill>
                  <a:srgbClr val="FF3300"/>
                </a:solidFill>
                <a:latin typeface="Helvetica" pitchFamily="2" charset="0"/>
              </a:rPr>
              <a:t>Ritornate studenti</a:t>
            </a:r>
            <a:endParaRPr lang="it-IT" altLang="it-IT" dirty="0"/>
          </a:p>
        </p:txBody>
      </p:sp>
      <p:sp>
        <p:nvSpPr>
          <p:cNvPr id="256003" name="Text Box 3">
            <a:extLst>
              <a:ext uri="{FF2B5EF4-FFF2-40B4-BE49-F238E27FC236}">
                <a16:creationId xmlns:a16="http://schemas.microsoft.com/office/drawing/2014/main" id="{C1BC8827-03E1-1940-BB8D-AF767C31E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1370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56004" name="Rectangle 4">
            <a:extLst>
              <a:ext uri="{FF2B5EF4-FFF2-40B4-BE49-F238E27FC236}">
                <a16:creationId xmlns:a16="http://schemas.microsoft.com/office/drawing/2014/main" id="{6A415A08-4C08-454A-9BBA-30FA00231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925586"/>
            <a:ext cx="82722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E …seguite una prima tipologia di lezione</a:t>
            </a:r>
          </a:p>
        </p:txBody>
      </p:sp>
      <p:sp>
        <p:nvSpPr>
          <p:cNvPr id="256005" name="Text Box 5">
            <a:extLst>
              <a:ext uri="{FF2B5EF4-FFF2-40B4-BE49-F238E27FC236}">
                <a16:creationId xmlns:a16="http://schemas.microsoft.com/office/drawing/2014/main" id="{7FB4D44E-29A1-5E40-9F54-B8E99E8C5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025" y="2767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7CFC65C-F29D-A04A-B44D-3195E4A7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729B837-4EA7-8D4C-8141-B55355EB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0FA5-8B42-0C4B-9339-515426F5D099}" type="slidenum">
              <a:rPr lang="it-IT" altLang="it-IT" smtClean="0"/>
              <a:pPr/>
              <a:t>4</a:t>
            </a:fld>
            <a:endParaRPr lang="it-IT" altLang="it-IT"/>
          </a:p>
        </p:txBody>
      </p:sp>
    </p:spTree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417" name="Rectangle 65">
            <a:extLst>
              <a:ext uri="{FF2B5EF4-FFF2-40B4-BE49-F238E27FC236}">
                <a16:creationId xmlns:a16="http://schemas.microsoft.com/office/drawing/2014/main" id="{AEA9B52E-271F-3647-B60C-C5A1CC3FF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2600" y="55563"/>
            <a:ext cx="8293100" cy="1155700"/>
          </a:xfrm>
        </p:spPr>
        <p:txBody>
          <a:bodyPr/>
          <a:lstStyle/>
          <a:p>
            <a:pPr algn="ctr"/>
            <a:r>
              <a:rPr lang="it-IT" altLang="it-IT" sz="3600" b="1" dirty="0">
                <a:solidFill>
                  <a:srgbClr val="FF3300"/>
                </a:solidFill>
                <a:latin typeface="Helvetica" pitchFamily="2" charset="0"/>
              </a:rPr>
              <a:t>Proprietà della moltiplicazione  nell’insieme </a:t>
            </a:r>
            <a:r>
              <a:rPr lang="it-IT" altLang="it-IT" sz="3600" b="1" dirty="0" err="1">
                <a:solidFill>
                  <a:srgbClr val="FF3300"/>
                </a:solidFill>
                <a:latin typeface="Helvetica" pitchFamily="2" charset="0"/>
              </a:rPr>
              <a:t>Q</a:t>
            </a:r>
            <a:r>
              <a:rPr lang="it-IT" altLang="it-IT" sz="3600" b="1" dirty="0">
                <a:solidFill>
                  <a:srgbClr val="FF3300"/>
                </a:solidFill>
                <a:latin typeface="Helvetica" pitchFamily="2" charset="0"/>
              </a:rPr>
              <a:t> dei numeri razionali</a:t>
            </a:r>
            <a:endParaRPr lang="it-IT" altLang="it-IT" dirty="0"/>
          </a:p>
        </p:txBody>
      </p:sp>
      <p:sp>
        <p:nvSpPr>
          <p:cNvPr id="228418" name="Rectangle 66">
            <a:extLst>
              <a:ext uri="{FF2B5EF4-FFF2-40B4-BE49-F238E27FC236}">
                <a16:creationId xmlns:a16="http://schemas.microsoft.com/office/drawing/2014/main" id="{53C4C821-FB8A-D24F-B408-91D5BF945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13700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graphicFrame>
        <p:nvGraphicFramePr>
          <p:cNvPr id="228452" name="Object 100">
            <a:extLst>
              <a:ext uri="{FF2B5EF4-FFF2-40B4-BE49-F238E27FC236}">
                <a16:creationId xmlns:a16="http://schemas.microsoft.com/office/drawing/2014/main" id="{E74F461F-39B4-754E-94A3-7EE3420298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35350" y="2520950"/>
          <a:ext cx="1193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64" name="Equation" r:id="rId4" imgW="16764000" imgH="8839200" progId="Equation.3">
                  <p:embed/>
                </p:oleObj>
              </mc:Choice>
              <mc:Fallback>
                <p:oleObj name="Equation" r:id="rId4" imgW="16764000" imgH="883920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2520950"/>
                        <a:ext cx="1193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455" name="Object 103">
            <a:extLst>
              <a:ext uri="{FF2B5EF4-FFF2-40B4-BE49-F238E27FC236}">
                <a16:creationId xmlns:a16="http://schemas.microsoft.com/office/drawing/2014/main" id="{172C2FD9-6E41-D448-8A11-18F853F26C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0250" y="1866900"/>
          <a:ext cx="18415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65" name="Equation" r:id="rId6" imgW="18313400" imgH="5689600" progId="Equation.3">
                  <p:embed/>
                </p:oleObj>
              </mc:Choice>
              <mc:Fallback>
                <p:oleObj name="Equation" r:id="rId6" imgW="18313400" imgH="5689600" progId="Equation.3">
                  <p:embed/>
                  <p:pic>
                    <p:nvPicPr>
                      <p:cNvPr id="0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1866900"/>
                        <a:ext cx="1841500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464" name="Object 112">
            <a:extLst>
              <a:ext uri="{FF2B5EF4-FFF2-40B4-BE49-F238E27FC236}">
                <a16:creationId xmlns:a16="http://schemas.microsoft.com/office/drawing/2014/main" id="{0F4EAF1D-E3C7-0544-B3F5-C4BBF71720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24250" y="3181350"/>
          <a:ext cx="914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66" name="Equation" r:id="rId8" imgW="16662400" imgH="11785600" progId="Equation.3">
                  <p:embed/>
                </p:oleObj>
              </mc:Choice>
              <mc:Fallback>
                <p:oleObj name="Equation" r:id="rId8" imgW="16662400" imgH="11785600" progId="Equation.3">
                  <p:embed/>
                  <p:pic>
                    <p:nvPicPr>
                      <p:cNvPr id="0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3181350"/>
                        <a:ext cx="9144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471" name="Object 119">
            <a:extLst>
              <a:ext uri="{FF2B5EF4-FFF2-40B4-BE49-F238E27FC236}">
                <a16:creationId xmlns:a16="http://schemas.microsoft.com/office/drawing/2014/main" id="{201E6221-5874-EC4A-9E51-7AC5C526A7E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73450" y="3879850"/>
          <a:ext cx="901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67" name="Equation" r:id="rId10" imgW="16662400" imgH="11785600" progId="Equation.3">
                  <p:embed/>
                </p:oleObj>
              </mc:Choice>
              <mc:Fallback>
                <p:oleObj name="Equation" r:id="rId10" imgW="16662400" imgH="11785600" progId="Equation.3">
                  <p:embed/>
                  <p:pic>
                    <p:nvPicPr>
                      <p:cNvPr id="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450" y="3879850"/>
                        <a:ext cx="9017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8507" name="Object 155">
            <a:extLst>
              <a:ext uri="{FF2B5EF4-FFF2-40B4-BE49-F238E27FC236}">
                <a16:creationId xmlns:a16="http://schemas.microsoft.com/office/drawing/2014/main" id="{6D5D5094-A46C-A340-BED3-3AB5AB061E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78250" y="5162550"/>
          <a:ext cx="1016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568" name="Equation" r:id="rId11" imgW="16840200" imgH="12522200" progId="Equation.3">
                  <p:embed/>
                </p:oleObj>
              </mc:Choice>
              <mc:Fallback>
                <p:oleObj name="Equation" r:id="rId11" imgW="16840200" imgH="12522200" progId="Equation.3">
                  <p:embed/>
                  <p:pic>
                    <p:nvPicPr>
                      <p:cNvPr id="0" name="Object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0" y="5162550"/>
                        <a:ext cx="10160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9D0EA86A-9257-0040-A009-613D1E29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92450" y="6534149"/>
            <a:ext cx="2895600" cy="323851"/>
          </a:xfrm>
        </p:spPr>
        <p:txBody>
          <a:bodyPr/>
          <a:lstStyle/>
          <a:p>
            <a:r>
              <a:rPr lang="it-IT" altLang="it-IT" dirty="0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05E239F-2ECA-6B45-8DAB-FD94DF64E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0FA5-8B42-0C4B-9339-515426F5D099}" type="slidenum">
              <a:rPr lang="it-IT" altLang="it-IT" smtClean="0"/>
              <a:pPr/>
              <a:t>5</a:t>
            </a:fld>
            <a:endParaRPr lang="it-IT" alt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6A58937-13DB-624A-A3CC-36DC0087D7F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38507" y="1160395"/>
            <a:ext cx="8981286" cy="54389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50" name="Rectangle 14">
            <a:extLst>
              <a:ext uri="{FF2B5EF4-FFF2-40B4-BE49-F238E27FC236}">
                <a16:creationId xmlns:a16="http://schemas.microsoft.com/office/drawing/2014/main" id="{8CD39147-6509-4E4E-95D5-6EBE261BF2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9866" y="234950"/>
            <a:ext cx="8229600" cy="800100"/>
          </a:xfrm>
        </p:spPr>
        <p:txBody>
          <a:bodyPr/>
          <a:lstStyle/>
          <a:p>
            <a:r>
              <a:rPr lang="it-IT" altLang="it-IT" sz="3600" b="1" dirty="0">
                <a:solidFill>
                  <a:srgbClr val="FF3300"/>
                </a:solidFill>
                <a:latin typeface="Helvetica" pitchFamily="2" charset="0"/>
              </a:rPr>
              <a:t>Tabella per consolidare il reciproco</a:t>
            </a:r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4C02FB1-E6D2-5248-BCEE-CCE5A52B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5BD40D1-323E-5843-B277-6CAEBC98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0FA5-8B42-0C4B-9339-515426F5D099}" type="slidenum">
              <a:rPr lang="it-IT" altLang="it-IT" smtClean="0"/>
              <a:pPr/>
              <a:t>6</a:t>
            </a:fld>
            <a:endParaRPr lang="it-IT" alt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23A8771-09C6-FE4A-98DB-2ABE91095D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534" y="1151712"/>
            <a:ext cx="8909466" cy="4613023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0" name="Rectangle 1028">
            <a:extLst>
              <a:ext uri="{FF2B5EF4-FFF2-40B4-BE49-F238E27FC236}">
                <a16:creationId xmlns:a16="http://schemas.microsoft.com/office/drawing/2014/main" id="{CF141440-60D5-5B42-BC88-EA6EEDCB3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177800"/>
            <a:ext cx="8674100" cy="571500"/>
          </a:xfrm>
        </p:spPr>
        <p:txBody>
          <a:bodyPr/>
          <a:lstStyle/>
          <a:p>
            <a:r>
              <a:rPr lang="it-IT" altLang="it-IT" sz="3600" b="1">
                <a:solidFill>
                  <a:srgbClr val="FF3300"/>
                </a:solidFill>
                <a:latin typeface="Times New Roman" panose="02020603050405020304" pitchFamily="18" charset="0"/>
              </a:rPr>
              <a:t>Nell’insieme Q “scompare” la divisione</a:t>
            </a:r>
            <a:endParaRPr lang="it-IT" altLang="it-IT" sz="40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9415" name="Text Box 1063">
            <a:extLst>
              <a:ext uri="{FF2B5EF4-FFF2-40B4-BE49-F238E27FC236}">
                <a16:creationId xmlns:a16="http://schemas.microsoft.com/office/drawing/2014/main" id="{6A02BBEE-084D-F54B-9DC4-D3FEF887A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7985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29456" name="Text Box 1104">
            <a:extLst>
              <a:ext uri="{FF2B5EF4-FFF2-40B4-BE49-F238E27FC236}">
                <a16:creationId xmlns:a16="http://schemas.microsoft.com/office/drawing/2014/main" id="{C755B12F-7CB9-C14E-AF55-345645070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555466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it-IT" altLang="it-IT"/>
          </a:p>
        </p:txBody>
      </p:sp>
      <p:graphicFrame>
        <p:nvGraphicFramePr>
          <p:cNvPr id="229457" name="Object 1105">
            <a:extLst>
              <a:ext uri="{FF2B5EF4-FFF2-40B4-BE49-F238E27FC236}">
                <a16:creationId xmlns:a16="http://schemas.microsoft.com/office/drawing/2014/main" id="{5770DDF8-E98E-684A-A8D9-B98B6C0743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125" y="5378450"/>
          <a:ext cx="7894638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2" name="Equation" r:id="rId4" imgW="24384000" imgH="2209800" progId="Equation.3">
                  <p:embed/>
                </p:oleObj>
              </mc:Choice>
              <mc:Fallback>
                <p:oleObj name="Equation" r:id="rId4" imgW="24384000" imgH="2209800" progId="Equation.3">
                  <p:embed/>
                  <p:pic>
                    <p:nvPicPr>
                      <p:cNvPr id="0" name="Object 1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378450"/>
                        <a:ext cx="7894638" cy="9271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>
                            <a:alpha val="0"/>
                          </a:srgbClr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66" name="Object 1114">
            <a:extLst>
              <a:ext uri="{FF2B5EF4-FFF2-40B4-BE49-F238E27FC236}">
                <a16:creationId xmlns:a16="http://schemas.microsoft.com/office/drawing/2014/main" id="{168E9055-40F8-B84F-8DA8-7940FD31A39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250" y="2546350"/>
          <a:ext cx="16764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3" name="Equation" r:id="rId6" imgW="16459200" imgH="5892800" progId="Equation.3">
                  <p:embed/>
                </p:oleObj>
              </mc:Choice>
              <mc:Fallback>
                <p:oleObj name="Equation" r:id="rId6" imgW="16459200" imgH="5892800" progId="Equation.3">
                  <p:embed/>
                  <p:pic>
                    <p:nvPicPr>
                      <p:cNvPr id="0" name="Object 1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2546350"/>
                        <a:ext cx="16764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67" name="Object 1115">
            <a:extLst>
              <a:ext uri="{FF2B5EF4-FFF2-40B4-BE49-F238E27FC236}">
                <a16:creationId xmlns:a16="http://schemas.microsoft.com/office/drawing/2014/main" id="{47525C3F-97E6-B84D-991D-BC80EB672C5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24200" y="2609850"/>
          <a:ext cx="17780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4" name="Equation" r:id="rId8" imgW="17830800" imgH="6629400" progId="Equation.3">
                  <p:embed/>
                </p:oleObj>
              </mc:Choice>
              <mc:Fallback>
                <p:oleObj name="Equation" r:id="rId8" imgW="17830800" imgH="6629400" progId="Equation.3">
                  <p:embed/>
                  <p:pic>
                    <p:nvPicPr>
                      <p:cNvPr id="0" name="Object 1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609850"/>
                        <a:ext cx="17780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68" name="Object 1116">
            <a:extLst>
              <a:ext uri="{FF2B5EF4-FFF2-40B4-BE49-F238E27FC236}">
                <a16:creationId xmlns:a16="http://schemas.microsoft.com/office/drawing/2014/main" id="{4EE698BF-7909-AE4C-A8A7-552984718F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23000" y="2698750"/>
          <a:ext cx="16510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5" name="Equation" r:id="rId10" imgW="16662400" imgH="5892800" progId="Equation.3">
                  <p:embed/>
                </p:oleObj>
              </mc:Choice>
              <mc:Fallback>
                <p:oleObj name="Equation" r:id="rId10" imgW="16662400" imgH="5892800" progId="Equation.3">
                  <p:embed/>
                  <p:pic>
                    <p:nvPicPr>
                      <p:cNvPr id="0" name="Object 1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2698750"/>
                        <a:ext cx="16510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69" name="Object 1117">
            <a:extLst>
              <a:ext uri="{FF2B5EF4-FFF2-40B4-BE49-F238E27FC236}">
                <a16:creationId xmlns:a16="http://schemas.microsoft.com/office/drawing/2014/main" id="{65E2D374-76F5-C842-ACD3-716EA7C364F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00400" y="3879850"/>
          <a:ext cx="1562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6" name="Equation" r:id="rId12" imgW="16459200" imgH="6629400" progId="Equation.3">
                  <p:embed/>
                </p:oleObj>
              </mc:Choice>
              <mc:Fallback>
                <p:oleObj name="Equation" r:id="rId12" imgW="16459200" imgH="6629400" progId="Equation.3">
                  <p:embed/>
                  <p:pic>
                    <p:nvPicPr>
                      <p:cNvPr id="0" name="Object 1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879850"/>
                        <a:ext cx="15621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470" name="Object 1118">
            <a:extLst>
              <a:ext uri="{FF2B5EF4-FFF2-40B4-BE49-F238E27FC236}">
                <a16:creationId xmlns:a16="http://schemas.microsoft.com/office/drawing/2014/main" id="{4EBB4C20-0304-EE4D-B11F-18B3E6FD2C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97600" y="3867150"/>
          <a:ext cx="15367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547" name="Equation" r:id="rId14" imgW="16916400" imgH="6629400" progId="Equation.3">
                  <p:embed/>
                </p:oleObj>
              </mc:Choice>
              <mc:Fallback>
                <p:oleObj name="Equation" r:id="rId14" imgW="16916400" imgH="6629400" progId="Equation.3">
                  <p:embed/>
                  <p:pic>
                    <p:nvPicPr>
                      <p:cNvPr id="0" name="Object 1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7600" y="3867150"/>
                        <a:ext cx="1536700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53DC6939-A5FD-6E48-AEB6-BDA605FE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C5C513EB-BD56-704B-B21C-E27962E78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913-6EAB-5841-A9FA-E55B2A5922C8}" type="slidenum">
              <a:rPr lang="it-IT" altLang="it-IT" smtClean="0"/>
              <a:pPr/>
              <a:t>7</a:t>
            </a:fld>
            <a:endParaRPr lang="it-IT" alt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A3C76F3-0732-ED4B-86AE-6F0F7EF54D3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8561" y="925513"/>
            <a:ext cx="8169639" cy="488221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72" name="Rectangle 16">
            <a:extLst>
              <a:ext uri="{FF2B5EF4-FFF2-40B4-BE49-F238E27FC236}">
                <a16:creationId xmlns:a16="http://schemas.microsoft.com/office/drawing/2014/main" id="{F31CCE73-285C-0345-AD29-AB6E84EA9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7825" y="1535113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 altLang="it-IT"/>
          </a:p>
        </p:txBody>
      </p:sp>
      <p:sp>
        <p:nvSpPr>
          <p:cNvPr id="249909" name="Rectangle 53">
            <a:extLst>
              <a:ext uri="{FF2B5EF4-FFF2-40B4-BE49-F238E27FC236}">
                <a16:creationId xmlns:a16="http://schemas.microsoft.com/office/drawing/2014/main" id="{7A113C1C-B1FE-5D4F-8C42-22C59808B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4700" y="241300"/>
            <a:ext cx="7620000" cy="800100"/>
          </a:xfrm>
        </p:spPr>
        <p:txBody>
          <a:bodyPr/>
          <a:lstStyle/>
          <a:p>
            <a:pPr algn="ctr"/>
            <a:r>
              <a:rPr lang="it-IT" altLang="it-IT" b="1">
                <a:solidFill>
                  <a:srgbClr val="FF3300"/>
                </a:solidFill>
                <a:latin typeface="Helvetica" pitchFamily="2" charset="0"/>
              </a:rPr>
              <a:t>Conclusioni</a:t>
            </a:r>
            <a:endParaRPr lang="it-IT" altLang="it-IT"/>
          </a:p>
        </p:txBody>
      </p:sp>
      <p:sp>
        <p:nvSpPr>
          <p:cNvPr id="249910" name="Text Box 54">
            <a:extLst>
              <a:ext uri="{FF2B5EF4-FFF2-40B4-BE49-F238E27FC236}">
                <a16:creationId xmlns:a16="http://schemas.microsoft.com/office/drawing/2014/main" id="{98B2F5CF-4920-E045-ACFA-FA2DEAE23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124" y="1866614"/>
            <a:ext cx="6278563" cy="6985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b="1"/>
              <a:t>a : 0  non si può mai eseguire</a:t>
            </a:r>
            <a:r>
              <a:rPr lang="it-IT" altLang="it-IT"/>
              <a:t> </a:t>
            </a:r>
          </a:p>
        </p:txBody>
      </p:sp>
      <p:sp>
        <p:nvSpPr>
          <p:cNvPr id="249911" name="Text Box 55">
            <a:extLst>
              <a:ext uri="{FF2B5EF4-FFF2-40B4-BE49-F238E27FC236}">
                <a16:creationId xmlns:a16="http://schemas.microsoft.com/office/drawing/2014/main" id="{EC75C104-31D3-7A4C-8C3E-5B614B764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5531" y="3286125"/>
            <a:ext cx="4349750" cy="717550"/>
          </a:xfrm>
          <a:prstGeom prst="rect">
            <a:avLst/>
          </a:prstGeom>
          <a:solidFill>
            <a:srgbClr val="FF0000">
              <a:alpha val="0"/>
            </a:srgbClr>
          </a:solidFill>
          <a:ln w="76200" cmpd="tri">
            <a:solidFill>
              <a:srgbClr val="33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altLang="it-IT" b="1" dirty="0"/>
              <a:t> </a:t>
            </a:r>
            <a:r>
              <a:rPr lang="it-IT" altLang="it-IT" dirty="0"/>
              <a:t>0 : a = 0 solo se a </a:t>
            </a:r>
            <a:r>
              <a:rPr lang="it-IT" altLang="it-IT" dirty="0">
                <a:sym typeface="Symbol" pitchFamily="2" charset="2"/>
              </a:rPr>
              <a:t> 0</a:t>
            </a:r>
            <a:endParaRPr lang="it-IT" alt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0831EB6A-EF0F-D94F-9005-9AE5B605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DA800FF-52FD-C94A-AC94-A28F5D79C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3F913-6EAB-5841-A9FA-E55B2A5922C8}" type="slidenum">
              <a:rPr lang="it-IT" altLang="it-IT" smtClean="0"/>
              <a:pPr/>
              <a:t>8</a:t>
            </a:fld>
            <a:endParaRPr lang="it-IT" alt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4" name="Rectangle 8">
            <a:extLst>
              <a:ext uri="{FF2B5EF4-FFF2-40B4-BE49-F238E27FC236}">
                <a16:creationId xmlns:a16="http://schemas.microsoft.com/office/drawing/2014/main" id="{02A8608E-4C2D-7F43-B076-C2C81F2A1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42900"/>
            <a:ext cx="7620000" cy="1016000"/>
          </a:xfrm>
        </p:spPr>
        <p:txBody>
          <a:bodyPr/>
          <a:lstStyle/>
          <a:p>
            <a:r>
              <a:rPr lang="it-IT" altLang="it-IT" b="1">
                <a:solidFill>
                  <a:srgbClr val="FF3300"/>
                </a:solidFill>
              </a:rPr>
              <a:t>Esercizi</a:t>
            </a:r>
            <a:endParaRPr lang="it-IT" altLang="it-IT"/>
          </a:p>
        </p:txBody>
      </p:sp>
      <p:sp>
        <p:nvSpPr>
          <p:cNvPr id="219145" name="Text Box 9">
            <a:extLst>
              <a:ext uri="{FF2B5EF4-FFF2-40B4-BE49-F238E27FC236}">
                <a16:creationId xmlns:a16="http://schemas.microsoft.com/office/drawing/2014/main" id="{81166207-8658-644D-8EC3-8BFB71EAC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1408113"/>
            <a:ext cx="7980363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b="1" dirty="0"/>
              <a:t>1 : 4                          4 : 1</a:t>
            </a:r>
          </a:p>
          <a:p>
            <a:endParaRPr lang="it-IT" altLang="it-IT" b="1" dirty="0"/>
          </a:p>
          <a:p>
            <a:pPr algn="ctr"/>
            <a:r>
              <a:rPr lang="it-IT" altLang="it-IT" b="1" dirty="0"/>
              <a:t>0 : 4				4 : 0</a:t>
            </a:r>
          </a:p>
          <a:p>
            <a:endParaRPr lang="it-IT" altLang="it-IT" b="1" dirty="0"/>
          </a:p>
          <a:p>
            <a:pPr algn="ctr"/>
            <a:r>
              <a:rPr lang="it-IT" altLang="it-IT" b="1" dirty="0"/>
              <a:t>4 : 4                          0 : 0</a:t>
            </a:r>
          </a:p>
        </p:txBody>
      </p:sp>
      <p:sp>
        <p:nvSpPr>
          <p:cNvPr id="219146" name="Text Box 10">
            <a:extLst>
              <a:ext uri="{FF2B5EF4-FFF2-40B4-BE49-F238E27FC236}">
                <a16:creationId xmlns:a16="http://schemas.microsoft.com/office/drawing/2014/main" id="{BA4C60D7-6F79-4C47-9D31-C2AC98EF8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4659313"/>
            <a:ext cx="79944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altLang="it-IT" dirty="0">
                <a:solidFill>
                  <a:schemeClr val="hlink"/>
                </a:solidFill>
              </a:rPr>
              <a:t>[</a:t>
            </a:r>
            <a:r>
              <a:rPr lang="it-IT" altLang="it-IT" b="1" i="1" dirty="0">
                <a:solidFill>
                  <a:schemeClr val="hlink"/>
                </a:solidFill>
              </a:rPr>
              <a:t>Nell’ultimo esercizio quanti scriveranno</a:t>
            </a:r>
            <a:endParaRPr lang="it-IT" altLang="it-IT" b="1" dirty="0"/>
          </a:p>
          <a:p>
            <a:r>
              <a:rPr lang="it-IT" altLang="it-IT" b="1" dirty="0"/>
              <a:t>      </a:t>
            </a:r>
            <a:r>
              <a:rPr lang="it-IT" altLang="it-IT" b="1" dirty="0">
                <a:solidFill>
                  <a:srgbClr val="8A21B9"/>
                </a:solidFill>
              </a:rPr>
              <a:t>“non si può dividere per zero” </a:t>
            </a:r>
            <a:r>
              <a:rPr lang="it-IT" altLang="it-IT" b="1" dirty="0">
                <a:solidFill>
                  <a:schemeClr val="hlink"/>
                </a:solidFill>
              </a:rPr>
              <a:t>?]</a:t>
            </a:r>
            <a:r>
              <a:rPr lang="it-IT" altLang="it-IT" b="1" dirty="0"/>
              <a:t> </a:t>
            </a:r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B52A5690-76BF-E543-B146-9A0E4114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it-IT"/>
              <a:t>Daniela Valenti, 2020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6E39BAC-436E-2D4D-8F74-6903D633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16404-97DA-B744-92F0-710FA2673DAF}" type="slidenum">
              <a:rPr lang="it-IT" altLang="it-IT" smtClean="0"/>
              <a:pPr/>
              <a:t>9</a:t>
            </a:fld>
            <a:endParaRPr lang="it-IT" altLang="it-IT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oomerang">
  <a:themeElements>
    <a:clrScheme name="Boomerang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Boomerang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it-IT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oomerang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omerang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13399</TotalTime>
  <Words>806</Words>
  <Application>Microsoft Macintosh PowerPoint</Application>
  <PresentationFormat>Presentazione su schermo (4:3)</PresentationFormat>
  <Paragraphs>157</Paragraphs>
  <Slides>16</Slides>
  <Notes>16</Notes>
  <HiddenSlides>0</HiddenSlides>
  <MMClips>0</MMClips>
  <ScaleCrop>false</ScaleCrop>
  <HeadingPairs>
    <vt:vector size="10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16</vt:i4>
      </vt:variant>
      <vt:variant>
        <vt:lpstr>Presentazioni personalizzate</vt:lpstr>
      </vt:variant>
      <vt:variant>
        <vt:i4>4</vt:i4>
      </vt:variant>
    </vt:vector>
  </HeadingPairs>
  <TitlesOfParts>
    <vt:vector size="29" baseType="lpstr">
      <vt:lpstr>Arial</vt:lpstr>
      <vt:lpstr>Arial Narrow</vt:lpstr>
      <vt:lpstr>Helvetica</vt:lpstr>
      <vt:lpstr>Symbol</vt:lpstr>
      <vt:lpstr>Times</vt:lpstr>
      <vt:lpstr>Times New Roman</vt:lpstr>
      <vt:lpstr>Wingdings</vt:lpstr>
      <vt:lpstr>Boomerang</vt:lpstr>
      <vt:lpstr>Equation</vt:lpstr>
      <vt:lpstr>Zero nella divisione: due tipologie di lezione a confronto</vt:lpstr>
      <vt:lpstr>Contenuto principale</vt:lpstr>
      <vt:lpstr>Scelta del tipo di lezione</vt:lpstr>
      <vt:lpstr>Ritornate studenti</vt:lpstr>
      <vt:lpstr>Proprietà della moltiplicazione  nell’insieme Q dei numeri razionali</vt:lpstr>
      <vt:lpstr>Tabella per consolidare il reciproco</vt:lpstr>
      <vt:lpstr>Nell’insieme Q “scompare” la divisione</vt:lpstr>
      <vt:lpstr>Conclusioni</vt:lpstr>
      <vt:lpstr>Esercizi</vt:lpstr>
      <vt:lpstr>Un dubbio </vt:lpstr>
      <vt:lpstr>Ecco un’alternativa</vt:lpstr>
      <vt:lpstr>Note per gli insegnanti</vt:lpstr>
      <vt:lpstr>Apprendimento stabile e duraturo</vt:lpstr>
      <vt:lpstr>Contenuti della lezione</vt:lpstr>
      <vt:lpstr>Linea didattica</vt:lpstr>
      <vt:lpstr>Un suggerimento</vt:lpstr>
      <vt:lpstr>Bolzano</vt:lpstr>
      <vt:lpstr>Cantor</vt:lpstr>
      <vt:lpstr>Hilbert</vt:lpstr>
      <vt:lpstr>Archimede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L’Infinito</dc:title>
  <dc:creator>Riccardo Righi</dc:creator>
  <cp:lastModifiedBy>Microsoft Office User</cp:lastModifiedBy>
  <cp:revision>552</cp:revision>
  <cp:lastPrinted>2009-04-22T19:24:48Z</cp:lastPrinted>
  <dcterms:created xsi:type="dcterms:W3CDTF">2002-09-10T20:29:53Z</dcterms:created>
  <dcterms:modified xsi:type="dcterms:W3CDTF">2020-09-13T18:06:25Z</dcterms:modified>
</cp:coreProperties>
</file>