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6" r:id="rId2"/>
    <p:sldId id="346" r:id="rId3"/>
    <p:sldId id="395" r:id="rId4"/>
    <p:sldId id="397" r:id="rId5"/>
    <p:sldId id="394" r:id="rId6"/>
    <p:sldId id="398" r:id="rId7"/>
    <p:sldId id="383" r:id="rId8"/>
    <p:sldId id="376" r:id="rId9"/>
    <p:sldId id="384" r:id="rId10"/>
    <p:sldId id="377" r:id="rId11"/>
    <p:sldId id="390" r:id="rId12"/>
    <p:sldId id="391" r:id="rId13"/>
    <p:sldId id="401" r:id="rId14"/>
    <p:sldId id="402" r:id="rId15"/>
    <p:sldId id="379" r:id="rId16"/>
    <p:sldId id="400" r:id="rId17"/>
    <p:sldId id="403" r:id="rId18"/>
    <p:sldId id="378" r:id="rId19"/>
    <p:sldId id="387" r:id="rId20"/>
    <p:sldId id="392" r:id="rId21"/>
    <p:sldId id="388" r:id="rId22"/>
    <p:sldId id="393" r:id="rId23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00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>
      <p:cViewPr varScale="1">
        <p:scale>
          <a:sx n="124" d="100"/>
          <a:sy n="124" d="100"/>
        </p:scale>
        <p:origin x="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CC7E9A99-2557-1D49-8B9D-EE075879B4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69CF27C-A1F0-1147-894C-581F6EE57B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12F20171-D97E-9E41-978C-6759208099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942399A5-119D-574A-926E-FC269C29101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828E0D-E284-6E42-8422-C9AC425E0E3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6D9469A-3384-AD4B-A086-861EFA496A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696A982-BC7F-6A4F-ABA3-0A0E4EE70EA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CD6176D-4AC0-2F42-B090-09262267F6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375AF610-B137-5840-9BA0-D68D4573A71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D4479A82-4555-2649-97CD-EF381B34DA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05ED6B25-E134-BA4F-8696-CEED2526D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1BE46C-24F9-6544-BD96-67193BE3D4A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D770166-8E0D-074C-94FA-8EBA638BDD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F1E98D1-175D-6A46-8463-CB255BD0D7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DDCE18C1-CC6D-1546-9B5C-D96D8B4344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3644A477-E27D-9741-82F2-0288EEDE8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719D18-3AFD-DB44-815C-7173E70D6C97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E3468BB6-7629-5542-AE77-17BDF974B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0517BD0F-001F-2440-9596-F47D28AE1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0F1AD98-7532-BB4A-9E39-CC989AB124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B58CB9C-26C3-444A-9763-B6610855FE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EAD044C8-2949-1C46-BC7F-A46D113E50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A4D9C9BB-A443-D740-8689-2FED4506B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330568-90BA-3D49-A4E3-85D298E1EA0F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7B3EDBA2-B1C7-D642-817E-6081FA18C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966E0536-604F-1C43-BAE1-1AA4DD1F2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19D9CE1-B29D-3142-8A5C-91D8EBE189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DA4A7D4-A2F1-AD44-818A-26E0CDEC87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49C06873-8D32-594F-824B-9867264160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E81984A2-04EC-9642-8146-77249C591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4BF351-738C-8D43-BC7B-75E5490601A5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413D6403-9C68-9246-A3EA-B4B3D4743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53ABEB7B-DAA0-7D49-B928-97714C438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70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CC31C29-AC8A-B845-99DC-5232B4728E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50AC600-FD55-AF4B-8153-32FADE054E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13467EA7-FF3B-0A47-8F42-ABD2969050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69865072-35D4-F248-8E4B-722E17FCA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941EA6-A734-FC41-94DE-D4B067F06134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8481CC8C-1288-5F4F-840F-ADC2BCE79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BE4E14F8-ED4A-E148-8D31-40DAF10AB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362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534432A-9402-5341-9C15-2C6358A4B5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E0480E-3479-D248-A62B-8254E61DB2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DB7208C3-FF16-7F40-9601-E9D060A2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1148CA5B-57B7-A444-A8D8-C687CDF80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2C54FA-0898-A443-A4B6-05B4CF56B51D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E1E950CE-F528-A548-97C9-9A24B9341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81D0152F-61AE-E747-B77D-0FFFF740F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7A650CD-991F-E34B-AAFD-AADCC210E2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9632989-FC76-D64C-BC9B-FF611D5D5D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B8CE0543-4D79-1345-A0EF-9A3EEDD7B4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69D707C2-370C-6249-AE49-A7E0D65E9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DC178C-9627-EB4A-B794-368113DBFB71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8BA42C7B-5F2D-EB4E-8322-8F24F1394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7B18859C-91E0-C742-B0AF-3D78A32A3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3495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7A650CD-991F-E34B-AAFD-AADCC210E2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9632989-FC76-D64C-BC9B-FF611D5D5D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B8CE0543-4D79-1345-A0EF-9A3EEDD7B4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69D707C2-370C-6249-AE49-A7E0D65E9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DC178C-9627-EB4A-B794-368113DBFB71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8BA42C7B-5F2D-EB4E-8322-8F24F1394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7B18859C-91E0-C742-B0AF-3D78A32A3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651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6E94768-2505-5E4D-A60D-F41DC7663C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6B585A5-8136-1C4C-BDEF-A4ADAD305D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7108" name="Rectangle 6">
            <a:extLst>
              <a:ext uri="{FF2B5EF4-FFF2-40B4-BE49-F238E27FC236}">
                <a16:creationId xmlns:a16="http://schemas.microsoft.com/office/drawing/2014/main" id="{42B4D889-EB36-834A-AADB-E723B94E5B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7109" name="Rectangle 7">
            <a:extLst>
              <a:ext uri="{FF2B5EF4-FFF2-40B4-BE49-F238E27FC236}">
                <a16:creationId xmlns:a16="http://schemas.microsoft.com/office/drawing/2014/main" id="{1A20C258-5FE7-CB4B-A160-9C7588342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E4D766-EF6F-5944-BED4-97E08C1FE09E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47110" name="Rectangle 2">
            <a:extLst>
              <a:ext uri="{FF2B5EF4-FFF2-40B4-BE49-F238E27FC236}">
                <a16:creationId xmlns:a16="http://schemas.microsoft.com/office/drawing/2014/main" id="{80CD7A20-A171-9E48-87B6-030964D15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1" name="Rectangle 3">
            <a:extLst>
              <a:ext uri="{FF2B5EF4-FFF2-40B4-BE49-F238E27FC236}">
                <a16:creationId xmlns:a16="http://schemas.microsoft.com/office/drawing/2014/main" id="{981237FE-1922-7443-BE74-09BBDD888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23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E04924E-C5D9-704C-869B-7B8409AC2E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9AFF419-6298-7D45-9F3E-0B12FF9B28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5C74A667-7B0D-1840-B27D-E3EC1E8D2D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F59EF651-52E8-4E45-B128-94B490947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A2919B-0F86-9946-856E-DB5E0B95978E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BD8DE202-4FE1-FF4C-8070-8521D16C7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7041C7BC-0B27-934F-936E-899CA1130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408B592-1861-214E-98C2-5E10A2E5A0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B44B9E6-C887-F444-8312-5BD35FAC7E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CACB6894-D228-2A4A-B9B6-2E7656A555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CF2F25E2-70EA-A74C-AD74-17A83ECA9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4464AA-0098-A043-BAD4-FD1C6BF218B1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22D86E0E-3287-CA4F-AF73-3430428FC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>
            <a:extLst>
              <a:ext uri="{FF2B5EF4-FFF2-40B4-BE49-F238E27FC236}">
                <a16:creationId xmlns:a16="http://schemas.microsoft.com/office/drawing/2014/main" id="{48BD979A-BD0C-4345-AEF7-E53FE16DC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4CB1A00-3E32-3A41-BBFA-7635DD5621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8FB7A26-CD47-324E-9D0C-8FD82E6388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FCEDF66A-A620-4F4C-A457-763822027D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C30A8517-6969-8845-A825-F6EAF25D4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9F1722-17A8-E349-AF5D-2B44FC0139FE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B8074575-6436-484A-8A39-815562DC8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61673F9B-0ABA-4946-90F7-FE7206653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6C90963-89D6-2549-BD5D-E42222E419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3BAEA8D-4781-5B48-8CD3-64EF5D9899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14D4C639-91C5-7D4F-9265-E00F54A880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CE7CCFB3-9377-7F4B-A827-3D3304AB5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4B005F-B503-8443-980F-DFA98B630461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C0BC3786-B9EA-A644-93B7-ECBA85FB7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57C6359E-0AE0-414D-A15F-F053DBE12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637BB12-5FC4-9442-A546-5B4628F76A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78D8882-23AC-174F-8536-C176156048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EBE78609-4F7A-0342-A171-96697CE0B7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38035577-58C6-B148-98D4-A0C4C00D5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F2A887-3A08-944F-9F5C-D1588CA0BB1E}" type="slidenum">
              <a:rPr lang="it-IT" altLang="it-IT" sz="1200"/>
              <a:pPr eaLnBrk="1" hangingPunct="1"/>
              <a:t>22</a:t>
            </a:fld>
            <a:endParaRPr lang="it-IT" altLang="it-IT" sz="1200"/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F3D20A3-6678-C742-BCB1-C31ACF8B9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>
            <a:extLst>
              <a:ext uri="{FF2B5EF4-FFF2-40B4-BE49-F238E27FC236}">
                <a16:creationId xmlns:a16="http://schemas.microsoft.com/office/drawing/2014/main" id="{A1463F2A-7381-0544-9ADB-172EF2705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185B373-7CFC-FA40-A7AE-6D408B7F9C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7227D4-1A52-774F-8BC4-091C06CF62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E48CE496-4764-594E-86D9-136BFCCDA7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6915C127-3C70-CF4C-AF6A-C939D367C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A210EB-66B8-AE4A-86BD-40242AA5F01C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E962E4EB-C19F-2047-9087-3C648E4B2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897C94DF-E0B1-0942-961B-FAF7A023B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185B373-7CFC-FA40-A7AE-6D408B7F9C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7227D4-1A52-774F-8BC4-091C06CF62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E48CE496-4764-594E-86D9-136BFCCDA7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6915C127-3C70-CF4C-AF6A-C939D367C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A210EB-66B8-AE4A-86BD-40242AA5F01C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E962E4EB-C19F-2047-9087-3C648E4B2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897C94DF-E0B1-0942-961B-FAF7A023B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32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56002FA-DFD5-3740-8457-7C63C1ACBF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66C641F-A1B0-A84A-945B-E01AF1E85B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8EB8D405-E90C-AC4A-ACBA-C98944A7BC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40234269-8F99-184D-A763-7D6A05702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7FB2AC-0934-3F4E-B9A4-5A34F16EF5D8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22534" name="Rectangle 2">
            <a:extLst>
              <a:ext uri="{FF2B5EF4-FFF2-40B4-BE49-F238E27FC236}">
                <a16:creationId xmlns:a16="http://schemas.microsoft.com/office/drawing/2014/main" id="{30F18185-162A-2941-B89C-94BF410F8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C3C29363-69A8-2D40-8B3B-DF797A5B2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6A1A21F-52D6-AF40-882F-50AFB4113A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C34A688-B184-A743-98BF-92B98288C2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2DC67087-104A-1642-AA72-D4E75159B6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BE6C4933-7400-D94A-A367-50A562F68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8FED55-F42C-DB47-B763-A602C83A0837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F3765DCB-1736-0647-AF66-D66510BE4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2DB890CF-201B-9A49-8B19-DEB911BAF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8CA84B9-9C5E-C54B-89DB-CE68C24ACC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F94697F-01E3-4A46-AFB8-AEFA95D42F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1EA9C716-72A4-CE45-BCC4-D3A6139C01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9D933E3F-5945-FE47-836D-EB673BC19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6EABD0-A937-B546-8564-120D5110C403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C917FDA5-F525-3D44-8017-B5C449649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048B805B-F0CA-9C45-A7FB-0CA78E88A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7DD77A5-1F1C-A342-8CDA-41C5CA2200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0DAAE5F-F964-2B46-A82C-C381ED2397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2529B2FF-812C-4145-ACC2-4FA9E702D5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C5DD1BAE-2273-884A-8758-6F2223740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48852CF-23B4-B546-AF59-89C1A39C0345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AAA31F72-427A-2649-A3C9-6A39CCB81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50E087DA-58EF-0F48-9658-855ABCD9F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663FEC8-5926-5840-AA18-463C73A940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04B0F05-AE21-D842-9AE2-9A16941D575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2BC87D24-CD78-874D-9BE5-08CE6340AF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D1A5025D-DFCB-194F-B252-899E2CB13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F16777-A17C-2543-BFE0-84637046432A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B385B3BE-20D9-9042-9930-2FA5ED8BAD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7844C32E-A554-434F-B82F-038091EF8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2E3A0A81-7AE1-3F43-A6F3-19C6E81F4996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2567DFDC-7AD0-F74C-9628-A3A80F239B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65D879FE-B28E-7F43-9A8B-8DB3E5D2D0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FC6D8979-4C2B-FC43-957E-74896B956A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528E4C00-D168-3F43-A81C-98FC624C6F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0D4CB0C8-3715-8542-BCFB-FB38AB1605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CBF32747-DAF4-F64A-8836-06F7DF17BF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F54C5E62-3680-E744-90B9-2917BC3250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1C63B83C-C441-BF40-BBCF-1E283F3089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7BCEA88E-8948-B94D-B050-833D22941E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5E55136F-B2B2-554F-AA69-32EBC8A435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B04A68D1-4850-434A-A0B9-6EC3E78852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212BC783-DED5-D044-B00C-4533F86E22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E963CE7E-5D01-DF4C-AE6D-76FB66C051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DAB3AD40-C775-A148-8474-CE35566E68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77D47EED-EE87-8B43-83DD-A7F817651D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896AACD9-B74D-5E41-A9E0-F989F001B7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81B118FF-B780-AD40-86D9-F34B96EDB6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B2F753A-4E00-2145-A248-57B138BAE7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4ADBA753-6DE1-E149-AD0A-E00C5F0983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B9335555-B14F-5B41-B406-1C2AFBCB63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52A62D4-9865-F643-B40E-34CCAD2411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69FD6299-73AC-1A41-BD1E-E58C2A008C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491DA5F3-9920-0C42-A44C-3F21AF939D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9640279B-441D-204C-B522-053C238941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5E23995-C584-6C49-86BE-098DB62E4E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B223D0B8-35CF-8841-8E6B-3C77711D74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7D999B5D-FA74-B54C-B869-E3D66183E9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99889203-DDB2-3C41-BFC4-B2CD353FC8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C80C516-8AD8-8242-8966-BC8F2FE612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DBAE33C8-AE42-AA48-82C3-80ADF72EA7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192FAB5C-F0BA-9341-9442-9F1F17B10B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90B5795D-91B9-E645-A7E8-134A76B378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3F1D16ED-7B72-E647-A340-512A570EB6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97FCE8D-F197-394D-8C05-1DEBDD0089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A5EA1F32-C282-A340-AB35-421DDC101E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EA76A820-DA5E-2445-9871-1A4830B450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B8704AB8-4B8A-F54D-83FF-FAC8CE07B1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EE890D09-C8F1-A745-9BD7-84AE04D105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518CDC3F-A8B7-B448-BE57-C208B761EB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E706167D-E157-0742-9CC2-EDE3F2BE7D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69CE7AA5-AD2D-3449-9183-9EE0315F71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D104048A-C150-4744-8223-C7105E85CA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8159765A-38E7-EE46-8077-EE91FABACE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87F37D4F-B6EB-CC48-9D29-296F0487DE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1EAACCA6-B4E7-DE46-9EB0-BCAEBD794A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BF9CE93F-6193-9E43-9400-77FB4DBE55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904B5422-840C-1F49-B348-0B4DA45466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37A88C45-C473-374E-8493-918F7BE059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B6CC946A-3D77-E84F-A200-476619817E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803F7616-FF75-0743-9698-8541732334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FF885808-0927-6C42-BC0F-32B1DAA8D3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7782953D-DE56-9448-84EB-B7B293E4F6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EDAC2AD5-EAF3-8D41-A9A3-5EA36F39A5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25221C71-E62D-9640-A32F-10C036F0B1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8E60DC38-994F-A648-B7F5-399522E95C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2A4E42AE-F511-CA48-923D-ED4701838E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DF1DFA2D-4751-A846-ABDA-A66870E8DB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ECB0797B-B1EE-5540-9BD0-B6E238F491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56C7369E-DE13-4841-8E94-13F2FFF669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5EFC9E7A-A693-7D43-AB6C-B317E7F99D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79C1F2E5-6829-F442-99A1-8F92F78C17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239E50CA-7C43-154A-B61C-A792A812D7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C9D9DA47-72A7-AC49-8511-15FD268A55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0BF68C9D-96A6-2143-87B5-066F4754E8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F694FE1D-33A3-714E-8539-00ADE22CE2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98F7F4B5-7221-8E48-ABA5-0792FDE5BE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26646734-0936-3D46-A674-FC03FC957C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E5FD643B-8724-4445-9E6E-4522889033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20059964-D1C4-214F-8A7B-607DB098F4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D2E4F5D9-04DF-8843-96E7-F9489E1709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181D7979-310D-BC49-90D1-41136F8A78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13DEF66F-B59D-134D-905F-4B911F2D90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DF6282DF-96C6-7B49-AED7-A2ACC40EC2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5F1CF51E-FF5E-DA46-80DB-B74D34A82B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EE20178A-199C-CF44-9A1E-00D948F3D9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952D7270-67A5-E444-877C-352B634CD2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61A69CE0-E613-FB46-A4C5-F477322E59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926B35B9-8257-A749-A093-74F342EA5B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D1ABECB0-40A8-2A41-B7FE-5B8DE6E5E2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44AB2561-1891-4740-825B-883EE7ACBE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5B3EE028-AC9A-A94F-949C-C32AF6694A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07032B81-D7C0-6E45-9A42-B9DC6F103E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47FD7DE5-F655-F54E-B2B5-B78773BF17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9"/>
              <a:ext cx="5577" cy="1271"/>
              <a:chOff x="76" y="1889"/>
              <a:chExt cx="5577" cy="1271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13A6ACC5-4884-1043-A9B9-5024EF022C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6C287A45-B8A8-7E4E-8B14-574FF762EA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7F71E613-4DB8-6046-A7A8-D03D6E158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5CEB6542-3080-6F4F-969C-92CBE589C3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511F4A60-928F-E84E-8907-1218988044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5D03BD9C-CAED-C849-8A00-DDD1F8911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8C27D02B-BC77-D24E-8D40-15603D139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0F00BC81-6831-A24F-AB2F-3131AE7D9B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6"/>
                <a:ext cx="1025" cy="952"/>
                <a:chOff x="1076" y="920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E95031D6-4AAD-C845-B2ED-F086C6E2C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9" y="949"/>
                  <a:ext cx="2844" cy="2609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FD379B53-4036-5344-8C13-6235A1A38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964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B5E1A8BF-4541-E544-9415-C10040B92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" y="919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5B73C3A0-7BA1-1348-B5BB-D6C2E4279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1620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3971674E-D557-7B4B-A2ED-EEEBC2275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43"/>
                  <a:ext cx="918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838F3F21-86CE-4948-B738-5E8F788A9C4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6FAF6D92-1C60-C847-864F-3A05DB70E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D6EFDAF8-7709-4C43-8459-0DF96449C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10BD4-FD4F-5F48-815F-AEB127DF68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552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BFA6137D-BFDC-7E48-8D54-ABB7186DC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7D7FD331-F181-FA4F-9CCB-F26874B66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9044CFF4-EC4D-1B4C-AE78-58EA06265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3EE24-8B11-C249-A5E5-DD153017326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333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E00C1891-F6A1-D345-9091-A60B0330D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28762A5A-1458-C346-99A4-9ABF7780A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57897966-4D27-034A-BB26-A47588AD3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42019-A864-E646-9FF6-2A1FEDDF4F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516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2D599D0F-6618-4F4A-8E13-153FD24ED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F246267F-DAAA-2240-8020-F3A8198AA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0416774D-879F-B841-9D6A-B62ED4F36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3C9B-6C28-B14E-A9F2-5BDAA627C2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915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AEF58135-F21D-084D-AD07-3457D48B3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506DC347-A98E-824A-950A-349F1F5DE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03F5F186-D9B4-AC42-AE52-C7D7D743D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E0BA-D253-4448-93AB-D3023E9722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874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C332F143-EA1E-514B-9470-5ADFA68C1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FCFC8381-59A8-A543-8840-60C54A41C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763FAE8E-6BE9-8C49-A3ED-CB16BF6B9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55AD-6DD1-564E-9EB8-C81DCA4B6A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71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53F2777D-40C6-5D4C-97A8-ECA77840B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A024BB1A-06FB-1A42-9F76-4BB32C318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A3EB0D0A-D5C5-8B4E-A015-C7BD74155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DD42A-1826-3949-9BC8-59258D73A9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323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C4DCBB6D-7EA7-A14C-979C-BEB95EA20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8428DA56-63D2-9046-A7B7-35A404B0E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D6C53527-B31A-A941-B742-A17E433CC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21AD-0782-7B46-B736-D32006EEEB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491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9A15F18F-3C5A-AB49-AE61-D9FBBC695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10704876-3CCE-1B41-AA5A-18058DCAE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7356B60F-5441-7545-A165-32891CE29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DBBD6-0428-3944-AF73-C39E37C223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60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C2597C17-FB49-3C4C-98FA-F9296145F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EBEF2B6B-0859-7841-ACD4-CF195609B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9ACABD12-EFF2-AC4A-8E67-67C405965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00B71-A712-5940-BBA4-01012C25B4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849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B89B6BDA-09A4-5348-B839-AE2FD6311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4FED334F-0D88-7543-AC1B-2DB3D4760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AC948F27-248C-284D-8018-D491A41AA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EEADF-505F-3441-A196-EDD69F6C55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42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EA5132B7-000F-924C-8FC5-255680C20F49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DB6CD663-F6D0-1245-85E3-2759035B02B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28F2228C-2569-9F44-B982-D9AD7484E48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E7E2EE54-D2E5-A146-9732-49B1DCBD31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54FDBCEE-2ED1-8B49-98E5-0B05D607D4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969EAA43-3DB8-C64B-A0D3-14DC0344D9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F9725865-4B78-A44F-AB69-A04FC275F9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BF624208-2608-4A42-BC00-DECE7B1694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05A357B3-923F-DA4B-B4FA-83D7DF3960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220E2E17-4F14-C14F-91D7-80AE328725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E3E0AF84-83DA-6D40-80F0-B675CA7501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FCA205E3-C2C0-8142-A644-F5BFB0E895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700E8148-ADCE-9E48-9703-38C7C15C3D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69DE9914-C3E8-7F49-81EB-B6AE25FEBC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1F0C5B3F-AA8C-F34B-879C-B78D632A72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52B0DF02-A698-AE44-BF04-232B372C25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D579960E-6FD6-FC48-BF73-FB30BF5108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A84060DF-3F7F-A241-B8AD-2922EF9056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1FB68A98-BC4F-2A4B-B619-017110BA66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C032B59E-A910-6643-B2E2-99EEE80668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4B4531A5-6CAD-8449-A8A1-A69C9F09F5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7AE2D16A-32B5-F64C-82C6-39E00673C9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FECFAAC7-3709-9642-B53B-AE98A24B30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5B1EEF1-CB20-7044-AAA3-AD65089822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1BE17F31-AF18-4B4C-AB2B-6444B0DCF5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4E734543-7D2C-D547-BCFB-63E155E4F4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3F44F276-9EE7-614F-84C7-2144CD96BC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0441870A-C74C-CE4D-9811-7625844A4A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799C0D69-BEAE-F444-B6E1-38E18E7F85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DABC386-7428-304A-A8D3-F3A4B8FDB8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22BB5390-E3E9-0F4B-9E5F-B94B26F1CB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6E663ADB-C0FC-2246-A997-FA01AEDA65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70E4234D-FECF-3D4F-985C-07F183303E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F8FC5E8F-1DF4-7F41-9053-F5E6131FCC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18816111-C3FC-E645-92AF-A3E78558B1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F536151F-DBE6-7443-BA5A-E8B733B7FD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0E51FE73-9168-034D-80A7-DEFACDA931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F8666627-9120-9E41-88F8-CDF3E6E895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3510DE83-0951-454E-A69A-A649C05FB9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D54AE2BF-9B1E-824A-ADCA-D9F116F817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C73E646B-EF85-7143-B483-5DDC65D8B8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0C67881A-9E8D-0049-9664-FF60B34895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368C325D-8AE6-034A-A49D-C6993CE1BC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93790F4D-601F-1D4F-9A38-16F88F31A3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2F09E590-EADF-2844-9E68-BC38A320DE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28536620-BFBB-374D-B13A-4850D44828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840820BE-12F6-9F40-8EDC-C8D28DB5ED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DC61F0A8-DFF8-1840-98FF-BFD341EF73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CE75D733-D61C-2B4A-83C8-D22070BB45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14F00168-8FC2-1A42-9B71-FFC8449A07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A7532E84-9F8B-2745-98B7-9840D8566E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E3649D02-D06F-A241-B25C-4041156410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EEA76BA0-CBBC-1C4B-9544-79DA24E8D4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4074DCEB-5A4E-AF4A-A72F-24025E71F9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9CA65CA7-3394-B24B-86D7-FF84F6377C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FC9C72A3-140E-DF4D-9E95-F6FCB21173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BDCEFE44-9571-3545-8E84-61C3BCDC59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CDEBA919-3D36-0741-B08F-D45AE9F657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84E56F2C-269A-F74A-B2A0-4864B435AD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40A90A3E-CC8D-0F48-A525-57D364FA45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B5413658-2BB8-D74D-BA90-1F81170C2D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D6E0A28C-57A8-C845-AFC9-3DAA4307B6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DD4CB995-B751-574B-A3A9-C948FC8C3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BB76CDD8-AADF-3145-A270-880FF08CFB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432F8EBD-C350-BB4F-9F5E-B51DD8F86C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DDF3CF2C-20C8-C14A-9036-3381F26E2C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3120D7CC-4BD6-034B-A253-00368F66F3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96AB6A21-D154-1243-B95E-D3555F66E0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B4BADB5A-A915-2A4F-8F3C-5A2B97B992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169C195E-7BA6-1049-B8FE-EA9B91D349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0B2418F4-BF6C-7B44-9CBA-4E99DA36CF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EEAA57B1-C32C-4540-9D00-001D3D8408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1D8AE7FE-B9E6-A344-A89C-5DA0AAB12B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862B8C7F-9C85-0740-A940-3E7EE9D6EC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5203D7EA-EC28-6F40-BA7D-2D610BF188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6AC496DA-E23E-6443-8841-66C645BDCE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045F2913-C4F2-1747-8C38-B758A96381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E9D21EDB-9755-CB48-85FE-E3A9DF8F48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82C0AF92-9CC8-034B-AB2D-5D8910BEE7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0204459C-78D6-F845-90C2-3FF0ADC840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138C059E-E4C7-5343-9557-BBC4CC6AB2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A6C1EBE5-6E85-9B4D-8601-72892DC1C2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6C243173-F79C-B54F-A6D8-FF67846191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741FDE86-98A8-D94C-B684-F46AD083491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232EB4DE-1866-8943-82F2-4B832C78613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8F9E5452-0433-834C-B841-67FCBAD7135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A4C7AEC9-6AA8-C34E-B595-566A9EA46C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97B82B09-B9DC-B847-AD80-6E14CC6FB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4AD1F873-70F5-2C40-ACC0-BA330235C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041E615F-8251-8649-A2B8-ED93ACB0231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00C6B332-4EA9-3E4D-B78E-EA747D94D5A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90594044-8978-894D-AFCB-20AA8BD1B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945A713B-80DE-3C41-B886-43AF73D8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ADDF0137-EB0E-C74F-AED6-FFB85C3E0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9510AD65-336E-5A4B-AFA0-77B58E41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73495561-7274-0049-9528-723A98B7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0F99D803-EDAE-7C4A-A668-580DFE5FA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9BE62D91-024B-9545-AE99-AAE7E5CF3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BA555FA2-A63D-7644-941D-D5005DEFC2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1CF4B52E-57D2-2B4B-8FB5-CD1D8325F5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A6DF9397-3C69-A74B-811F-23408063E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B60EF8-F76F-2044-9E0B-8FF47AC1085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14ECC-EDEB-DD4C-A1BF-DFFDF326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44" y="2477945"/>
            <a:ext cx="3939283" cy="1143000"/>
          </a:xfrm>
        </p:spPr>
        <p:txBody>
          <a:bodyPr/>
          <a:lstStyle/>
          <a:p>
            <a:pPr algn="ctr"/>
            <a:r>
              <a:rPr lang="it-IT" altLang="it-IT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naturali</a:t>
            </a:r>
            <a:endParaRPr lang="it-IT" dirty="0">
              <a:solidFill>
                <a:srgbClr val="FFFEE8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5805E42-2D51-3348-BE5F-D30F1E8B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2021</a:t>
            </a: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92F262-81B8-D449-ACAE-763A60C6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21AD-0782-7B46-B736-D32006EEEB22}" type="slidenum">
              <a:rPr lang="it-IT" altLang="it-IT" smtClean="0"/>
              <a:pPr/>
              <a:t>1</a:t>
            </a:fld>
            <a:endParaRPr lang="it-IT" altLang="it-IT"/>
          </a:p>
        </p:txBody>
      </p:sp>
      <p:pic>
        <p:nvPicPr>
          <p:cNvPr id="7" name="Picture 10" descr="contare1.jpg">
            <a:extLst>
              <a:ext uri="{FF2B5EF4-FFF2-40B4-BE49-F238E27FC236}">
                <a16:creationId xmlns:a16="http://schemas.microsoft.com/office/drawing/2014/main" id="{7B5073CF-C299-844C-990C-0068FD0D7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36" y="1432116"/>
            <a:ext cx="2755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48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F8795B2-9412-9240-B7B7-B963B2751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3600" b="1" dirty="0" err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è ordinato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54BB2E1C-8F61-4741-ACF4-319D5A7E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3" name="Text Box 8">
            <a:extLst>
              <a:ext uri="{FF2B5EF4-FFF2-40B4-BE49-F238E27FC236}">
                <a16:creationId xmlns:a16="http://schemas.microsoft.com/office/drawing/2014/main" id="{1BA1514F-487F-EC44-9D7E-2FAB0FF4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7654" name="Footer Placeholder 7">
            <a:extLst>
              <a:ext uri="{FF2B5EF4-FFF2-40B4-BE49-F238E27FC236}">
                <a16:creationId xmlns:a16="http://schemas.microsoft.com/office/drawing/2014/main" id="{27EC13C8-388E-334C-AE51-ED1EE824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955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7655" name="Slide Number Placeholder 6">
            <a:extLst>
              <a:ext uri="{FF2B5EF4-FFF2-40B4-BE49-F238E27FC236}">
                <a16:creationId xmlns:a16="http://schemas.microsoft.com/office/drawing/2014/main" id="{7451FAE1-8E59-F942-AF2A-A13E1F28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53401D-5C00-894B-A3F3-7C15C58CB801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793E86B-C329-CF46-A045-C999906971C3}"/>
              </a:ext>
            </a:extLst>
          </p:cNvPr>
          <p:cNvGrpSpPr/>
          <p:nvPr/>
        </p:nvGrpSpPr>
        <p:grpSpPr>
          <a:xfrm>
            <a:off x="355600" y="1155700"/>
            <a:ext cx="8147050" cy="4686300"/>
            <a:chOff x="355600" y="1155700"/>
            <a:chExt cx="8147050" cy="4686300"/>
          </a:xfrm>
        </p:grpSpPr>
        <p:sp>
          <p:nvSpPr>
            <p:cNvPr id="27652" name="Rectangle 5">
              <a:extLst>
                <a:ext uri="{FF2B5EF4-FFF2-40B4-BE49-F238E27FC236}">
                  <a16:creationId xmlns:a16="http://schemas.microsoft.com/office/drawing/2014/main" id="{9FEB8853-BA32-8A49-BC3C-F7652029F1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5600" y="1155700"/>
              <a:ext cx="80137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3200" b="1" dirty="0"/>
                <a:t>La rappresentazione sulla retta suggerisce:</a:t>
              </a:r>
            </a:p>
            <a:p>
              <a:pPr algn="ctr" eaLnBrk="1" hangingPunct="1"/>
              <a:r>
                <a:rPr lang="it-IT" altLang="it-IT" sz="3200" b="1" dirty="0"/>
                <a:t> </a:t>
              </a:r>
              <a:r>
                <a:rPr lang="it-IT" altLang="it-IT" sz="3200" b="1" i="1" dirty="0">
                  <a:solidFill>
                    <a:srgbClr val="0000FF"/>
                  </a:solidFill>
                </a:rPr>
                <a:t>l’insieme </a:t>
              </a:r>
              <a:r>
                <a:rPr lang="it-IT" altLang="it-IT" sz="3200" b="1" i="1" dirty="0" err="1">
                  <a:solidFill>
                    <a:srgbClr val="0000FF"/>
                  </a:solidFill>
                </a:rPr>
                <a:t>N</a:t>
              </a:r>
              <a:r>
                <a:rPr lang="it-IT" altLang="it-IT" sz="3200" b="1" i="1" dirty="0">
                  <a:solidFill>
                    <a:srgbClr val="0000FF"/>
                  </a:solidFill>
                </a:rPr>
                <a:t> è ordinato</a:t>
              </a:r>
            </a:p>
          </p:txBody>
        </p:sp>
        <p:pic>
          <p:nvPicPr>
            <p:cNvPr id="27656" name="Picture 8" descr="nat_retta2.jpg">
              <a:extLst>
                <a:ext uri="{FF2B5EF4-FFF2-40B4-BE49-F238E27FC236}">
                  <a16:creationId xmlns:a16="http://schemas.microsoft.com/office/drawing/2014/main" id="{854BA243-752E-1B40-82E8-1AC7919E3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" y="3568700"/>
              <a:ext cx="79883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Box 9">
              <a:extLst>
                <a:ext uri="{FF2B5EF4-FFF2-40B4-BE49-F238E27FC236}">
                  <a16:creationId xmlns:a16="http://schemas.microsoft.com/office/drawing/2014/main" id="{75232851-DE02-5D45-9BE4-33B93685F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00" y="2311400"/>
              <a:ext cx="78486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solidFill>
                    <a:srgbClr val="0000FF"/>
                  </a:solidFill>
                </a:rPr>
                <a:t>Scegli due due numeri; puoi sempre dire quale viene prima e quale dopo.</a:t>
              </a:r>
            </a:p>
          </p:txBody>
        </p:sp>
        <p:sp>
          <p:nvSpPr>
            <p:cNvPr id="27658" name="Line Callout 1 10">
              <a:extLst>
                <a:ext uri="{FF2B5EF4-FFF2-40B4-BE49-F238E27FC236}">
                  <a16:creationId xmlns:a16="http://schemas.microsoft.com/office/drawing/2014/main" id="{37B73F2A-72B6-D044-BECA-A6288FEE5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5270500"/>
              <a:ext cx="2527300" cy="571500"/>
            </a:xfrm>
            <a:prstGeom prst="borderCallout1">
              <a:avLst>
                <a:gd name="adj1" fmla="val -9546"/>
                <a:gd name="adj2" fmla="val 33259"/>
                <a:gd name="adj3" fmla="val -127838"/>
                <a:gd name="adj4" fmla="val 43014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400" b="1" dirty="0"/>
                <a:t>1 viene</a:t>
              </a:r>
              <a:r>
                <a:rPr lang="it-IT" altLang="it-IT" sz="2400" b="1" dirty="0">
                  <a:solidFill>
                    <a:srgbClr val="FF0000"/>
                  </a:solidFill>
                </a:rPr>
                <a:t> prima </a:t>
              </a:r>
              <a:r>
                <a:rPr lang="it-IT" altLang="it-IT" sz="2400" b="1" dirty="0"/>
                <a:t>di</a:t>
              </a:r>
              <a:r>
                <a:rPr lang="it-IT" altLang="it-IT" sz="2400" b="1" dirty="0">
                  <a:solidFill>
                    <a:srgbClr val="FF0000"/>
                  </a:solidFill>
                </a:rPr>
                <a:t> </a:t>
              </a:r>
              <a:r>
                <a:rPr lang="it-IT" altLang="it-IT" sz="2400" b="1" dirty="0"/>
                <a:t>2</a:t>
              </a:r>
            </a:p>
          </p:txBody>
        </p:sp>
        <p:sp>
          <p:nvSpPr>
            <p:cNvPr id="27659" name="Line Callout 1 11">
              <a:extLst>
                <a:ext uri="{FF2B5EF4-FFF2-40B4-BE49-F238E27FC236}">
                  <a16:creationId xmlns:a16="http://schemas.microsoft.com/office/drawing/2014/main" id="{3E55680E-D0C8-5F48-B081-6E5F52C2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200" y="5308600"/>
              <a:ext cx="2362200" cy="508000"/>
            </a:xfrm>
            <a:prstGeom prst="borderCallout1">
              <a:avLst>
                <a:gd name="adj1" fmla="val -4741"/>
                <a:gd name="adj2" fmla="val 24218"/>
                <a:gd name="adj3" fmla="val -137301"/>
                <a:gd name="adj4" fmla="val 39736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400" b="1" dirty="0"/>
                <a:t> 8 viene</a:t>
              </a:r>
              <a:r>
                <a:rPr lang="it-IT" altLang="it-IT" sz="2400" b="1" dirty="0">
                  <a:solidFill>
                    <a:srgbClr val="FF0000"/>
                  </a:solidFill>
                </a:rPr>
                <a:t> dopo </a:t>
              </a:r>
              <a:r>
                <a:rPr lang="it-IT" altLang="it-IT" sz="2400" b="1" dirty="0"/>
                <a:t>7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918B1C7-1B85-BC40-B81B-525EA9B1D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31750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Parole e simboli della matematica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25F6F6BC-3C86-8840-B0E3-0BEBCEED2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9700" name="Text Box 8">
            <a:extLst>
              <a:ext uri="{FF2B5EF4-FFF2-40B4-BE49-F238E27FC236}">
                <a16:creationId xmlns:a16="http://schemas.microsoft.com/office/drawing/2014/main" id="{B1C49C67-2F26-5748-938A-8576ACF0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9701" name="Footer Placeholder 7">
            <a:extLst>
              <a:ext uri="{FF2B5EF4-FFF2-40B4-BE49-F238E27FC236}">
                <a16:creationId xmlns:a16="http://schemas.microsoft.com/office/drawing/2014/main" id="{F3F8AFC5-903D-0446-88DC-DD7C1D86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4300"/>
            <a:ext cx="1790700" cy="393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9702" name="Slide Number Placeholder 6">
            <a:extLst>
              <a:ext uri="{FF2B5EF4-FFF2-40B4-BE49-F238E27FC236}">
                <a16:creationId xmlns:a16="http://schemas.microsoft.com/office/drawing/2014/main" id="{20CDCADC-E117-2B42-BAA7-6479A5B6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2C091B-0D44-6943-BE3D-33085D856DFF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389013E-CB25-6844-A32E-CAB2E51F42F3}"/>
              </a:ext>
            </a:extLst>
          </p:cNvPr>
          <p:cNvGrpSpPr/>
          <p:nvPr/>
        </p:nvGrpSpPr>
        <p:grpSpPr>
          <a:xfrm>
            <a:off x="361950" y="1231900"/>
            <a:ext cx="7993063" cy="5260975"/>
            <a:chOff x="361950" y="1231900"/>
            <a:chExt cx="7993063" cy="5260975"/>
          </a:xfrm>
        </p:grpSpPr>
        <p:pic>
          <p:nvPicPr>
            <p:cNvPr id="29703" name="Picture 8" descr="nat_retta2.jpg">
              <a:extLst>
                <a:ext uri="{FF2B5EF4-FFF2-40B4-BE49-F238E27FC236}">
                  <a16:creationId xmlns:a16="http://schemas.microsoft.com/office/drawing/2014/main" id="{EAA4F631-0162-4049-B533-5B6ACC013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" y="1231900"/>
              <a:ext cx="79883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Line Callout 1 10">
              <a:extLst>
                <a:ext uri="{FF2B5EF4-FFF2-40B4-BE49-F238E27FC236}">
                  <a16:creationId xmlns:a16="http://schemas.microsoft.com/office/drawing/2014/main" id="{6990A19F-5443-4F4E-954E-977856F70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0" y="2946400"/>
              <a:ext cx="2527300" cy="1320800"/>
            </a:xfrm>
            <a:prstGeom prst="borderCallout1">
              <a:avLst>
                <a:gd name="adj1" fmla="val -9546"/>
                <a:gd name="adj2" fmla="val 33259"/>
                <a:gd name="adj3" fmla="val -57259"/>
                <a:gd name="adj4" fmla="val 24921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400" b="1" dirty="0"/>
                <a:t>1 </a:t>
              </a:r>
              <a:r>
                <a:rPr lang="it-IT" altLang="it-IT" sz="2400" b="1" dirty="0">
                  <a:solidFill>
                    <a:srgbClr val="666666"/>
                  </a:solidFill>
                </a:rPr>
                <a:t>viene prima di</a:t>
              </a:r>
              <a:r>
                <a:rPr lang="it-IT" altLang="it-IT" sz="2400" b="1" dirty="0">
                  <a:solidFill>
                    <a:srgbClr val="FF0000"/>
                  </a:solidFill>
                </a:rPr>
                <a:t> </a:t>
              </a:r>
              <a:r>
                <a:rPr lang="it-IT" altLang="it-IT" sz="2400" b="1" dirty="0"/>
                <a:t>2</a:t>
              </a:r>
            </a:p>
            <a:p>
              <a:pPr algn="ctr" eaLnBrk="1" hangingPunct="1"/>
              <a:r>
                <a:rPr lang="it-IT" altLang="it-IT" sz="2400" b="1" dirty="0"/>
                <a:t>1 </a:t>
              </a:r>
              <a:r>
                <a:rPr lang="it-IT" altLang="it-IT" sz="2400" b="1" dirty="0">
                  <a:solidFill>
                    <a:srgbClr val="FF0000"/>
                  </a:solidFill>
                </a:rPr>
                <a:t>è minore di </a:t>
              </a:r>
              <a:r>
                <a:rPr lang="it-IT" altLang="it-IT" sz="2400" b="1" dirty="0"/>
                <a:t>2</a:t>
              </a:r>
            </a:p>
            <a:p>
              <a:pPr algn="ctr" eaLnBrk="1" hangingPunct="1"/>
              <a:r>
                <a:rPr lang="it-IT" altLang="it-IT" sz="2800" b="1" dirty="0">
                  <a:solidFill>
                    <a:srgbClr val="0000FF"/>
                  </a:solidFill>
                </a:rPr>
                <a:t>1 </a:t>
              </a:r>
              <a:r>
                <a:rPr lang="it-IT" altLang="it-IT" sz="2800" b="1" dirty="0">
                  <a:solidFill>
                    <a:srgbClr val="FF0000"/>
                  </a:solidFill>
                </a:rPr>
                <a:t>&lt;</a:t>
              </a:r>
              <a:r>
                <a:rPr lang="it-IT" altLang="it-IT" sz="2800" b="1" dirty="0">
                  <a:solidFill>
                    <a:srgbClr val="0000FF"/>
                  </a:solidFill>
                </a:rPr>
                <a:t> 2</a:t>
              </a:r>
            </a:p>
          </p:txBody>
        </p:sp>
        <p:sp>
          <p:nvSpPr>
            <p:cNvPr id="29705" name="Line Callout 1 12">
              <a:extLst>
                <a:ext uri="{FF2B5EF4-FFF2-40B4-BE49-F238E27FC236}">
                  <a16:creationId xmlns:a16="http://schemas.microsoft.com/office/drawing/2014/main" id="{9689F833-3E9F-A048-8200-C2DF46041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3035300"/>
              <a:ext cx="2501900" cy="1270000"/>
            </a:xfrm>
            <a:prstGeom prst="borderCallout1">
              <a:avLst>
                <a:gd name="adj1" fmla="val -4741"/>
                <a:gd name="adj2" fmla="val 24218"/>
                <a:gd name="adj3" fmla="val -67454"/>
                <a:gd name="adj4" fmla="val 5880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400" b="1" dirty="0"/>
                <a:t>8 </a:t>
              </a:r>
              <a:r>
                <a:rPr lang="it-IT" altLang="it-IT" sz="2400" b="1" dirty="0">
                  <a:solidFill>
                    <a:srgbClr val="666666"/>
                  </a:solidFill>
                </a:rPr>
                <a:t>viene dopo </a:t>
              </a:r>
              <a:r>
                <a:rPr lang="it-IT" altLang="it-IT" sz="2400" b="1" dirty="0"/>
                <a:t>7</a:t>
              </a:r>
            </a:p>
            <a:p>
              <a:pPr algn="ctr" eaLnBrk="1" hangingPunct="1"/>
              <a:r>
                <a:rPr lang="it-IT" altLang="it-IT" sz="2400" b="1" dirty="0"/>
                <a:t>8 </a:t>
              </a:r>
              <a:r>
                <a:rPr lang="it-IT" altLang="it-IT" sz="2400" b="1" dirty="0">
                  <a:solidFill>
                    <a:srgbClr val="FF0000"/>
                  </a:solidFill>
                </a:rPr>
                <a:t>è maggiore di </a:t>
              </a:r>
              <a:r>
                <a:rPr lang="it-IT" altLang="it-IT" sz="2400" b="1" dirty="0"/>
                <a:t>7</a:t>
              </a:r>
            </a:p>
            <a:p>
              <a:pPr algn="ctr" eaLnBrk="1" hangingPunct="1"/>
              <a:r>
                <a:rPr lang="it-IT" altLang="it-IT" sz="2800" b="1" dirty="0">
                  <a:solidFill>
                    <a:srgbClr val="0000FF"/>
                  </a:solidFill>
                </a:rPr>
                <a:t>8 </a:t>
              </a:r>
              <a:r>
                <a:rPr lang="it-IT" altLang="it-IT" sz="2800" b="1" dirty="0">
                  <a:solidFill>
                    <a:srgbClr val="FF0000"/>
                  </a:solidFill>
                </a:rPr>
                <a:t>&gt;</a:t>
              </a:r>
              <a:r>
                <a:rPr lang="it-IT" altLang="it-IT" sz="2800" b="1" dirty="0">
                  <a:solidFill>
                    <a:srgbClr val="0000FF"/>
                  </a:solidFill>
                </a:rPr>
                <a:t> 7</a:t>
              </a:r>
            </a:p>
          </p:txBody>
        </p:sp>
        <p:pic>
          <p:nvPicPr>
            <p:cNvPr id="29706" name="Picture 15" descr="Piccolo.jpg">
              <a:extLst>
                <a:ext uri="{FF2B5EF4-FFF2-40B4-BE49-F238E27FC236}">
                  <a16:creationId xmlns:a16="http://schemas.microsoft.com/office/drawing/2014/main" id="{BC05C330-3C2F-F449-8421-2D63038E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406900"/>
              <a:ext cx="3516313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6" descr="Grande.png">
              <a:extLst>
                <a:ext uri="{FF2B5EF4-FFF2-40B4-BE49-F238E27FC236}">
                  <a16:creationId xmlns:a16="http://schemas.microsoft.com/office/drawing/2014/main" id="{1416F386-6B6B-A84D-8080-6189E9783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4445000"/>
              <a:ext cx="3516313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8AB657F-6321-1248-A4DC-B49116906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31750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Parole e simboli della matematica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8724360C-11C6-5F40-A425-A23CA2694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1748" name="Text Box 8">
            <a:extLst>
              <a:ext uri="{FF2B5EF4-FFF2-40B4-BE49-F238E27FC236}">
                <a16:creationId xmlns:a16="http://schemas.microsoft.com/office/drawing/2014/main" id="{61531AEB-9BD7-5644-9F91-940E6DB3C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1749" name="Footer Placeholder 7">
            <a:extLst>
              <a:ext uri="{FF2B5EF4-FFF2-40B4-BE49-F238E27FC236}">
                <a16:creationId xmlns:a16="http://schemas.microsoft.com/office/drawing/2014/main" id="{FBF61221-F580-8641-BD40-67290418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790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1750" name="Slide Number Placeholder 6">
            <a:extLst>
              <a:ext uri="{FF2B5EF4-FFF2-40B4-BE49-F238E27FC236}">
                <a16:creationId xmlns:a16="http://schemas.microsoft.com/office/drawing/2014/main" id="{2D93E2F9-6EB5-3746-AE57-1BE999A1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14A2B2-D445-8E47-AF18-CB61A9600D0D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E979D5E-A766-A742-92E8-691B8E84610A}"/>
              </a:ext>
            </a:extLst>
          </p:cNvPr>
          <p:cNvGrpSpPr/>
          <p:nvPr/>
        </p:nvGrpSpPr>
        <p:grpSpPr>
          <a:xfrm>
            <a:off x="152400" y="1308100"/>
            <a:ext cx="8775700" cy="4808538"/>
            <a:chOff x="152400" y="1308100"/>
            <a:chExt cx="8775700" cy="4808538"/>
          </a:xfrm>
        </p:grpSpPr>
        <p:pic>
          <p:nvPicPr>
            <p:cNvPr id="31751" name="Picture 8" descr="nat_retta2.jpg">
              <a:extLst>
                <a:ext uri="{FF2B5EF4-FFF2-40B4-BE49-F238E27FC236}">
                  <a16:creationId xmlns:a16="http://schemas.microsoft.com/office/drawing/2014/main" id="{213D3E59-2E3E-5645-9AFC-4A8C37AF7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" y="1308100"/>
              <a:ext cx="7988300" cy="154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Box 11">
              <a:extLst>
                <a:ext uri="{FF2B5EF4-FFF2-40B4-BE49-F238E27FC236}">
                  <a16:creationId xmlns:a16="http://schemas.microsoft.com/office/drawing/2014/main" id="{8920BA2C-180F-C244-B73F-77C593010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991100"/>
              <a:ext cx="4127500" cy="1077913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>
                  <a:solidFill>
                    <a:srgbClr val="FF0000"/>
                  </a:solidFill>
                </a:rPr>
                <a:t>5 &lt; 9   </a:t>
              </a:r>
              <a:r>
                <a:rPr lang="it-IT" altLang="it-IT" sz="2800">
                  <a:latin typeface="Chalkboard" panose="03050602040202020205" pitchFamily="66" charset="77"/>
                </a:rPr>
                <a:t>“5 è minore di 9”                   </a:t>
              </a:r>
            </a:p>
            <a:p>
              <a:pPr eaLnBrk="1" hangingPunct="1"/>
              <a:r>
                <a:rPr lang="it-IT" altLang="it-IT" sz="3200" b="1" i="1">
                  <a:solidFill>
                    <a:srgbClr val="FF0000"/>
                  </a:solidFill>
                </a:rPr>
                <a:t>0 &lt; 1   </a:t>
              </a:r>
              <a:r>
                <a:rPr lang="it-IT" altLang="it-IT" sz="2800">
                  <a:latin typeface="Chalkboard" panose="03050602040202020205" pitchFamily="66" charset="77"/>
                </a:rPr>
                <a:t>“0 è minore di 1” </a:t>
              </a:r>
              <a:endParaRPr lang="it-IT" altLang="it-IT" sz="2800"/>
            </a:p>
          </p:txBody>
        </p:sp>
        <p:pic>
          <p:nvPicPr>
            <p:cNvPr id="31753" name="Picture 13" descr="Piccolo.jpg">
              <a:extLst>
                <a:ext uri="{FF2B5EF4-FFF2-40B4-BE49-F238E27FC236}">
                  <a16:creationId xmlns:a16="http://schemas.microsoft.com/office/drawing/2014/main" id="{644E6034-4D10-3247-8E5E-EE039E50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2959100"/>
              <a:ext cx="3314700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Rectangle 14">
              <a:extLst>
                <a:ext uri="{FF2B5EF4-FFF2-40B4-BE49-F238E27FC236}">
                  <a16:creationId xmlns:a16="http://schemas.microsoft.com/office/drawing/2014/main" id="{B7A71913-F7E3-AB4B-906C-B5AB86AC4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4978400"/>
              <a:ext cx="4413250" cy="113823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 dirty="0">
                  <a:solidFill>
                    <a:srgbClr val="FF0000"/>
                  </a:solidFill>
                </a:rPr>
                <a:t>4 &gt; 2  </a:t>
              </a:r>
              <a:r>
                <a:rPr lang="it-IT" altLang="it-IT" sz="2800" dirty="0">
                  <a:latin typeface="Chalkboard" panose="03050602040202020205" pitchFamily="66" charset="77"/>
                </a:rPr>
                <a:t>“4 è maggiore di 2”</a:t>
              </a:r>
              <a:r>
                <a:rPr lang="it-IT" altLang="it-IT" dirty="0">
                  <a:latin typeface="Chalkboard" panose="03050602040202020205" pitchFamily="66" charset="77"/>
                </a:rPr>
                <a:t> </a:t>
              </a:r>
              <a:r>
                <a:rPr lang="it-IT" altLang="it-IT" dirty="0"/>
                <a:t>          </a:t>
              </a:r>
            </a:p>
            <a:p>
              <a:pPr eaLnBrk="1" hangingPunct="1"/>
              <a:r>
                <a:rPr lang="it-IT" altLang="it-IT" sz="3200" b="1" i="1" dirty="0">
                  <a:solidFill>
                    <a:srgbClr val="FF0000"/>
                  </a:solidFill>
                </a:rPr>
                <a:t>5 &gt; 1  </a:t>
              </a:r>
              <a:r>
                <a:rPr lang="it-IT" altLang="it-IT" sz="2800" dirty="0">
                  <a:latin typeface="Chalkboard" panose="03050602040202020205" pitchFamily="66" charset="77"/>
                </a:rPr>
                <a:t>“5 è maggiore di 1” </a:t>
              </a:r>
              <a:r>
                <a:rPr lang="it-IT" altLang="it-IT" sz="2800" b="1" i="1" dirty="0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31755" name="Picture 17" descr="Grande.png">
              <a:extLst>
                <a:ext uri="{FF2B5EF4-FFF2-40B4-BE49-F238E27FC236}">
                  <a16:creationId xmlns:a16="http://schemas.microsoft.com/office/drawing/2014/main" id="{A4F0B674-8973-5D47-81E1-678831714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0" y="2959100"/>
              <a:ext cx="3184525" cy="185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0C8ACD3-1300-AB48-968A-397084E75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 richiamato la calcolatrice?</a:t>
            </a:r>
          </a:p>
        </p:txBody>
      </p:sp>
      <p:sp>
        <p:nvSpPr>
          <p:cNvPr id="33796" name="Text Box 8">
            <a:extLst>
              <a:ext uri="{FF2B5EF4-FFF2-40B4-BE49-F238E27FC236}">
                <a16:creationId xmlns:a16="http://schemas.microsoft.com/office/drawing/2014/main" id="{127C0A37-CBCB-7A46-B617-DD6C9563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3797" name="Footer Placeholder 7">
            <a:extLst>
              <a:ext uri="{FF2B5EF4-FFF2-40B4-BE49-F238E27FC236}">
                <a16:creationId xmlns:a16="http://schemas.microsoft.com/office/drawing/2014/main" id="{3196946E-98E0-D44A-A6DF-F164781B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1341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3807" name="Slide Number Placeholder 17">
            <a:extLst>
              <a:ext uri="{FF2B5EF4-FFF2-40B4-BE49-F238E27FC236}">
                <a16:creationId xmlns:a16="http://schemas.microsoft.com/office/drawing/2014/main" id="{35EB06F9-7B3D-2C49-AB7F-C54C5DF4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CFD869-5D18-394E-BA7C-E49E02CE91BA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07CF4D6-59C5-BF47-B693-CF4A5DFC2331}"/>
              </a:ext>
            </a:extLst>
          </p:cNvPr>
          <p:cNvGrpSpPr/>
          <p:nvPr/>
        </p:nvGrpSpPr>
        <p:grpSpPr>
          <a:xfrm>
            <a:off x="165100" y="1485900"/>
            <a:ext cx="8858250" cy="3473450"/>
            <a:chOff x="165100" y="1485900"/>
            <a:chExt cx="8858250" cy="3473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4DD80C-FFFE-B44C-9BDE-E93AF9FCE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00" y="3530600"/>
              <a:ext cx="60579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>
                  <a:solidFill>
                    <a:srgbClr val="0000FF"/>
                  </a:solidFill>
                  <a:latin typeface="Arial Narrow" panose="020B0604020202020204" pitchFamily="34" charset="0"/>
                </a:rPr>
                <a:t>Espressioni solo con moltiplicazioni</a:t>
              </a: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CBC3E578-3CD8-2145-941D-E22762931B9F}"/>
                </a:ext>
              </a:extLst>
            </p:cNvPr>
            <p:cNvGrpSpPr/>
            <p:nvPr/>
          </p:nvGrpSpPr>
          <p:grpSpPr>
            <a:xfrm>
              <a:off x="228600" y="1485900"/>
              <a:ext cx="8794750" cy="3473450"/>
              <a:chOff x="228600" y="1485900"/>
              <a:chExt cx="8794750" cy="3473450"/>
            </a:xfrm>
          </p:grpSpPr>
          <p:sp>
            <p:nvSpPr>
              <p:cNvPr id="25607" name="TextBox 9">
                <a:extLst>
                  <a:ext uri="{FF2B5EF4-FFF2-40B4-BE49-F238E27FC236}">
                    <a16:creationId xmlns:a16="http://schemas.microsoft.com/office/drawing/2014/main" id="{DEF45A36-02A5-744E-B942-80D0716CC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1485900"/>
                <a:ext cx="50800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3200" b="1" i="1" dirty="0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Espressioni solo con addizioni </a:t>
                </a:r>
              </a:p>
            </p:txBody>
          </p:sp>
          <p:sp>
            <p:nvSpPr>
              <p:cNvPr id="33805" name="Right Brace 15">
                <a:extLst>
                  <a:ext uri="{FF2B5EF4-FFF2-40B4-BE49-F238E27FC236}">
                    <a16:creationId xmlns:a16="http://schemas.microsoft.com/office/drawing/2014/main" id="{D334A270-F6E6-144F-940E-1D0782D0D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0900" y="1606550"/>
                <a:ext cx="520700" cy="3352800"/>
              </a:xfrm>
              <a:prstGeom prst="rightBrace">
                <a:avLst>
                  <a:gd name="adj1" fmla="val 8377"/>
                  <a:gd name="adj2" fmla="val 49968"/>
                </a:avLst>
              </a:prstGeom>
              <a:noFill/>
              <a:ln w="38100">
                <a:solidFill>
                  <a:srgbClr val="FF0000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3806" name="TextBox 16">
                <a:extLst>
                  <a:ext uri="{FF2B5EF4-FFF2-40B4-BE49-F238E27FC236}">
                    <a16:creationId xmlns:a16="http://schemas.microsoft.com/office/drawing/2014/main" id="{BBE503A1-57AC-E84E-95E7-AFC40A0398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6050" y="2349261"/>
                <a:ext cx="2527300" cy="1569660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400" b="1" dirty="0">
                    <a:solidFill>
                      <a:srgbClr val="055EF0"/>
                    </a:solidFill>
                    <a:latin typeface="+mn-lt"/>
                  </a:rPr>
                  <a:t>Senza parentesi</a:t>
                </a:r>
              </a:p>
              <a:p>
                <a:pPr eaLnBrk="1" hangingPunct="1"/>
                <a:r>
                  <a:rPr lang="it-IT" altLang="it-IT" sz="2400" dirty="0">
                    <a:latin typeface="+mn-lt"/>
                  </a:rPr>
                  <a:t>Eseguo le operazioni nell’ordine in cui sono scritte</a:t>
                </a:r>
              </a:p>
            </p:txBody>
          </p:sp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3D88B730-13B8-C64A-BD44-91CC5CB96049}"/>
                  </a:ext>
                </a:extLst>
              </p:cNvPr>
              <p:cNvSpPr/>
              <p:nvPr/>
            </p:nvSpPr>
            <p:spPr bwMode="auto">
              <a:xfrm>
                <a:off x="704850" y="2362080"/>
                <a:ext cx="1255358" cy="617777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1F6ECC46-95C7-4948-8F4B-42552F64B12D}"/>
                  </a:ext>
                </a:extLst>
              </p:cNvPr>
              <p:cNvSpPr/>
              <p:nvPr/>
            </p:nvSpPr>
            <p:spPr bwMode="auto">
              <a:xfrm>
                <a:off x="3215565" y="2374900"/>
                <a:ext cx="829310" cy="617777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8" name="Rectangle 4">
                <a:extLst>
                  <a:ext uri="{FF2B5EF4-FFF2-40B4-BE49-F238E27FC236}">
                    <a16:creationId xmlns:a16="http://schemas.microsoft.com/office/drawing/2014/main" id="{6436B2C4-7F55-804B-8286-623A774F2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850" y="2320925"/>
                <a:ext cx="5373221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4 + 9 + 7 =  13 + 7 = 20 </a:t>
                </a:r>
              </a:p>
            </p:txBody>
          </p:sp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CA07B498-24B9-544E-94DB-5C45647071EB}"/>
                  </a:ext>
                </a:extLst>
              </p:cNvPr>
              <p:cNvSpPr/>
              <p:nvPr/>
            </p:nvSpPr>
            <p:spPr bwMode="auto">
              <a:xfrm>
                <a:off x="266700" y="4200525"/>
                <a:ext cx="1497554" cy="646113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819D465B-3F60-784B-9714-E1003A0C429D}"/>
                  </a:ext>
                </a:extLst>
              </p:cNvPr>
              <p:cNvSpPr/>
              <p:nvPr/>
            </p:nvSpPr>
            <p:spPr bwMode="auto">
              <a:xfrm>
                <a:off x="3194050" y="4244975"/>
                <a:ext cx="635672" cy="646113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4BA14ECF-F531-BC49-8023-FF8CF623C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200525"/>
                <a:ext cx="5849471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5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2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6 = 10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6 = 60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0922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3A02DA6-8DFA-6A46-AFB4-1AC04BD6C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 richiamato la calcolatrice?</a:t>
            </a:r>
          </a:p>
        </p:txBody>
      </p:sp>
      <p:sp>
        <p:nvSpPr>
          <p:cNvPr id="35844" name="Text Box 8">
            <a:extLst>
              <a:ext uri="{FF2B5EF4-FFF2-40B4-BE49-F238E27FC236}">
                <a16:creationId xmlns:a16="http://schemas.microsoft.com/office/drawing/2014/main" id="{BD4BF307-608C-9D4C-A418-EB9C408B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5845" name="Footer Placeholder 7">
            <a:extLst>
              <a:ext uri="{FF2B5EF4-FFF2-40B4-BE49-F238E27FC236}">
                <a16:creationId xmlns:a16="http://schemas.microsoft.com/office/drawing/2014/main" id="{1A1CED0F-C903-E448-8D25-CD7333B7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1341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5854" name="Slide Number Placeholder 17">
            <a:extLst>
              <a:ext uri="{FF2B5EF4-FFF2-40B4-BE49-F238E27FC236}">
                <a16:creationId xmlns:a16="http://schemas.microsoft.com/office/drawing/2014/main" id="{DEC3E7ED-C8AE-204D-9098-ED37AE12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A0F1F9-1021-444C-B69E-04CA769BF925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788436F-0CA8-B54E-80B0-E7DD800217AD}"/>
              </a:ext>
            </a:extLst>
          </p:cNvPr>
          <p:cNvGrpSpPr/>
          <p:nvPr/>
        </p:nvGrpSpPr>
        <p:grpSpPr>
          <a:xfrm>
            <a:off x="647700" y="1371600"/>
            <a:ext cx="8343900" cy="4379913"/>
            <a:chOff x="647700" y="1371600"/>
            <a:chExt cx="8343900" cy="4379913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654017BC-5B22-BC40-9EB8-6235DC5E2C4D}"/>
                </a:ext>
              </a:extLst>
            </p:cNvPr>
            <p:cNvSpPr/>
            <p:nvPr/>
          </p:nvSpPr>
          <p:spPr bwMode="auto">
            <a:xfrm>
              <a:off x="3015205" y="3972988"/>
              <a:ext cx="653154" cy="635526"/>
            </a:xfrm>
            <a:prstGeom prst="rect">
              <a:avLst/>
            </a:prstGeom>
            <a:solidFill>
              <a:srgbClr val="FFFEE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9924517-014D-8E42-B8CC-F314B60FF1D8}"/>
                </a:ext>
              </a:extLst>
            </p:cNvPr>
            <p:cNvSpPr/>
            <p:nvPr/>
          </p:nvSpPr>
          <p:spPr bwMode="auto">
            <a:xfrm>
              <a:off x="891317" y="4006145"/>
              <a:ext cx="1016335" cy="649109"/>
            </a:xfrm>
            <a:prstGeom prst="rect">
              <a:avLst/>
            </a:prstGeom>
            <a:solidFill>
              <a:srgbClr val="FFFEE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332BB087-86CA-114D-A01E-ACAF6D0C97D7}"/>
                </a:ext>
              </a:extLst>
            </p:cNvPr>
            <p:cNvSpPr/>
            <p:nvPr/>
          </p:nvSpPr>
          <p:spPr bwMode="auto">
            <a:xfrm>
              <a:off x="3929604" y="2571787"/>
              <a:ext cx="663911" cy="556130"/>
            </a:xfrm>
            <a:prstGeom prst="rect">
              <a:avLst/>
            </a:prstGeom>
            <a:solidFill>
              <a:srgbClr val="FFFEE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8D85AE2C-09C0-6D40-A477-A52628DCFA89}"/>
                </a:ext>
              </a:extLst>
            </p:cNvPr>
            <p:cNvSpPr/>
            <p:nvPr/>
          </p:nvSpPr>
          <p:spPr bwMode="auto">
            <a:xfrm>
              <a:off x="1635162" y="2614108"/>
              <a:ext cx="1043492" cy="556130"/>
            </a:xfrm>
            <a:prstGeom prst="rect">
              <a:avLst/>
            </a:prstGeom>
            <a:solidFill>
              <a:srgbClr val="FFFEE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5843" name="Rectangle 4">
              <a:extLst>
                <a:ext uri="{FF2B5EF4-FFF2-40B4-BE49-F238E27FC236}">
                  <a16:creationId xmlns:a16="http://schemas.microsoft.com/office/drawing/2014/main" id="{3E17BB4F-1A54-F142-8BAC-9D77406DD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524125"/>
              <a:ext cx="50863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dirty="0">
                  <a:solidFill>
                    <a:srgbClr val="2A2A2A"/>
                  </a:solidFill>
                  <a:latin typeface="Chalkboard" panose="03050602040202020205" pitchFamily="66" charset="77"/>
                </a:rPr>
                <a:t>4 + 9</a:t>
              </a:r>
              <a:r>
                <a:rPr lang="it-IT" altLang="it-IT" dirty="0">
                  <a:solidFill>
                    <a:srgbClr val="2A2A2A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×</a:t>
              </a:r>
              <a:r>
                <a:rPr lang="it-IT" altLang="it-IT" dirty="0">
                  <a:solidFill>
                    <a:srgbClr val="2A2A2A"/>
                  </a:solidFill>
                  <a:latin typeface="Chalkboard" panose="03050602040202020205" pitchFamily="66" charset="77"/>
                </a:rPr>
                <a:t>2 = 4 + 18 = 22 </a:t>
              </a:r>
            </a:p>
          </p:txBody>
        </p:sp>
        <p:sp>
          <p:nvSpPr>
            <p:cNvPr id="25607" name="TextBox 9">
              <a:extLst>
                <a:ext uri="{FF2B5EF4-FFF2-40B4-BE49-F238E27FC236}">
                  <a16:creationId xmlns:a16="http://schemas.microsoft.com/office/drawing/2014/main" id="{20CCC857-24D5-7D41-92A7-06B04C552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371600"/>
              <a:ext cx="70739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>
                  <a:solidFill>
                    <a:srgbClr val="0000FF"/>
                  </a:solidFill>
                  <a:latin typeface="Arial Narrow" panose="020B0604020202020204" pitchFamily="34" charset="0"/>
                </a:rPr>
                <a:t>Espressioni con addizioni e moltiplicazioni </a:t>
              </a:r>
            </a:p>
          </p:txBody>
        </p:sp>
        <p:sp>
          <p:nvSpPr>
            <p:cNvPr id="35847" name="Rectangle 10">
              <a:extLst>
                <a:ext uri="{FF2B5EF4-FFF2-40B4-BE49-F238E27FC236}">
                  <a16:creationId xmlns:a16="http://schemas.microsoft.com/office/drawing/2014/main" id="{AB0BBB60-6877-B24E-9EEB-B7E4EC6BE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" y="3987800"/>
              <a:ext cx="5130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2A2A2A"/>
                  </a:solidFill>
                  <a:latin typeface="Chalkboard" panose="03050602040202020205" pitchFamily="66" charset="77"/>
                </a:rPr>
                <a:t>4</a:t>
              </a:r>
              <a:r>
                <a:rPr lang="it-IT" altLang="it-IT">
                  <a:solidFill>
                    <a:srgbClr val="2A2A2A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×</a:t>
              </a:r>
              <a:r>
                <a:rPr lang="it-IT" altLang="it-IT">
                  <a:solidFill>
                    <a:srgbClr val="2A2A2A"/>
                  </a:solidFill>
                  <a:latin typeface="Chalkboard" panose="03050602040202020205" pitchFamily="66" charset="77"/>
                </a:rPr>
                <a:t>9 </a:t>
              </a:r>
              <a:r>
                <a:rPr lang="it-IT" altLang="it-IT">
                  <a:solidFill>
                    <a:srgbClr val="2A2A2A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+</a:t>
              </a:r>
              <a:r>
                <a:rPr lang="it-IT" altLang="it-IT">
                  <a:solidFill>
                    <a:srgbClr val="2A2A2A"/>
                  </a:solidFill>
                  <a:latin typeface="Chalkboard" panose="03050602040202020205" pitchFamily="66" charset="77"/>
                </a:rPr>
                <a:t>2 = 36 </a:t>
              </a:r>
              <a:r>
                <a:rPr lang="it-IT" altLang="it-IT">
                  <a:solidFill>
                    <a:srgbClr val="2A2A2A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+</a:t>
              </a:r>
              <a:r>
                <a:rPr lang="it-IT" altLang="it-IT">
                  <a:solidFill>
                    <a:srgbClr val="2A2A2A"/>
                  </a:solidFill>
                  <a:latin typeface="Chalkboard" panose="03050602040202020205" pitchFamily="66" charset="77"/>
                </a:rPr>
                <a:t>2 =38  </a:t>
              </a:r>
            </a:p>
          </p:txBody>
        </p:sp>
        <p:sp>
          <p:nvSpPr>
            <p:cNvPr id="35852" name="Right Brace 15">
              <a:extLst>
                <a:ext uri="{FF2B5EF4-FFF2-40B4-BE49-F238E27FC236}">
                  <a16:creationId xmlns:a16="http://schemas.microsoft.com/office/drawing/2014/main" id="{F1F5730E-8B79-3A4F-AF34-6E11895B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2374900"/>
              <a:ext cx="520700" cy="2413000"/>
            </a:xfrm>
            <a:prstGeom prst="rightBrace">
              <a:avLst>
                <a:gd name="adj1" fmla="val 74232"/>
                <a:gd name="adj2" fmla="val 49968"/>
              </a:avLst>
            </a:prstGeom>
            <a:noFill/>
            <a:ln w="38100">
              <a:solidFill>
                <a:srgbClr val="FF0000">
                  <a:alpha val="98038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3806" name="TextBox 16">
              <a:extLst>
                <a:ext uri="{FF2B5EF4-FFF2-40B4-BE49-F238E27FC236}">
                  <a16:creationId xmlns:a16="http://schemas.microsoft.com/office/drawing/2014/main" id="{79624E54-E4F4-3F48-AD56-29496BEBD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2784475"/>
              <a:ext cx="2438400" cy="156966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400" b="1" dirty="0">
                  <a:solidFill>
                    <a:srgbClr val="FF0000"/>
                  </a:solidFill>
                </a:rPr>
                <a:t>Senza parentesi</a:t>
              </a:r>
            </a:p>
            <a:p>
              <a:pPr eaLnBrk="1" hangingPunct="1"/>
              <a:r>
                <a:rPr lang="it-IT" altLang="it-IT" sz="2400" dirty="0"/>
                <a:t>Eseguo</a:t>
              </a:r>
            </a:p>
            <a:p>
              <a:pPr eaLnBrk="1" hangingPunct="1"/>
              <a:r>
                <a:rPr lang="it-IT" altLang="it-IT" sz="2400" dirty="0"/>
                <a:t>1. moltiplicazioni;</a:t>
              </a:r>
              <a:br>
                <a:rPr lang="it-IT" altLang="it-IT" sz="2400" dirty="0"/>
              </a:br>
              <a:r>
                <a:rPr lang="it-IT" altLang="it-IT" sz="2400" dirty="0"/>
                <a:t>2. addizioni.</a:t>
              </a:r>
            </a:p>
          </p:txBody>
        </p:sp>
        <p:sp>
          <p:nvSpPr>
            <p:cNvPr id="35855" name="TextBox 15">
              <a:extLst>
                <a:ext uri="{FF2B5EF4-FFF2-40B4-BE49-F238E27FC236}">
                  <a16:creationId xmlns:a16="http://schemas.microsoft.com/office/drawing/2014/main" id="{A1660FCB-9DD9-B748-BE18-E5FAB816F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" y="5105400"/>
              <a:ext cx="81407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>
                  <a:solidFill>
                    <a:srgbClr val="FF0000"/>
                  </a:solidFill>
                  <a:latin typeface="Arial" panose="020B0604020202020204" pitchFamily="34" charset="0"/>
                </a:rPr>
                <a:t>A che cosa servono le parentesi?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327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E1F8C31-564B-1A41-A4CE-B54A175E5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330200"/>
            <a:ext cx="8667750" cy="622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Ordine delle operazioni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1CF13BEC-7E24-4B49-8D0A-C72C3B92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4EA3EC93-DA26-4D40-BA16-60DA89B6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5" name="TextBox 8">
            <a:extLst>
              <a:ext uri="{FF2B5EF4-FFF2-40B4-BE49-F238E27FC236}">
                <a16:creationId xmlns:a16="http://schemas.microsoft.com/office/drawing/2014/main" id="{52342985-CFE5-7244-9FE8-AD9E5BB4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959100"/>
            <a:ext cx="781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</a:rPr>
              <a:t>B. Priorità delle operazioni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D1DC4-4328-6044-BCAD-A978814E34B2}"/>
              </a:ext>
            </a:extLst>
          </p:cNvPr>
          <p:cNvSpPr txBox="1"/>
          <p:nvPr/>
        </p:nvSpPr>
        <p:spPr>
          <a:xfrm>
            <a:off x="609600" y="3454400"/>
            <a:ext cx="8331200" cy="236988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In </a:t>
            </a:r>
            <a:r>
              <a:rPr lang="it-IT" altLang="it-IT" sz="2800" b="1" dirty="0">
                <a:solidFill>
                  <a:srgbClr val="FF0000"/>
                </a:solidFill>
              </a:rPr>
              <a:t>un’espressione con addizioni e moltiplicazioni, </a:t>
            </a:r>
            <a:r>
              <a:rPr lang="it-IT" altLang="it-IT" sz="2800" b="1" dirty="0"/>
              <a:t>eseguo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2A2A2A"/>
                </a:solidFill>
              </a:rPr>
              <a:t>le operazioni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/>
              <a:t>in questo ordine:</a:t>
            </a:r>
          </a:p>
          <a:p>
            <a:pPr eaLnBrk="1" hangingPunct="1">
              <a:buFontTx/>
              <a:buAutoNum type="arabicPeriod"/>
            </a:pPr>
            <a:r>
              <a:rPr lang="it-IT" altLang="it-IT" sz="2800" b="1" dirty="0"/>
              <a:t> moltiplicazioni;</a:t>
            </a:r>
          </a:p>
          <a:p>
            <a:pPr eaLnBrk="1" hangingPunct="1">
              <a:buFontTx/>
              <a:buAutoNum type="arabicPeriod"/>
            </a:pPr>
            <a:r>
              <a:rPr lang="it-IT" altLang="it-IT" sz="2800" b="1" dirty="0"/>
              <a:t> addizioni.                            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35847" name="TextBox 10">
            <a:extLst>
              <a:ext uri="{FF2B5EF4-FFF2-40B4-BE49-F238E27FC236}">
                <a16:creationId xmlns:a16="http://schemas.microsoft.com/office/drawing/2014/main" id="{7325595D-0CC8-E442-B7FD-FF839D97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207000"/>
            <a:ext cx="872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</a:rPr>
              <a:t>C. Uso le parentesi per cambiare questo ordine.  </a:t>
            </a:r>
          </a:p>
        </p:txBody>
      </p:sp>
      <p:sp>
        <p:nvSpPr>
          <p:cNvPr id="35848" name="TextBox 8">
            <a:extLst>
              <a:ext uri="{FF2B5EF4-FFF2-40B4-BE49-F238E27FC236}">
                <a16:creationId xmlns:a16="http://schemas.microsoft.com/office/drawing/2014/main" id="{287BF9B6-0CFF-474F-A66A-91BDA2D2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952500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A. Espressioni con una sola operazione</a:t>
            </a:r>
          </a:p>
        </p:txBody>
      </p:sp>
      <p:sp>
        <p:nvSpPr>
          <p:cNvPr id="35849" name="Rectangle 8">
            <a:extLst>
              <a:ext uri="{FF2B5EF4-FFF2-40B4-BE49-F238E27FC236}">
                <a16:creationId xmlns:a16="http://schemas.microsoft.com/office/drawing/2014/main" id="{9D2142C8-D8C2-5444-9043-356EDE5F7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577975"/>
            <a:ext cx="8140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In </a:t>
            </a:r>
            <a:r>
              <a:rPr lang="it-IT" altLang="it-IT" sz="2800" b="1" dirty="0">
                <a:solidFill>
                  <a:srgbClr val="FF0000"/>
                </a:solidFill>
              </a:rPr>
              <a:t>espressioni</a:t>
            </a: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rgbClr val="FF0000"/>
                </a:solidFill>
              </a:rPr>
              <a:t>con una sola operazione </a:t>
            </a:r>
            <a:r>
              <a:rPr lang="it-IT" altLang="it-IT" sz="2800" b="1" dirty="0"/>
              <a:t>applicata a tre o più numeri, eseguo i calcoli nell’ordine in cui sono scritti, da sinistra verso destra.</a:t>
            </a:r>
          </a:p>
        </p:txBody>
      </p:sp>
      <p:sp>
        <p:nvSpPr>
          <p:cNvPr id="35850" name="Footer Placeholder 11">
            <a:extLst>
              <a:ext uri="{FF2B5EF4-FFF2-40B4-BE49-F238E27FC236}">
                <a16:creationId xmlns:a16="http://schemas.microsoft.com/office/drawing/2014/main" id="{464FDDC4-0F41-674F-B541-B6728AE3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930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5851" name="Slide Number Placeholder 12">
            <a:extLst>
              <a:ext uri="{FF2B5EF4-FFF2-40B4-BE49-F238E27FC236}">
                <a16:creationId xmlns:a16="http://schemas.microsoft.com/office/drawing/2014/main" id="{5ADF84B7-F28B-0C4A-9113-1B317B7D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1894ED-204D-CB44-8796-DB5E0C4774BC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961F3DA-199A-A441-BD80-498D37C6B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5" y="317500"/>
            <a:ext cx="8896350" cy="7239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 parentesi per cambiare l’ordine dei calcoli</a:t>
            </a:r>
          </a:p>
        </p:txBody>
      </p:sp>
      <p:sp>
        <p:nvSpPr>
          <p:cNvPr id="39940" name="Text Box 8">
            <a:extLst>
              <a:ext uri="{FF2B5EF4-FFF2-40B4-BE49-F238E27FC236}">
                <a16:creationId xmlns:a16="http://schemas.microsoft.com/office/drawing/2014/main" id="{598053BB-4293-1741-891B-7431B9C5B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9941" name="Footer Placeholder 7">
            <a:extLst>
              <a:ext uri="{FF2B5EF4-FFF2-40B4-BE49-F238E27FC236}">
                <a16:creationId xmlns:a16="http://schemas.microsoft.com/office/drawing/2014/main" id="{DB3E05AF-7F58-2443-A51F-A46C07E1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1341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9949" name="Slide Number Placeholder 17">
            <a:extLst>
              <a:ext uri="{FF2B5EF4-FFF2-40B4-BE49-F238E27FC236}">
                <a16:creationId xmlns:a16="http://schemas.microsoft.com/office/drawing/2014/main" id="{D339BD37-DD92-2E4F-BD07-FC6E3AA1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9900" y="6248400"/>
            <a:ext cx="3683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EC6428-E2C5-624F-A869-CFAF217407DE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BCD500A-1768-5244-9D1F-CF87AE472F5B}"/>
              </a:ext>
            </a:extLst>
          </p:cNvPr>
          <p:cNvGrpSpPr/>
          <p:nvPr/>
        </p:nvGrpSpPr>
        <p:grpSpPr>
          <a:xfrm>
            <a:off x="371475" y="1371600"/>
            <a:ext cx="8550275" cy="4149893"/>
            <a:chOff x="371475" y="1371600"/>
            <a:chExt cx="8550275" cy="4149893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9B236148-0738-4A4D-843B-587FB51A24C3}"/>
                </a:ext>
              </a:extLst>
            </p:cNvPr>
            <p:cNvGrpSpPr/>
            <p:nvPr/>
          </p:nvGrpSpPr>
          <p:grpSpPr>
            <a:xfrm>
              <a:off x="371475" y="2732881"/>
              <a:ext cx="5353050" cy="646113"/>
              <a:chOff x="298450" y="2524125"/>
              <a:chExt cx="5353050" cy="646113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22E3FA18-DCB4-644B-A590-AB4397D93094}"/>
                  </a:ext>
                </a:extLst>
              </p:cNvPr>
              <p:cNvSpPr/>
              <p:nvPr/>
            </p:nvSpPr>
            <p:spPr bwMode="auto">
              <a:xfrm>
                <a:off x="3048000" y="2569825"/>
                <a:ext cx="467568" cy="490875"/>
              </a:xfrm>
              <a:prstGeom prst="rect">
                <a:avLst/>
              </a:prstGeom>
              <a:solidFill>
                <a:srgbClr val="FEE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B69C6508-3CE8-D740-BD4F-9F768B484C94}"/>
                  </a:ext>
                </a:extLst>
              </p:cNvPr>
              <p:cNvSpPr/>
              <p:nvPr/>
            </p:nvSpPr>
            <p:spPr bwMode="auto">
              <a:xfrm>
                <a:off x="298450" y="2569825"/>
                <a:ext cx="1468642" cy="600413"/>
              </a:xfrm>
              <a:prstGeom prst="rect">
                <a:avLst/>
              </a:prstGeom>
              <a:solidFill>
                <a:srgbClr val="FEEAF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939" name="Rectangle 4">
                <a:extLst>
                  <a:ext uri="{FF2B5EF4-FFF2-40B4-BE49-F238E27FC236}">
                    <a16:creationId xmlns:a16="http://schemas.microsoft.com/office/drawing/2014/main" id="{64D2DB30-0DE4-4743-A277-8268E2D58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50" y="2524125"/>
                <a:ext cx="5353050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(4 + 9)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2 = 13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2 = 26 </a:t>
                </a:r>
              </a:p>
            </p:txBody>
          </p:sp>
        </p:grpSp>
        <p:sp>
          <p:nvSpPr>
            <p:cNvPr id="25607" name="TextBox 9">
              <a:extLst>
                <a:ext uri="{FF2B5EF4-FFF2-40B4-BE49-F238E27FC236}">
                  <a16:creationId xmlns:a16="http://schemas.microsoft.com/office/drawing/2014/main" id="{38CA8943-FE57-9E4D-9DB8-D60169DF0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371600"/>
              <a:ext cx="70739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>
                  <a:solidFill>
                    <a:srgbClr val="0000FF"/>
                  </a:solidFill>
                  <a:latin typeface="Arial Narrow" panose="020B0604020202020204" pitchFamily="34" charset="0"/>
                </a:rPr>
                <a:t>Espressioni con addizioni e moltiplicazioni </a:t>
              </a:r>
            </a:p>
          </p:txBody>
        </p: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C0FB9280-E704-5C4F-8561-71C6E05607D5}"/>
                </a:ext>
              </a:extLst>
            </p:cNvPr>
            <p:cNvGrpSpPr/>
            <p:nvPr/>
          </p:nvGrpSpPr>
          <p:grpSpPr>
            <a:xfrm>
              <a:off x="482600" y="4556125"/>
              <a:ext cx="5130800" cy="646113"/>
              <a:chOff x="431800" y="3997325"/>
              <a:chExt cx="5130800" cy="646113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5941CDC9-2BAE-FB4D-8EEB-27BADF38016E}"/>
                  </a:ext>
                </a:extLst>
              </p:cNvPr>
              <p:cNvSpPr/>
              <p:nvPr/>
            </p:nvSpPr>
            <p:spPr bwMode="auto">
              <a:xfrm>
                <a:off x="3584575" y="4074943"/>
                <a:ext cx="495300" cy="490875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B23798ED-5094-CC46-804E-F260B01E20F0}"/>
                  </a:ext>
                </a:extLst>
              </p:cNvPr>
              <p:cNvSpPr/>
              <p:nvPr/>
            </p:nvSpPr>
            <p:spPr bwMode="auto">
              <a:xfrm>
                <a:off x="1231900" y="4074943"/>
                <a:ext cx="1104900" cy="490875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943" name="Rectangle 10">
                <a:extLst>
                  <a:ext uri="{FF2B5EF4-FFF2-40B4-BE49-F238E27FC236}">
                    <a16:creationId xmlns:a16="http://schemas.microsoft.com/office/drawing/2014/main" id="{854A59C3-0CE4-BE4C-AFCA-B66AE229C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" y="3997325"/>
                <a:ext cx="5130800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4 +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9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2 = 4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+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18 = 22  </a:t>
                </a:r>
              </a:p>
            </p:txBody>
          </p:sp>
        </p:grpSp>
        <p:sp>
          <p:nvSpPr>
            <p:cNvPr id="33806" name="TextBox 16">
              <a:extLst>
                <a:ext uri="{FF2B5EF4-FFF2-40B4-BE49-F238E27FC236}">
                  <a16:creationId xmlns:a16="http://schemas.microsoft.com/office/drawing/2014/main" id="{A88FDF5F-2D73-4244-8391-D626E5537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9000" y="4074943"/>
              <a:ext cx="2603500" cy="1446550"/>
            </a:xfrm>
            <a:prstGeom prst="rect">
              <a:avLst/>
            </a:prstGeom>
            <a:solidFill>
              <a:srgbClr val="FFFEE8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200" b="1" dirty="0">
                  <a:solidFill>
                    <a:schemeClr val="accent4"/>
                  </a:solidFill>
                  <a:latin typeface="Arial Narrow" panose="020B0604020202020204" pitchFamily="34" charset="0"/>
                </a:rPr>
                <a:t>Senza parentesi</a:t>
              </a:r>
            </a:p>
            <a:p>
              <a:pPr eaLnBrk="1" hangingPunct="1"/>
              <a:r>
                <a:rPr lang="it-IT" altLang="it-IT" sz="2200" dirty="0">
                  <a:latin typeface="Arial Narrow" panose="020B0604020202020204" pitchFamily="34" charset="0"/>
                </a:rPr>
                <a:t>Esegui:</a:t>
              </a:r>
            </a:p>
            <a:p>
              <a:pPr eaLnBrk="1" hangingPunct="1"/>
              <a:r>
                <a:rPr lang="it-IT" altLang="it-IT" sz="2200" dirty="0">
                  <a:latin typeface="Arial Narrow" panose="020B0604020202020204" pitchFamily="34" charset="0"/>
                </a:rPr>
                <a:t>1. moltiplicazione;</a:t>
              </a:r>
              <a:br>
                <a:rPr lang="it-IT" altLang="it-IT" sz="2200" dirty="0">
                  <a:latin typeface="Arial Narrow" panose="020B0604020202020204" pitchFamily="34" charset="0"/>
                </a:rPr>
              </a:br>
              <a:r>
                <a:rPr lang="it-IT" altLang="it-IT" sz="2200" dirty="0">
                  <a:latin typeface="Arial Narrow" panose="020B0604020202020204" pitchFamily="34" charset="0"/>
                </a:rPr>
                <a:t>…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8D14CF-2792-E94A-8DB3-961D90FB5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450" y="2286000"/>
              <a:ext cx="3162300" cy="1446550"/>
            </a:xfrm>
            <a:prstGeom prst="rect">
              <a:avLst/>
            </a:prstGeom>
            <a:solidFill>
              <a:srgbClr val="FEEAF3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200" b="1" dirty="0">
                  <a:solidFill>
                    <a:schemeClr val="accent4"/>
                  </a:solidFill>
                  <a:latin typeface="Arial Narrow" panose="020B0604020202020204" pitchFamily="34" charset="0"/>
                </a:rPr>
                <a:t>Con parentesi</a:t>
              </a:r>
            </a:p>
            <a:p>
              <a:pPr eaLnBrk="1" hangingPunct="1"/>
              <a:r>
                <a:rPr lang="it-IT" altLang="it-IT" sz="2200" dirty="0">
                  <a:latin typeface="Arial Narrow" panose="020B0604020202020204" pitchFamily="34" charset="0"/>
                </a:rPr>
                <a:t>Calcoli:</a:t>
              </a:r>
            </a:p>
            <a:p>
              <a:pPr eaLnBrk="1" hangingPunct="1"/>
              <a:r>
                <a:rPr lang="it-IT" altLang="it-IT" sz="2200" dirty="0">
                  <a:latin typeface="Arial Narrow" panose="020B0604020202020204" pitchFamily="34" charset="0"/>
                </a:rPr>
                <a:t>1. Espressione fra parentesi</a:t>
              </a:r>
              <a:br>
                <a:rPr lang="it-IT" altLang="it-IT" sz="2200" dirty="0">
                  <a:latin typeface="Arial Narrow" panose="020B0604020202020204" pitchFamily="34" charset="0"/>
                </a:rPr>
              </a:br>
              <a:r>
                <a:rPr lang="it-IT" altLang="it-IT" sz="2200" dirty="0">
                  <a:latin typeface="Arial Narrow" panose="020B0604020202020204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9143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961F3DA-199A-A441-BD80-498D37C6B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5" y="317500"/>
            <a:ext cx="8896350" cy="7239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 parentesi per cambiare l’ordine dei calcoli</a:t>
            </a:r>
          </a:p>
        </p:txBody>
      </p:sp>
      <p:sp>
        <p:nvSpPr>
          <p:cNvPr id="39940" name="Text Box 8">
            <a:extLst>
              <a:ext uri="{FF2B5EF4-FFF2-40B4-BE49-F238E27FC236}">
                <a16:creationId xmlns:a16="http://schemas.microsoft.com/office/drawing/2014/main" id="{598053BB-4293-1741-891B-7431B9C5B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9941" name="Footer Placeholder 7">
            <a:extLst>
              <a:ext uri="{FF2B5EF4-FFF2-40B4-BE49-F238E27FC236}">
                <a16:creationId xmlns:a16="http://schemas.microsoft.com/office/drawing/2014/main" id="{DB3E05AF-7F58-2443-A51F-A46C07E1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1341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9949" name="Slide Number Placeholder 17">
            <a:extLst>
              <a:ext uri="{FF2B5EF4-FFF2-40B4-BE49-F238E27FC236}">
                <a16:creationId xmlns:a16="http://schemas.microsoft.com/office/drawing/2014/main" id="{D339BD37-DD92-2E4F-BD07-FC6E3AA1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9900" y="6248400"/>
            <a:ext cx="3683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EC6428-E2C5-624F-A869-CFAF217407DE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3B8D5F9-8BAE-FA47-9AA9-E8DA45F2CAAB}"/>
              </a:ext>
            </a:extLst>
          </p:cNvPr>
          <p:cNvGrpSpPr/>
          <p:nvPr/>
        </p:nvGrpSpPr>
        <p:grpSpPr>
          <a:xfrm>
            <a:off x="371475" y="1371600"/>
            <a:ext cx="8550275" cy="4149893"/>
            <a:chOff x="371475" y="1371600"/>
            <a:chExt cx="8550275" cy="4149893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332243B-7975-5C43-8769-28F49C94D0D9}"/>
                </a:ext>
              </a:extLst>
            </p:cNvPr>
            <p:cNvGrpSpPr/>
            <p:nvPr/>
          </p:nvGrpSpPr>
          <p:grpSpPr>
            <a:xfrm>
              <a:off x="482600" y="4556125"/>
              <a:ext cx="5130800" cy="646331"/>
              <a:chOff x="482600" y="4556125"/>
              <a:chExt cx="5130800" cy="646331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5941CDC9-2BAE-FB4D-8EEB-27BADF38016E}"/>
                  </a:ext>
                </a:extLst>
              </p:cNvPr>
              <p:cNvSpPr/>
              <p:nvPr/>
            </p:nvSpPr>
            <p:spPr bwMode="auto">
              <a:xfrm>
                <a:off x="3002709" y="4587636"/>
                <a:ext cx="598581" cy="490875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B23798ED-5094-CC46-804E-F260B01E20F0}"/>
                  </a:ext>
                </a:extLst>
              </p:cNvPr>
              <p:cNvSpPr/>
              <p:nvPr/>
            </p:nvSpPr>
            <p:spPr bwMode="auto">
              <a:xfrm>
                <a:off x="482600" y="4579818"/>
                <a:ext cx="1326440" cy="490875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943" name="Rectangle 10">
                <a:extLst>
                  <a:ext uri="{FF2B5EF4-FFF2-40B4-BE49-F238E27FC236}">
                    <a16:creationId xmlns:a16="http://schemas.microsoft.com/office/drawing/2014/main" id="{854A59C3-0CE4-BE4C-AFCA-B66AE229C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600" y="4556125"/>
                <a:ext cx="5130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4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9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+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2 = 36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+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2 = 38  </a:t>
                </a:r>
              </a:p>
            </p:txBody>
          </p:sp>
        </p:grp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0274AEDF-1310-2747-A490-305DC95F4AD8}"/>
                </a:ext>
              </a:extLst>
            </p:cNvPr>
            <p:cNvGrpSpPr/>
            <p:nvPr/>
          </p:nvGrpSpPr>
          <p:grpSpPr>
            <a:xfrm>
              <a:off x="371475" y="2732881"/>
              <a:ext cx="5353050" cy="685250"/>
              <a:chOff x="371475" y="2732881"/>
              <a:chExt cx="5353050" cy="685250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22E3FA18-DCB4-644B-A590-AB4397D93094}"/>
                  </a:ext>
                </a:extLst>
              </p:cNvPr>
              <p:cNvSpPr/>
              <p:nvPr/>
            </p:nvSpPr>
            <p:spPr bwMode="auto">
              <a:xfrm>
                <a:off x="3886525" y="2859691"/>
                <a:ext cx="467568" cy="490875"/>
              </a:xfrm>
              <a:prstGeom prst="rect">
                <a:avLst/>
              </a:prstGeom>
              <a:solidFill>
                <a:srgbClr val="FEE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B69C6508-3CE8-D740-BD4F-9F768B484C94}"/>
                  </a:ext>
                </a:extLst>
              </p:cNvPr>
              <p:cNvSpPr/>
              <p:nvPr/>
            </p:nvSpPr>
            <p:spPr bwMode="auto">
              <a:xfrm>
                <a:off x="1312208" y="2817718"/>
                <a:ext cx="1363681" cy="600413"/>
              </a:xfrm>
              <a:prstGeom prst="rect">
                <a:avLst/>
              </a:prstGeom>
              <a:solidFill>
                <a:srgbClr val="FEEAF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939" name="Rectangle 4">
                <a:extLst>
                  <a:ext uri="{FF2B5EF4-FFF2-40B4-BE49-F238E27FC236}">
                    <a16:creationId xmlns:a16="http://schemas.microsoft.com/office/drawing/2014/main" id="{64D2DB30-0DE4-4743-A277-8268E2D58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475" y="2732881"/>
                <a:ext cx="535305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4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(9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+</a:t>
                </a:r>
                <a:r>
                  <a:rPr lang="it-IT" altLang="it-IT" sz="1400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2) = 4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×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11 = 44 </a:t>
                </a:r>
              </a:p>
            </p:txBody>
          </p:sp>
        </p:grpSp>
        <p:sp>
          <p:nvSpPr>
            <p:cNvPr id="25607" name="TextBox 9">
              <a:extLst>
                <a:ext uri="{FF2B5EF4-FFF2-40B4-BE49-F238E27FC236}">
                  <a16:creationId xmlns:a16="http://schemas.microsoft.com/office/drawing/2014/main" id="{38CA8943-FE57-9E4D-9DB8-D60169DF0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371600"/>
              <a:ext cx="70739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>
                  <a:solidFill>
                    <a:srgbClr val="0000FF"/>
                  </a:solidFill>
                  <a:latin typeface="Arial Narrow" panose="020B0604020202020204" pitchFamily="34" charset="0"/>
                </a:rPr>
                <a:t>Espressioni con addizioni e moltiplicazioni </a:t>
              </a:r>
            </a:p>
          </p:txBody>
        </p:sp>
        <p:sp>
          <p:nvSpPr>
            <p:cNvPr id="33806" name="TextBox 16">
              <a:extLst>
                <a:ext uri="{FF2B5EF4-FFF2-40B4-BE49-F238E27FC236}">
                  <a16:creationId xmlns:a16="http://schemas.microsoft.com/office/drawing/2014/main" id="{A88FDF5F-2D73-4244-8391-D626E5537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9000" y="4074943"/>
              <a:ext cx="2603500" cy="1446550"/>
            </a:xfrm>
            <a:prstGeom prst="rect">
              <a:avLst/>
            </a:prstGeom>
            <a:solidFill>
              <a:srgbClr val="FFFEE8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200" b="1" dirty="0">
                  <a:solidFill>
                    <a:schemeClr val="accent4"/>
                  </a:solidFill>
                  <a:latin typeface="Arial Narrow" panose="020B0604020202020204" pitchFamily="34" charset="0"/>
                </a:rPr>
                <a:t>Senza parentesi</a:t>
              </a:r>
            </a:p>
            <a:p>
              <a:pPr eaLnBrk="1" hangingPunct="1"/>
              <a:r>
                <a:rPr lang="it-IT" altLang="it-IT" sz="2200" dirty="0">
                  <a:latin typeface="Arial Narrow" panose="020B0604020202020204" pitchFamily="34" charset="0"/>
                </a:rPr>
                <a:t>Esegui:</a:t>
              </a:r>
            </a:p>
            <a:p>
              <a:pPr eaLnBrk="1" hangingPunct="1"/>
              <a:r>
                <a:rPr lang="it-IT" altLang="it-IT" sz="2200" dirty="0">
                  <a:latin typeface="Arial Narrow" panose="020B0604020202020204" pitchFamily="34" charset="0"/>
                </a:rPr>
                <a:t>1. moltiplicazione;</a:t>
              </a:r>
              <a:br>
                <a:rPr lang="it-IT" altLang="it-IT" sz="2200" dirty="0">
                  <a:latin typeface="Arial Narrow" panose="020B0604020202020204" pitchFamily="34" charset="0"/>
                </a:rPr>
              </a:br>
              <a:r>
                <a:rPr lang="it-IT" altLang="it-IT" sz="2200" dirty="0">
                  <a:latin typeface="Arial Narrow" panose="020B0604020202020204" pitchFamily="34" charset="0"/>
                </a:rPr>
                <a:t>…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8D14CF-2792-E94A-8DB3-961D90FB5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450" y="2286000"/>
              <a:ext cx="3162300" cy="1446550"/>
            </a:xfrm>
            <a:prstGeom prst="rect">
              <a:avLst/>
            </a:prstGeom>
            <a:solidFill>
              <a:srgbClr val="FEEAF3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2200" b="1" dirty="0">
                  <a:solidFill>
                    <a:schemeClr val="accent4"/>
                  </a:solidFill>
                  <a:latin typeface="Arial Narrow" panose="020B0604020202020204" pitchFamily="34" charset="0"/>
                </a:rPr>
                <a:t>Con parentesi</a:t>
              </a:r>
            </a:p>
            <a:p>
              <a:pPr eaLnBrk="1" hangingPunct="1"/>
              <a:r>
                <a:rPr lang="it-IT" altLang="it-IT" sz="2200" dirty="0">
                  <a:latin typeface="Arial Narrow" panose="020B0604020202020204" pitchFamily="34" charset="0"/>
                </a:rPr>
                <a:t>Calcoli:</a:t>
              </a:r>
            </a:p>
            <a:p>
              <a:pPr eaLnBrk="1" hangingPunct="1"/>
              <a:r>
                <a:rPr lang="it-IT" altLang="it-IT" sz="2200" dirty="0">
                  <a:latin typeface="Arial Narrow" panose="020B0604020202020204" pitchFamily="34" charset="0"/>
                </a:rPr>
                <a:t>1. Espressione fra parentesi</a:t>
              </a:r>
              <a:br>
                <a:rPr lang="it-IT" altLang="it-IT" sz="2200" dirty="0">
                  <a:latin typeface="Arial Narrow" panose="020B0604020202020204" pitchFamily="34" charset="0"/>
                </a:rPr>
              </a:br>
              <a:r>
                <a:rPr lang="it-IT" altLang="it-IT" sz="2200" dirty="0">
                  <a:latin typeface="Arial Narrow" panose="020B0604020202020204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30153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8764AA0-FE2E-644D-911E-A6DDC083F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2" y="336694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richiamato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17262A1F-6C91-1C42-B934-553B1DD06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46084" name="Text Box 8">
            <a:extLst>
              <a:ext uri="{FF2B5EF4-FFF2-40B4-BE49-F238E27FC236}">
                <a16:creationId xmlns:a16="http://schemas.microsoft.com/office/drawing/2014/main" id="{5A3EA235-CCD4-3D47-B743-C36EA61C5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6085" name="Footer Placeholder 7">
            <a:extLst>
              <a:ext uri="{FF2B5EF4-FFF2-40B4-BE49-F238E27FC236}">
                <a16:creationId xmlns:a16="http://schemas.microsoft.com/office/drawing/2014/main" id="{5B5AC765-5FFD-C248-B57D-C073DC97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070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46086" name="TextBox 9">
            <a:extLst>
              <a:ext uri="{FF2B5EF4-FFF2-40B4-BE49-F238E27FC236}">
                <a16:creationId xmlns:a16="http://schemas.microsoft.com/office/drawing/2014/main" id="{B80CC4F6-0663-3745-90F3-44046CDC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084118"/>
            <a:ext cx="846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proprietà di addizione e moltiplicazione</a:t>
            </a:r>
          </a:p>
        </p:txBody>
      </p:sp>
      <p:sp>
        <p:nvSpPr>
          <p:cNvPr id="46087" name="Slide Number Placeholder 9">
            <a:extLst>
              <a:ext uri="{FF2B5EF4-FFF2-40B4-BE49-F238E27FC236}">
                <a16:creationId xmlns:a16="http://schemas.microsoft.com/office/drawing/2014/main" id="{57AB317A-2C7D-9B44-A303-5091BFAA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A56F8D-BF0F-C848-BB9F-9D3BA4355870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pic>
        <p:nvPicPr>
          <p:cNvPr id="46088" name="Picture 9" descr="Proprietà_add_molt.jpg">
            <a:extLst>
              <a:ext uri="{FF2B5EF4-FFF2-40B4-BE49-F238E27FC236}">
                <a16:creationId xmlns:a16="http://schemas.microsoft.com/office/drawing/2014/main" id="{6DF47165-5BEF-484D-85B3-2E5E6B7AD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787812"/>
            <a:ext cx="882332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214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519C3DBA-717D-DE46-B9D0-5E6E0CF62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476250"/>
            <a:ext cx="8667750" cy="6540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Parentesi e proprietà delle operazioni</a:t>
            </a:r>
          </a:p>
        </p:txBody>
      </p:sp>
      <p:sp>
        <p:nvSpPr>
          <p:cNvPr id="37895" name="Footer Placeholder 8">
            <a:extLst>
              <a:ext uri="{FF2B5EF4-FFF2-40B4-BE49-F238E27FC236}">
                <a16:creationId xmlns:a16="http://schemas.microsoft.com/office/drawing/2014/main" id="{8480F5C3-5814-D740-876B-5DD0FF05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7399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7896" name="Slide Number Placeholder 9">
            <a:extLst>
              <a:ext uri="{FF2B5EF4-FFF2-40B4-BE49-F238E27FC236}">
                <a16:creationId xmlns:a16="http://schemas.microsoft.com/office/drawing/2014/main" id="{30669CE6-8406-144D-B6C5-FAEF348E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2B2C71-CAC0-764E-AF58-CDCF4D90CF31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58C6630-6E56-1743-A5C1-3B7F13AC9959}"/>
              </a:ext>
            </a:extLst>
          </p:cNvPr>
          <p:cNvGrpSpPr/>
          <p:nvPr/>
        </p:nvGrpSpPr>
        <p:grpSpPr>
          <a:xfrm>
            <a:off x="507999" y="1389912"/>
            <a:ext cx="6681087" cy="4147288"/>
            <a:chOff x="507999" y="1389912"/>
            <a:chExt cx="6681087" cy="4147288"/>
          </a:xfrm>
        </p:grpSpPr>
        <p:sp>
          <p:nvSpPr>
            <p:cNvPr id="37893" name="Rectangle 4">
              <a:extLst>
                <a:ext uri="{FF2B5EF4-FFF2-40B4-BE49-F238E27FC236}">
                  <a16:creationId xmlns:a16="http://schemas.microsoft.com/office/drawing/2014/main" id="{46FD7556-DDCA-604C-86D7-B3C1CD0B7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32092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37894" name="Rectangle 5">
              <a:extLst>
                <a:ext uri="{FF2B5EF4-FFF2-40B4-BE49-F238E27FC236}">
                  <a16:creationId xmlns:a16="http://schemas.microsoft.com/office/drawing/2014/main" id="{8A552CEB-016F-2C41-9AB9-09062EDFE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24415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37897" name="Line Callout 1 11">
              <a:extLst>
                <a:ext uri="{FF2B5EF4-FFF2-40B4-BE49-F238E27FC236}">
                  <a16:creationId xmlns:a16="http://schemas.microsoft.com/office/drawing/2014/main" id="{7B8AB98B-6E50-9043-AD5F-4EE9A31B6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99" y="4762500"/>
              <a:ext cx="4882707" cy="774700"/>
            </a:xfrm>
            <a:prstGeom prst="borderCallout1">
              <a:avLst>
                <a:gd name="adj1" fmla="val -3681"/>
                <a:gd name="adj2" fmla="val -597"/>
                <a:gd name="adj3" fmla="val -128798"/>
                <a:gd name="adj4" fmla="val 27006"/>
              </a:avLst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4000" b="1">
                  <a:solidFill>
                    <a:srgbClr val="FF0000"/>
                  </a:solidFill>
                  <a:latin typeface="Chalkboard" panose="03050602040202020205" pitchFamily="66" charset="77"/>
                </a:rPr>
                <a:t>Parentesi superflue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68227DEE-19A4-0443-B565-1324ED163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286" y="1389912"/>
              <a:ext cx="5765800" cy="29845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BA7E8AB-13CF-F242-A1CF-454C46ED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74951"/>
            <a:ext cx="8667750" cy="1034644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naturali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E7DF3205-5A5C-4644-9036-5E8318115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5D473FB8-555A-5A41-A8A1-BFB10BC69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5" name="Footer Placeholder 6">
            <a:extLst>
              <a:ext uri="{FF2B5EF4-FFF2-40B4-BE49-F238E27FC236}">
                <a16:creationId xmlns:a16="http://schemas.microsoft.com/office/drawing/2014/main" id="{56E2A40F-4340-314E-A381-6B1871C1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499" y="6248400"/>
            <a:ext cx="187189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DA019796-0F20-4B4F-9DF7-FDAD1BB0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37F449-7BF6-DE42-A6D4-87994F660531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79525CA-5B03-A847-9C4D-2895C4B74AC6}"/>
              </a:ext>
            </a:extLst>
          </p:cNvPr>
          <p:cNvGrpSpPr/>
          <p:nvPr/>
        </p:nvGrpSpPr>
        <p:grpSpPr>
          <a:xfrm>
            <a:off x="0" y="1812259"/>
            <a:ext cx="8991600" cy="3571875"/>
            <a:chOff x="0" y="1812259"/>
            <a:chExt cx="8991600" cy="3571875"/>
          </a:xfrm>
        </p:grpSpPr>
        <p:sp>
          <p:nvSpPr>
            <p:cNvPr id="15367" name="Rectangle 9">
              <a:extLst>
                <a:ext uri="{FF2B5EF4-FFF2-40B4-BE49-F238E27FC236}">
                  <a16:creationId xmlns:a16="http://schemas.microsoft.com/office/drawing/2014/main" id="{2854171B-5DC6-AD47-BB20-54D5FAAFB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900" y="2320925"/>
              <a:ext cx="6108700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/>
                <a:t>I  </a:t>
              </a:r>
              <a:r>
                <a:rPr lang="it-IT" altLang="it-IT" sz="3200" b="1" i="1" dirty="0"/>
                <a:t>numeri naturali</a:t>
              </a:r>
              <a:r>
                <a:rPr lang="it-IT" altLang="it-IT" sz="3200" b="1" dirty="0"/>
                <a:t> sono i primi numeri che hai incontrato, quando hai cominciato a contare con le dita. E sono anche i numeri alla base della matematica.</a:t>
              </a:r>
            </a:p>
          </p:txBody>
        </p:sp>
        <p:pic>
          <p:nvPicPr>
            <p:cNvPr id="15368" name="Picture 10" descr="contare1.jpg">
              <a:extLst>
                <a:ext uri="{FF2B5EF4-FFF2-40B4-BE49-F238E27FC236}">
                  <a16:creationId xmlns:a16="http://schemas.microsoft.com/office/drawing/2014/main" id="{A89BF38C-B1E7-D540-A1F8-FD78D1C52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2259"/>
              <a:ext cx="2755900" cy="357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Footer Placeholder 8">
            <a:extLst>
              <a:ext uri="{FF2B5EF4-FFF2-40B4-BE49-F238E27FC236}">
                <a16:creationId xmlns:a16="http://schemas.microsoft.com/office/drawing/2014/main" id="{DBC67E43-0145-5A49-A378-2B83D350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00800"/>
            <a:ext cx="180753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41993" name="Slide Number Placeholder 9">
            <a:extLst>
              <a:ext uri="{FF2B5EF4-FFF2-40B4-BE49-F238E27FC236}">
                <a16:creationId xmlns:a16="http://schemas.microsoft.com/office/drawing/2014/main" id="{209F1ABA-D5C1-E740-B1B6-B13EEFCB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7D9449-E0F8-E24C-B01D-0CCD5B34E05E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78068D5-7984-B842-BD5D-A39C0DD8DB3A}"/>
              </a:ext>
            </a:extLst>
          </p:cNvPr>
          <p:cNvGrpSpPr/>
          <p:nvPr/>
        </p:nvGrpSpPr>
        <p:grpSpPr>
          <a:xfrm>
            <a:off x="114150" y="2320925"/>
            <a:ext cx="8166250" cy="2497679"/>
            <a:chOff x="114150" y="2320925"/>
            <a:chExt cx="8166250" cy="2497679"/>
          </a:xfrm>
        </p:grpSpPr>
        <p:sp>
          <p:nvSpPr>
            <p:cNvPr id="41990" name="Rectangle 4">
              <a:extLst>
                <a:ext uri="{FF2B5EF4-FFF2-40B4-BE49-F238E27FC236}">
                  <a16:creationId xmlns:a16="http://schemas.microsoft.com/office/drawing/2014/main" id="{EB75D743-1EB1-324C-B156-1C9C37253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32092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41991" name="Rectangle 5">
              <a:extLst>
                <a:ext uri="{FF2B5EF4-FFF2-40B4-BE49-F238E27FC236}">
                  <a16:creationId xmlns:a16="http://schemas.microsoft.com/office/drawing/2014/main" id="{CEB34719-48E8-8F4B-9972-E42DEFFC3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24415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41994" name="Line Callout 1 9">
              <a:extLst>
                <a:ext uri="{FF2B5EF4-FFF2-40B4-BE49-F238E27FC236}">
                  <a16:creationId xmlns:a16="http://schemas.microsoft.com/office/drawing/2014/main" id="{FE934E88-C77A-9146-BFFE-E2C940D2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50" y="3019425"/>
              <a:ext cx="3848100" cy="635000"/>
            </a:xfrm>
            <a:prstGeom prst="borderCallout1">
              <a:avLst>
                <a:gd name="adj1" fmla="val 102319"/>
                <a:gd name="adj2" fmla="val -926"/>
                <a:gd name="adj3" fmla="val 162354"/>
                <a:gd name="adj4" fmla="val 104483"/>
              </a:avLst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Parentesi superflue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882D779-E7CB-FF48-92EF-A21C9AD71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2832"/>
            <a:stretch/>
          </p:blipFill>
          <p:spPr>
            <a:xfrm>
              <a:off x="4064000" y="2549525"/>
              <a:ext cx="4216400" cy="2269079"/>
            </a:xfrm>
            <a:prstGeom prst="rect">
              <a:avLst/>
            </a:prstGeom>
          </p:spPr>
        </p:pic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C35C33E3-9B25-E543-8996-51A6AFB0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27" y="891129"/>
            <a:ext cx="8405607" cy="11430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Parentesi e proprietà delle operazioni</a:t>
            </a:r>
            <a:endParaRPr lang="it-IT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>
            <a:extLst>
              <a:ext uri="{FF2B5EF4-FFF2-40B4-BE49-F238E27FC236}">
                <a16:creationId xmlns:a16="http://schemas.microsoft.com/office/drawing/2014/main" id="{6AD8890A-3568-044F-AF04-6D9AC0185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476250"/>
            <a:ext cx="8667750" cy="6540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Parentesi e proprietà delle operazioni</a:t>
            </a:r>
          </a:p>
        </p:txBody>
      </p:sp>
      <p:sp>
        <p:nvSpPr>
          <p:cNvPr id="39943" name="Footer Placeholder 8">
            <a:extLst>
              <a:ext uri="{FF2B5EF4-FFF2-40B4-BE49-F238E27FC236}">
                <a16:creationId xmlns:a16="http://schemas.microsoft.com/office/drawing/2014/main" id="{911E7E3A-DB85-3D4C-9C27-F177D779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400800"/>
            <a:ext cx="177563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9944" name="Slide Number Placeholder 9">
            <a:extLst>
              <a:ext uri="{FF2B5EF4-FFF2-40B4-BE49-F238E27FC236}">
                <a16:creationId xmlns:a16="http://schemas.microsoft.com/office/drawing/2014/main" id="{BD1E8170-43D9-7A4E-8500-26A0BAD5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78DF06-BE9D-0E40-BCF3-8BBF992C8633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E7FFEAF-D473-894B-935B-C577B838E47D}"/>
              </a:ext>
            </a:extLst>
          </p:cNvPr>
          <p:cNvGrpSpPr/>
          <p:nvPr/>
        </p:nvGrpSpPr>
        <p:grpSpPr>
          <a:xfrm>
            <a:off x="704850" y="1416050"/>
            <a:ext cx="7283450" cy="4368979"/>
            <a:chOff x="704850" y="1416050"/>
            <a:chExt cx="7283450" cy="4368979"/>
          </a:xfrm>
        </p:grpSpPr>
        <p:sp>
          <p:nvSpPr>
            <p:cNvPr id="39941" name="Rectangle 4">
              <a:extLst>
                <a:ext uri="{FF2B5EF4-FFF2-40B4-BE49-F238E27FC236}">
                  <a16:creationId xmlns:a16="http://schemas.microsoft.com/office/drawing/2014/main" id="{A6E156A4-76D1-B648-9372-4BF57C6B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32092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39942" name="Rectangle 5">
              <a:extLst>
                <a:ext uri="{FF2B5EF4-FFF2-40B4-BE49-F238E27FC236}">
                  <a16:creationId xmlns:a16="http://schemas.microsoft.com/office/drawing/2014/main" id="{D0E47B74-8037-4B48-BC29-EECFE10A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24415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39945" name="TextBox 9">
              <a:extLst>
                <a:ext uri="{FF2B5EF4-FFF2-40B4-BE49-F238E27FC236}">
                  <a16:creationId xmlns:a16="http://schemas.microsoft.com/office/drawing/2014/main" id="{28149427-B911-844D-9CB0-B10785441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100" y="4584700"/>
              <a:ext cx="6934200" cy="1200329"/>
            </a:xfrm>
            <a:prstGeom prst="rect">
              <a:avLst/>
            </a:prstGeom>
            <a:solidFill>
              <a:srgbClr val="FFFFCC"/>
            </a:solidFill>
            <a:ln w="317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b="1" i="1" dirty="0"/>
                <a:t>Proprietà associativa dell’addizione</a:t>
              </a:r>
            </a:p>
            <a:p>
              <a:pPr algn="ctr" eaLnBrk="1" hangingPunct="1"/>
              <a:r>
                <a:rPr lang="it-IT" altLang="it-IT" b="1" dirty="0"/>
                <a:t>(4 + 9) + 7 = 4 + (9 + 7)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B3BC8BA7-51A6-E148-8233-55183C07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1729" y="1416050"/>
              <a:ext cx="4940300" cy="27051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2A9D606-35AB-2248-B08F-B27952BA9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476250"/>
            <a:ext cx="8667750" cy="6540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Attenzione!</a:t>
            </a:r>
          </a:p>
        </p:txBody>
      </p:sp>
      <p:sp>
        <p:nvSpPr>
          <p:cNvPr id="44037" name="Footer Placeholder 8">
            <a:extLst>
              <a:ext uri="{FF2B5EF4-FFF2-40B4-BE49-F238E27FC236}">
                <a16:creationId xmlns:a16="http://schemas.microsoft.com/office/drawing/2014/main" id="{2C290CC0-1D57-F54D-8FD1-0585AC78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943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44038" name="Slide Number Placeholder 9">
            <a:extLst>
              <a:ext uri="{FF2B5EF4-FFF2-40B4-BE49-F238E27FC236}">
                <a16:creationId xmlns:a16="http://schemas.microsoft.com/office/drawing/2014/main" id="{ABB99E33-06BD-884D-B85A-F06439CD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BE3638-FDF3-4444-843F-89FE5FB4346C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E22C921-72C4-6243-B201-EB5548CD1EAD}"/>
              </a:ext>
            </a:extLst>
          </p:cNvPr>
          <p:cNvGrpSpPr/>
          <p:nvPr/>
        </p:nvGrpSpPr>
        <p:grpSpPr>
          <a:xfrm>
            <a:off x="203200" y="1402805"/>
            <a:ext cx="8737600" cy="3359695"/>
            <a:chOff x="203200" y="1402805"/>
            <a:chExt cx="8737600" cy="3359695"/>
          </a:xfrm>
        </p:grpSpPr>
        <p:sp>
          <p:nvSpPr>
            <p:cNvPr id="44035" name="Rectangle 4">
              <a:extLst>
                <a:ext uri="{FF2B5EF4-FFF2-40B4-BE49-F238E27FC236}">
                  <a16:creationId xmlns:a16="http://schemas.microsoft.com/office/drawing/2014/main" id="{729C54C2-A12C-F040-911F-DBEA23B6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32092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44036" name="Rectangle 5">
              <a:extLst>
                <a:ext uri="{FF2B5EF4-FFF2-40B4-BE49-F238E27FC236}">
                  <a16:creationId xmlns:a16="http://schemas.microsoft.com/office/drawing/2014/main" id="{31473447-0330-EF45-8518-AF1E9BEE2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3" y="244157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44039" name="TextBox 11">
              <a:extLst>
                <a:ext uri="{FF2B5EF4-FFF2-40B4-BE49-F238E27FC236}">
                  <a16:creationId xmlns:a16="http://schemas.microsoft.com/office/drawing/2014/main" id="{682D2CBE-B4DE-CE44-B28B-849767613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25" y="1402805"/>
              <a:ext cx="78613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La proprietà associativa </a:t>
              </a:r>
              <a:r>
                <a:rPr lang="it-IT" altLang="it-IT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</a:t>
              </a:r>
              <a:r>
                <a:rPr lang="it-IT" altLang="it-IT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vale per tutte le operazioni!</a:t>
              </a:r>
            </a:p>
          </p:txBody>
        </p:sp>
        <p:sp>
          <p:nvSpPr>
            <p:cNvPr id="44040" name="TextBox 12">
              <a:extLst>
                <a:ext uri="{FF2B5EF4-FFF2-40B4-BE49-F238E27FC236}">
                  <a16:creationId xmlns:a16="http://schemas.microsoft.com/office/drawing/2014/main" id="{40E05FC3-262A-0343-8C80-F811782BC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111500"/>
              <a:ext cx="84963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/>
                <a:t>(9 – 5) – 2 = 4 – 2 = </a:t>
              </a:r>
              <a:r>
                <a:rPr lang="it-IT" altLang="it-IT" sz="3200" b="1" dirty="0">
                  <a:solidFill>
                    <a:srgbClr val="0000FF"/>
                  </a:solidFill>
                </a:rPr>
                <a:t>2</a:t>
              </a:r>
              <a:r>
                <a:rPr lang="it-IT" altLang="it-IT" sz="3200" b="1" dirty="0"/>
                <a:t>   </a:t>
              </a:r>
              <a:r>
                <a:rPr lang="it-IT" altLang="it-IT" sz="3200" b="1" dirty="0">
                  <a:solidFill>
                    <a:srgbClr val="FF0000"/>
                  </a:solidFill>
                </a:rPr>
                <a:t>ma</a:t>
              </a:r>
              <a:r>
                <a:rPr lang="it-IT" altLang="it-IT" sz="3200" b="1" i="1" dirty="0"/>
                <a:t>  </a:t>
              </a:r>
              <a:r>
                <a:rPr lang="it-IT" altLang="it-IT" sz="3200" b="1" dirty="0"/>
                <a:t>9 – (5 – 2) = 9 – 3 = </a:t>
              </a:r>
              <a:r>
                <a:rPr lang="it-IT" altLang="it-IT" sz="3200" b="1" dirty="0">
                  <a:solidFill>
                    <a:srgbClr val="660066"/>
                  </a:solidFill>
                </a:rPr>
                <a:t>6</a:t>
              </a:r>
            </a:p>
          </p:txBody>
        </p:sp>
        <p:sp>
          <p:nvSpPr>
            <p:cNvPr id="44041" name="Rectangle 13">
              <a:extLst>
                <a:ext uri="{FF2B5EF4-FFF2-40B4-BE49-F238E27FC236}">
                  <a16:creationId xmlns:a16="http://schemas.microsoft.com/office/drawing/2014/main" id="{E2F8942C-9F67-4847-B1FE-CF386B511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00" y="4176713"/>
              <a:ext cx="873760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/>
                <a:t>(12 : 6) : 2 = 2 : 2 = </a:t>
              </a:r>
              <a:r>
                <a:rPr lang="it-IT" altLang="it-IT" sz="3200" b="1" dirty="0">
                  <a:solidFill>
                    <a:srgbClr val="0000FF"/>
                  </a:solidFill>
                </a:rPr>
                <a:t>1</a:t>
              </a:r>
              <a:r>
                <a:rPr lang="it-IT" altLang="it-IT" sz="3200" b="1" dirty="0"/>
                <a:t>    </a:t>
              </a:r>
              <a:r>
                <a:rPr lang="it-IT" altLang="it-IT" sz="3200" b="1" dirty="0">
                  <a:solidFill>
                    <a:srgbClr val="FF0000"/>
                  </a:solidFill>
                </a:rPr>
                <a:t>ma</a:t>
              </a:r>
              <a:r>
                <a:rPr lang="it-IT" altLang="it-IT" sz="3200" b="1" i="1" dirty="0"/>
                <a:t>  </a:t>
              </a:r>
              <a:r>
                <a:rPr lang="it-IT" altLang="it-IT" sz="3200" b="1" dirty="0"/>
                <a:t>12 : (6 : 2) = 12 : 3 = </a:t>
              </a:r>
              <a:r>
                <a:rPr lang="it-IT" altLang="it-IT" sz="3200" b="1" dirty="0">
                  <a:solidFill>
                    <a:srgbClr val="660066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EFB46F7-1B99-7047-8796-DAD15F761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82" y="1006872"/>
            <a:ext cx="8667750" cy="8001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naturali</a:t>
            </a:r>
            <a:br>
              <a:rPr lang="it-IT" altLang="it-IT" sz="3600" b="1" dirty="0">
                <a:solidFill>
                  <a:srgbClr val="FF33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</a:b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BD568A29-8673-4143-9107-D1FE4554D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114B8787-538D-574D-939F-E8CD9A3A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7413" name="Footer Placeholder 6">
            <a:extLst>
              <a:ext uri="{FF2B5EF4-FFF2-40B4-BE49-F238E27FC236}">
                <a16:creationId xmlns:a16="http://schemas.microsoft.com/office/drawing/2014/main" id="{F11148C5-B5E0-DC4F-ADCB-8FD7B5AE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8415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7414" name="Slide Number Placeholder 7">
            <a:extLst>
              <a:ext uri="{FF2B5EF4-FFF2-40B4-BE49-F238E27FC236}">
                <a16:creationId xmlns:a16="http://schemas.microsoft.com/office/drawing/2014/main" id="{04B602F5-3BF0-C34C-9A1F-E7066D36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86E992-CE79-D944-B787-D61DB6EBCE90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57FE0E40-B092-7748-8869-75C8BB4C2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2285206"/>
            <a:ext cx="7937500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Per richiamare caratteristiche e proprietà essenziali dei numeri naturali cominciamo con un breve video:</a:t>
            </a:r>
          </a:p>
          <a:p>
            <a:pPr eaLnBrk="1" hangingPunct="1"/>
            <a:endParaRPr lang="it-IT" altLang="it-IT" sz="1100" b="1" dirty="0"/>
          </a:p>
          <a:p>
            <a:pPr algn="ctr" eaLnBrk="1" hangingPunct="1"/>
            <a:r>
              <a:rPr lang="it-IT" altLang="it-IT" sz="3200" b="1" i="1" dirty="0"/>
              <a:t>‘Quali numeri sono naturali?’ 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62AD13-A84A-7442-B66A-6C03FEFE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Daniela Valenti, 2021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F1BDCC-140E-C04A-8A3E-975A25FB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21AD-0782-7B46-B736-D32006EEEB22}" type="slidenum">
              <a:rPr lang="it-IT" altLang="it-IT" smtClean="0"/>
              <a:pPr/>
              <a:t>4</a:t>
            </a:fld>
            <a:endParaRPr lang="it-IT" altLang="it-IT"/>
          </a:p>
        </p:txBody>
      </p:sp>
      <p:pic>
        <p:nvPicPr>
          <p:cNvPr id="2" name="NumA1Video.mp4">
            <a:hlinkClick r:id="" action="ppaction://media"/>
            <a:extLst>
              <a:ext uri="{FF2B5EF4-FFF2-40B4-BE49-F238E27FC236}">
                <a16:creationId xmlns:a16="http://schemas.microsoft.com/office/drawing/2014/main" id="{9E5CE9BF-E539-1547-B79E-B8B6DF244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657" y="292343"/>
            <a:ext cx="7748641" cy="61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>
            <a:extLst>
              <a:ext uri="{FF2B5EF4-FFF2-40B4-BE49-F238E27FC236}">
                <a16:creationId xmlns:a16="http://schemas.microsoft.com/office/drawing/2014/main" id="{8923CBCB-544C-9746-8F9E-2AEB5B2F0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02691AF0-611E-DE48-8493-E6BECDCF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2" name="Footer Placeholder 6">
            <a:extLst>
              <a:ext uri="{FF2B5EF4-FFF2-40B4-BE49-F238E27FC236}">
                <a16:creationId xmlns:a16="http://schemas.microsoft.com/office/drawing/2014/main" id="{5B20B6C5-C743-5C42-BBAB-85F27D60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816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9464" name="Slide Number Placeholder 7">
            <a:extLst>
              <a:ext uri="{FF2B5EF4-FFF2-40B4-BE49-F238E27FC236}">
                <a16:creationId xmlns:a16="http://schemas.microsoft.com/office/drawing/2014/main" id="{5849CA5F-2773-744C-B1C9-B5EB69CB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8A9EC4-720F-1B46-A721-CF55976F2CDF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3BE3722-45D9-A34B-96BE-5CA0E795B6E7}"/>
              </a:ext>
            </a:extLst>
          </p:cNvPr>
          <p:cNvSpPr txBox="1">
            <a:spLocks/>
          </p:cNvSpPr>
          <p:nvPr/>
        </p:nvSpPr>
        <p:spPr bwMode="auto">
          <a:xfrm>
            <a:off x="304800" y="714534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pPr algn="ctr"/>
            <a:r>
              <a:rPr lang="it-IT" altLang="it-IT" sz="36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BF2FA-7263-4144-86A2-47E33A7F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96" y="1998990"/>
            <a:ext cx="7939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Esplorare l’insieme dei numeri naturali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8FBBD6-1DD8-C347-B54C-CE9E7F5B626B}"/>
              </a:ext>
            </a:extLst>
          </p:cNvPr>
          <p:cNvSpPr txBox="1"/>
          <p:nvPr/>
        </p:nvSpPr>
        <p:spPr>
          <a:xfrm>
            <a:off x="1388184" y="3158302"/>
            <a:ext cx="6023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 la scheda che ti guida nell’esplorazione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>
            <a:extLst>
              <a:ext uri="{FF2B5EF4-FFF2-40B4-BE49-F238E27FC236}">
                <a16:creationId xmlns:a16="http://schemas.microsoft.com/office/drawing/2014/main" id="{8923CBCB-544C-9746-8F9E-2AEB5B2F0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02691AF0-611E-DE48-8493-E6BECDCF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2" name="Footer Placeholder 6">
            <a:extLst>
              <a:ext uri="{FF2B5EF4-FFF2-40B4-BE49-F238E27FC236}">
                <a16:creationId xmlns:a16="http://schemas.microsoft.com/office/drawing/2014/main" id="{5B20B6C5-C743-5C42-BBAB-85F27D60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816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9464" name="Slide Number Placeholder 7">
            <a:extLst>
              <a:ext uri="{FF2B5EF4-FFF2-40B4-BE49-F238E27FC236}">
                <a16:creationId xmlns:a16="http://schemas.microsoft.com/office/drawing/2014/main" id="{5849CA5F-2773-744C-B1C9-B5EB69CB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A8A9EC4-720F-1B46-A721-CF55976F2CDF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3BE3722-45D9-A34B-96BE-5CA0E795B6E7}"/>
              </a:ext>
            </a:extLst>
          </p:cNvPr>
          <p:cNvSpPr txBox="1">
            <a:spLocks/>
          </p:cNvSpPr>
          <p:nvPr/>
        </p:nvSpPr>
        <p:spPr bwMode="auto">
          <a:xfrm>
            <a:off x="0" y="2289175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pPr algn="ctr"/>
            <a:r>
              <a:rPr lang="it-IT" altLang="it-IT" sz="36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</a:t>
            </a:r>
          </a:p>
        </p:txBody>
      </p:sp>
    </p:spTree>
    <p:extLst>
      <p:ext uri="{BB962C8B-B14F-4D97-AF65-F5344CB8AC3E}">
        <p14:creationId xmlns:p14="http://schemas.microsoft.com/office/powerpoint/2010/main" val="42223009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B31BE2A-8148-F444-8FDF-A460EB23B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794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dei numeri naturali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1FDC856-368A-BC4B-B88F-B9AB261B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1509" name="Footer Placeholder 7">
            <a:extLst>
              <a:ext uri="{FF2B5EF4-FFF2-40B4-BE49-F238E27FC236}">
                <a16:creationId xmlns:a16="http://schemas.microsoft.com/office/drawing/2014/main" id="{E80B29AE-1BE4-7B4B-9A45-5D774AC1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8161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1510" name="Slide Number Placeholder 6">
            <a:extLst>
              <a:ext uri="{FF2B5EF4-FFF2-40B4-BE49-F238E27FC236}">
                <a16:creationId xmlns:a16="http://schemas.microsoft.com/office/drawing/2014/main" id="{FEC54E6C-D7F5-C54E-B019-71253F7A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958AFD-D6C0-FB48-85A7-68BA7632BE1A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AE62315-A424-1E43-907C-0AFF7A785B30}"/>
              </a:ext>
            </a:extLst>
          </p:cNvPr>
          <p:cNvGrpSpPr/>
          <p:nvPr/>
        </p:nvGrpSpPr>
        <p:grpSpPr>
          <a:xfrm>
            <a:off x="444500" y="1155700"/>
            <a:ext cx="8382000" cy="4979988"/>
            <a:chOff x="444500" y="1155700"/>
            <a:chExt cx="8382000" cy="4979988"/>
          </a:xfrm>
        </p:grpSpPr>
        <p:sp>
          <p:nvSpPr>
            <p:cNvPr id="21508" name="Text Box 8">
              <a:extLst>
                <a:ext uri="{FF2B5EF4-FFF2-40B4-BE49-F238E27FC236}">
                  <a16:creationId xmlns:a16="http://schemas.microsoft.com/office/drawing/2014/main" id="{99B52B78-A492-3745-8CB8-9B1BA7B53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00" y="1155700"/>
              <a:ext cx="83566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3200" b="1" dirty="0"/>
                <a:t>I numeri naturali sono evidenziati in giallo e rappresentati con un diagramma di </a:t>
              </a:r>
              <a:r>
                <a:rPr lang="it-IT" altLang="it-IT" sz="3200" b="1" dirty="0" err="1"/>
                <a:t>Venn</a:t>
              </a:r>
              <a:endParaRPr lang="it-IT" altLang="it-IT" sz="3200" b="1" dirty="0"/>
            </a:p>
          </p:txBody>
        </p:sp>
        <p:pic>
          <p:nvPicPr>
            <p:cNvPr id="21511" name="Picture 8" descr="Set_N.png">
              <a:extLst>
                <a:ext uri="{FF2B5EF4-FFF2-40B4-BE49-F238E27FC236}">
                  <a16:creationId xmlns:a16="http://schemas.microsoft.com/office/drawing/2014/main" id="{97C9BEFE-DFE7-8242-A8AA-D1ED591B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800" y="3562350"/>
              <a:ext cx="3733800" cy="257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9" descr="Scelta_Num_nat.png">
              <a:extLst>
                <a:ext uri="{FF2B5EF4-FFF2-40B4-BE49-F238E27FC236}">
                  <a16:creationId xmlns:a16="http://schemas.microsoft.com/office/drawing/2014/main" id="{1A8A7F5D-6BCA-E044-B483-540AD1EA0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2481263"/>
              <a:ext cx="8356600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Left Arrow Callout 11">
              <a:extLst>
                <a:ext uri="{FF2B5EF4-FFF2-40B4-BE49-F238E27FC236}">
                  <a16:creationId xmlns:a16="http://schemas.microsoft.com/office/drawing/2014/main" id="{76D923A9-CDA9-F94A-8DF4-9C9CEE470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5200" y="3911600"/>
              <a:ext cx="2781300" cy="1447800"/>
            </a:xfrm>
            <a:prstGeom prst="leftArrowCallout">
              <a:avLst>
                <a:gd name="adj1" fmla="val 25000"/>
                <a:gd name="adj2" fmla="val 25000"/>
                <a:gd name="adj3" fmla="val 22466"/>
                <a:gd name="adj4" fmla="val 64977"/>
              </a:avLst>
            </a:prstGeom>
            <a:solidFill>
              <a:srgbClr val="FFFFCC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i="1">
                  <a:solidFill>
                    <a:srgbClr val="0000FF"/>
                  </a:solidFill>
                </a:rPr>
                <a:t>N</a:t>
              </a:r>
              <a:r>
                <a:rPr lang="it-IT" altLang="it-IT" sz="2800">
                  <a:solidFill>
                    <a:srgbClr val="0000FF"/>
                  </a:solidFill>
                </a:rPr>
                <a:t> </a:t>
              </a:r>
              <a:r>
                <a:rPr lang="it-IT" altLang="it-IT" sz="2800" i="1">
                  <a:solidFill>
                    <a:srgbClr val="0000FF"/>
                  </a:solidFill>
                </a:rPr>
                <a:t>insieme</a:t>
              </a:r>
            </a:p>
            <a:p>
              <a:pPr eaLnBrk="1" hangingPunct="1"/>
              <a:r>
                <a:rPr lang="it-IT" altLang="it-IT" sz="2800" i="1">
                  <a:solidFill>
                    <a:srgbClr val="0000FF"/>
                  </a:solidFill>
                </a:rPr>
                <a:t>dei numeri</a:t>
              </a:r>
            </a:p>
            <a:p>
              <a:pPr eaLnBrk="1" hangingPunct="1"/>
              <a:r>
                <a:rPr lang="it-IT" altLang="it-IT" sz="2800" i="1">
                  <a:solidFill>
                    <a:srgbClr val="0000FF"/>
                  </a:solidFill>
                </a:rPr>
                <a:t>naturali   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632164A-16CC-1D48-8A83-B23D08B52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375473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naturali sulla retta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30848CD-A9CD-F64B-8B59-C7E00E6FA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253D53FB-B18D-0844-B586-D05861D2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3558" name="Footer Placeholder 7">
            <a:extLst>
              <a:ext uri="{FF2B5EF4-FFF2-40B4-BE49-F238E27FC236}">
                <a16:creationId xmlns:a16="http://schemas.microsoft.com/office/drawing/2014/main" id="{9EBCF752-B40F-804E-B9C8-13DD1278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9939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3559" name="Slide Number Placeholder 6">
            <a:extLst>
              <a:ext uri="{FF2B5EF4-FFF2-40B4-BE49-F238E27FC236}">
                <a16:creationId xmlns:a16="http://schemas.microsoft.com/office/drawing/2014/main" id="{61108369-D8BA-F84F-A4E0-AA57DB4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DF9E35-7303-6343-A845-F2E85F5F8129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FBD2FAB-B253-BB40-8484-1FB8A067C8F2}"/>
              </a:ext>
            </a:extLst>
          </p:cNvPr>
          <p:cNvGrpSpPr/>
          <p:nvPr/>
        </p:nvGrpSpPr>
        <p:grpSpPr>
          <a:xfrm>
            <a:off x="291306" y="1533936"/>
            <a:ext cx="8356600" cy="4013274"/>
            <a:chOff x="291306" y="1533936"/>
            <a:chExt cx="8356600" cy="4013274"/>
          </a:xfrm>
        </p:grpSpPr>
        <p:pic>
          <p:nvPicPr>
            <p:cNvPr id="23560" name="Picture 7" descr="Nat_retta.png">
              <a:extLst>
                <a:ext uri="{FF2B5EF4-FFF2-40B4-BE49-F238E27FC236}">
                  <a16:creationId xmlns:a16="http://schemas.microsoft.com/office/drawing/2014/main" id="{0EF5E8A5-EB91-3D4E-92E4-85B0D1EC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670660"/>
              <a:ext cx="7821613" cy="28765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Scelta_Num_nat.png">
              <a:extLst>
                <a:ext uri="{FF2B5EF4-FFF2-40B4-BE49-F238E27FC236}">
                  <a16:creationId xmlns:a16="http://schemas.microsoft.com/office/drawing/2014/main" id="{80640933-C03C-FC45-8831-FABB90F24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06" y="1533936"/>
              <a:ext cx="8356600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07D7F9C-CE88-C64D-AE9B-C0074385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3429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3600" b="1" dirty="0" err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è discreto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8B61942E-F27B-D444-B44C-D200F1A69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BF482E58-8088-DA4C-AD6B-96816111D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5606" name="Footer Placeholder 7">
            <a:extLst>
              <a:ext uri="{FF2B5EF4-FFF2-40B4-BE49-F238E27FC236}">
                <a16:creationId xmlns:a16="http://schemas.microsoft.com/office/drawing/2014/main" id="{32E25575-1F9E-1E47-A5D4-D5FD6827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5607" name="Slide Number Placeholder 6">
            <a:extLst>
              <a:ext uri="{FF2B5EF4-FFF2-40B4-BE49-F238E27FC236}">
                <a16:creationId xmlns:a16="http://schemas.microsoft.com/office/drawing/2014/main" id="{598745C6-DC04-E64D-A0FC-835EF4D9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398880-3B63-DB45-96AB-5DCD34875A06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E300466-504C-8841-8FE3-5B066E6C2638}"/>
              </a:ext>
            </a:extLst>
          </p:cNvPr>
          <p:cNvGrpSpPr/>
          <p:nvPr/>
        </p:nvGrpSpPr>
        <p:grpSpPr>
          <a:xfrm>
            <a:off x="355600" y="1104900"/>
            <a:ext cx="8534400" cy="4630738"/>
            <a:chOff x="355600" y="1104900"/>
            <a:chExt cx="8534400" cy="4630738"/>
          </a:xfrm>
        </p:grpSpPr>
        <p:sp>
          <p:nvSpPr>
            <p:cNvPr id="25604" name="Rectangle 5">
              <a:extLst>
                <a:ext uri="{FF2B5EF4-FFF2-40B4-BE49-F238E27FC236}">
                  <a16:creationId xmlns:a16="http://schemas.microsoft.com/office/drawing/2014/main" id="{F494646C-79F4-3B4E-BDA8-E000EBD36D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5600" y="1104900"/>
              <a:ext cx="85344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3200" b="1" dirty="0"/>
                <a:t>La rappresentazione sulla retta suggerisce:</a:t>
              </a:r>
              <a:endParaRPr lang="it-IT" altLang="it-IT" sz="3200" b="1" dirty="0">
                <a:solidFill>
                  <a:srgbClr val="0000FF"/>
                </a:solidFill>
              </a:endParaRPr>
            </a:p>
            <a:p>
              <a:pPr algn="ctr" eaLnBrk="1" hangingPunct="1"/>
              <a:r>
                <a:rPr lang="it-IT" altLang="it-IT" sz="3200" b="1" dirty="0">
                  <a:solidFill>
                    <a:srgbClr val="0000FF"/>
                  </a:solidFill>
                </a:rPr>
                <a:t>l’insieme</a:t>
              </a:r>
              <a:r>
                <a:rPr lang="it-IT" altLang="it-IT" sz="3200" b="1" i="1" dirty="0">
                  <a:solidFill>
                    <a:srgbClr val="0000FF"/>
                  </a:solidFill>
                </a:rPr>
                <a:t> </a:t>
              </a:r>
              <a:r>
                <a:rPr lang="it-IT" altLang="it-IT" sz="3200" b="1" i="1" dirty="0" err="1">
                  <a:solidFill>
                    <a:srgbClr val="0000FF"/>
                  </a:solidFill>
                </a:rPr>
                <a:t>N</a:t>
              </a:r>
              <a:r>
                <a:rPr lang="it-IT" altLang="it-IT" sz="3200" b="1" i="1" dirty="0">
                  <a:solidFill>
                    <a:srgbClr val="0000FF"/>
                  </a:solidFill>
                </a:rPr>
                <a:t> </a:t>
              </a:r>
              <a:r>
                <a:rPr lang="it-IT" altLang="it-IT" sz="3200" b="1" dirty="0">
                  <a:solidFill>
                    <a:srgbClr val="0000FF"/>
                  </a:solidFill>
                </a:rPr>
                <a:t>dei numeri naturali è </a:t>
              </a:r>
              <a:r>
                <a:rPr lang="it-IT" altLang="it-IT" sz="3200" b="1" i="1" dirty="0">
                  <a:solidFill>
                    <a:srgbClr val="0000FF"/>
                  </a:solidFill>
                </a:rPr>
                <a:t>discreto </a:t>
              </a:r>
            </a:p>
          </p:txBody>
        </p:sp>
        <p:pic>
          <p:nvPicPr>
            <p:cNvPr id="25608" name="Picture 9" descr="nat_retta.jpg">
              <a:extLst>
                <a:ext uri="{FF2B5EF4-FFF2-40B4-BE49-F238E27FC236}">
                  <a16:creationId xmlns:a16="http://schemas.microsoft.com/office/drawing/2014/main" id="{C437766D-A038-E648-99A2-6890FB44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2349500"/>
              <a:ext cx="7766050" cy="150653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9" name="Picture 10" descr="Collana_oriz2.png">
              <a:extLst>
                <a:ext uri="{FF2B5EF4-FFF2-40B4-BE49-F238E27FC236}">
                  <a16:creationId xmlns:a16="http://schemas.microsoft.com/office/drawing/2014/main" id="{930DECD1-047C-DA4C-A984-EE475B772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0" y="5108575"/>
              <a:ext cx="7861300" cy="627063"/>
            </a:xfrm>
            <a:prstGeom prst="rect">
              <a:avLst/>
            </a:prstGeom>
            <a:noFill/>
            <a:ln w="317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E4772-8E32-8046-80B2-3139D6E97CBD}"/>
                </a:ext>
              </a:extLst>
            </p:cNvPr>
            <p:cNvSpPr txBox="1"/>
            <p:nvPr/>
          </p:nvSpPr>
          <p:spPr>
            <a:xfrm>
              <a:off x="469900" y="3987800"/>
              <a:ext cx="8305800" cy="954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Arial Narrow" panose="020B0604020202020204" pitchFamily="34" charset="0"/>
                </a:rPr>
                <a:t>I punti sono isolati, separati fra loro, come perline di una collana: non c’è un numero naturale fra 0 e 1 o fra 1 e 2… </a:t>
              </a:r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23224</TotalTime>
  <Words>954</Words>
  <Application>Microsoft Macintosh PowerPoint</Application>
  <PresentationFormat>Presentazione su schermo (4:3)</PresentationFormat>
  <Paragraphs>219</Paragraphs>
  <Slides>22</Slides>
  <Notes>20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  <vt:variant>
        <vt:lpstr>Presentazioni personalizzate</vt:lpstr>
      </vt:variant>
      <vt:variant>
        <vt:i4>4</vt:i4>
      </vt:variant>
    </vt:vector>
  </HeadingPairs>
  <TitlesOfParts>
    <vt:vector size="34" baseType="lpstr">
      <vt:lpstr>ＭＳ ゴシック</vt:lpstr>
      <vt:lpstr>ＭＳ Ｐゴシック</vt:lpstr>
      <vt:lpstr>Arial</vt:lpstr>
      <vt:lpstr>Arial Black</vt:lpstr>
      <vt:lpstr>Arial Narrow</vt:lpstr>
      <vt:lpstr>Chalkboard</vt:lpstr>
      <vt:lpstr>Times New Roman</vt:lpstr>
      <vt:lpstr>Boomerang</vt:lpstr>
      <vt:lpstr>I numeri naturali</vt:lpstr>
      <vt:lpstr>I numeri naturali</vt:lpstr>
      <vt:lpstr>I numeri naturali </vt:lpstr>
      <vt:lpstr>Presentazione standard di PowerPoint</vt:lpstr>
      <vt:lpstr>Presentazione standard di PowerPoint</vt:lpstr>
      <vt:lpstr>Presentazione standard di PowerPoint</vt:lpstr>
      <vt:lpstr>L’insieme dei numeri naturali</vt:lpstr>
      <vt:lpstr>I numeri naturali sulla retta</vt:lpstr>
      <vt:lpstr>L’insieme N è discreto</vt:lpstr>
      <vt:lpstr>L’insieme N è ordinato</vt:lpstr>
      <vt:lpstr>Parole e simboli della matematica</vt:lpstr>
      <vt:lpstr>Parole e simboli della matematica</vt:lpstr>
      <vt:lpstr>Che cosa ha richiamato la calcolatrice?</vt:lpstr>
      <vt:lpstr>Che cosa ha richiamato la calcolatrice?</vt:lpstr>
      <vt:lpstr>Ordine delle operazioni</vt:lpstr>
      <vt:lpstr>Le parentesi per cambiare l’ordine dei calcoli</vt:lpstr>
      <vt:lpstr>Le parentesi per cambiare l’ordine dei calcoli</vt:lpstr>
      <vt:lpstr>Che cosa hai richiamato</vt:lpstr>
      <vt:lpstr>Parentesi e proprietà delle operazioni</vt:lpstr>
      <vt:lpstr>Parentesi e proprietà delle operazioni</vt:lpstr>
      <vt:lpstr>Parentesi e proprietà delle operazioni</vt:lpstr>
      <vt:lpstr>Attenzione!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770</cp:revision>
  <cp:lastPrinted>2023-10-08T09:05:41Z</cp:lastPrinted>
  <dcterms:created xsi:type="dcterms:W3CDTF">2012-08-29T16:39:42Z</dcterms:created>
  <dcterms:modified xsi:type="dcterms:W3CDTF">2023-10-08T09:05:45Z</dcterms:modified>
</cp:coreProperties>
</file>