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304" r:id="rId3"/>
    <p:sldId id="305" r:id="rId4"/>
    <p:sldId id="306" r:id="rId5"/>
    <p:sldId id="307" r:id="rId6"/>
    <p:sldId id="308" r:id="rId7"/>
    <p:sldId id="309" r:id="rId8"/>
    <p:sldId id="300" r:id="rId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9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3918"/>
  </p:normalViewPr>
  <p:slideViewPr>
    <p:cSldViewPr>
      <p:cViewPr varScale="1">
        <p:scale>
          <a:sx n="85" d="100"/>
          <a:sy n="85" d="100"/>
        </p:scale>
        <p:origin x="1520" y="168"/>
      </p:cViewPr>
      <p:guideLst>
        <p:guide orient="horz" pos="2160"/>
        <p:guide pos="2880"/>
      </p:guideLst>
    </p:cSldViewPr>
  </p:slideViewPr>
  <p:notesTextViewPr>
    <p:cViewPr>
      <p:scale>
        <a:sx n="1" d="1"/>
        <a:sy n="1" d="1"/>
      </p:scale>
      <p:origin x="0" y="0"/>
    </p:cViewPr>
  </p:notesTextViewPr>
  <p:sorterViewPr>
    <p:cViewPr>
      <p:scale>
        <a:sx n="100" d="100"/>
        <a:sy n="100" d="100"/>
      </p:scale>
      <p:origin x="0" y="27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BE872F-3676-F542-BD06-EFE80D4D2D41}"/>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it-IT" altLang="it-IT"/>
          </a:p>
        </p:txBody>
      </p:sp>
      <p:sp>
        <p:nvSpPr>
          <p:cNvPr id="3" name="Date Placeholder 2">
            <a:extLst>
              <a:ext uri="{FF2B5EF4-FFF2-40B4-BE49-F238E27FC236}">
                <a16:creationId xmlns:a16="http://schemas.microsoft.com/office/drawing/2014/main" id="{C80424EC-6E19-364F-81A0-7F600FD96C3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A2D1AD2-6B90-9745-99A0-836F7050EB8F}" type="datetime1">
              <a:rPr lang="it-IT" altLang="it-IT"/>
              <a:pPr/>
              <a:t>23/07/22</a:t>
            </a:fld>
            <a:endParaRPr lang="it-IT" altLang="it-IT"/>
          </a:p>
        </p:txBody>
      </p:sp>
      <p:sp>
        <p:nvSpPr>
          <p:cNvPr id="4" name="Footer Placeholder 3">
            <a:extLst>
              <a:ext uri="{FF2B5EF4-FFF2-40B4-BE49-F238E27FC236}">
                <a16:creationId xmlns:a16="http://schemas.microsoft.com/office/drawing/2014/main" id="{52FCF1AE-BC01-D941-A711-3C0D52B2028C}"/>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it-IT" altLang="it-IT"/>
          </a:p>
        </p:txBody>
      </p:sp>
      <p:sp>
        <p:nvSpPr>
          <p:cNvPr id="5" name="Slide Number Placeholder 4">
            <a:extLst>
              <a:ext uri="{FF2B5EF4-FFF2-40B4-BE49-F238E27FC236}">
                <a16:creationId xmlns:a16="http://schemas.microsoft.com/office/drawing/2014/main" id="{52B3F92A-B349-7F44-869D-4219A20C22F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021F7B8-E31A-234E-BA4F-D884848C6D0C}" type="slidenum">
              <a:rPr lang="it-IT" altLang="it-IT"/>
              <a:pPr/>
              <a:t>‹N›</a:t>
            </a:fld>
            <a:endParaRPr lang="it-IT"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FDAB79-F899-E94F-9618-CFCE791757C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it-IT" altLang="it-IT"/>
          </a:p>
        </p:txBody>
      </p:sp>
      <p:sp>
        <p:nvSpPr>
          <p:cNvPr id="3" name="Date Placeholder 2">
            <a:extLst>
              <a:ext uri="{FF2B5EF4-FFF2-40B4-BE49-F238E27FC236}">
                <a16:creationId xmlns:a16="http://schemas.microsoft.com/office/drawing/2014/main" id="{46C1DBE8-FEFC-D34A-8C7F-A7E9CE08A15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3D2E898-706A-A24D-9D7D-5A04E3C45685}" type="datetime1">
              <a:rPr lang="it-IT" altLang="it-IT"/>
              <a:pPr/>
              <a:t>23/07/22</a:t>
            </a:fld>
            <a:endParaRPr lang="it-IT" altLang="it-IT"/>
          </a:p>
        </p:txBody>
      </p:sp>
      <p:sp>
        <p:nvSpPr>
          <p:cNvPr id="4" name="Slide Image Placeholder 3">
            <a:extLst>
              <a:ext uri="{FF2B5EF4-FFF2-40B4-BE49-F238E27FC236}">
                <a16:creationId xmlns:a16="http://schemas.microsoft.com/office/drawing/2014/main" id="{527737FD-7703-124E-B12A-11D906E637E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altLang="it-IT"/>
          </a:p>
        </p:txBody>
      </p:sp>
      <p:sp>
        <p:nvSpPr>
          <p:cNvPr id="5" name="Notes Placeholder 4">
            <a:extLst>
              <a:ext uri="{FF2B5EF4-FFF2-40B4-BE49-F238E27FC236}">
                <a16:creationId xmlns:a16="http://schemas.microsoft.com/office/drawing/2014/main" id="{074DE48F-9DBB-D44F-A02A-C00C99A5E48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a:p>
            <a:pPr lvl="4"/>
            <a:r>
              <a:rPr lang="it-IT" altLang="it-IT"/>
              <a:t>Fifth level</a:t>
            </a:r>
          </a:p>
        </p:txBody>
      </p:sp>
      <p:sp>
        <p:nvSpPr>
          <p:cNvPr id="6" name="Footer Placeholder 5">
            <a:extLst>
              <a:ext uri="{FF2B5EF4-FFF2-40B4-BE49-F238E27FC236}">
                <a16:creationId xmlns:a16="http://schemas.microsoft.com/office/drawing/2014/main" id="{D806D667-73E5-0347-AC65-185714E86CC3}"/>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it-IT" altLang="it-IT"/>
          </a:p>
        </p:txBody>
      </p:sp>
      <p:sp>
        <p:nvSpPr>
          <p:cNvPr id="7" name="Slide Number Placeholder 6">
            <a:extLst>
              <a:ext uri="{FF2B5EF4-FFF2-40B4-BE49-F238E27FC236}">
                <a16:creationId xmlns:a16="http://schemas.microsoft.com/office/drawing/2014/main" id="{2CD0F6E6-A137-A64C-A1A4-FCABB15BFB5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809DA83-0CAA-654A-A7FF-CCC9E14E7C5D}" type="slidenum">
              <a:rPr lang="it-IT" altLang="it-IT"/>
              <a:pPr/>
              <a:t>‹N›</a:t>
            </a:fld>
            <a:endParaRPr lang="it-IT" altLang="it-IT"/>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A75B605-C76A-B247-877D-9AA703923AD7}"/>
              </a:ext>
            </a:extLst>
          </p:cNvPr>
          <p:cNvSpPr>
            <a:spLocks noGrp="1"/>
          </p:cNvSpPr>
          <p:nvPr>
            <p:ph type="dt" sz="half" idx="10"/>
          </p:nvPr>
        </p:nvSpPr>
        <p:spPr/>
        <p:txBody>
          <a:bodyPr/>
          <a:lstStyle>
            <a:lvl1pPr>
              <a:defRPr/>
            </a:lvl1pPr>
          </a:lstStyle>
          <a:p>
            <a:fld id="{0BCCC21E-986E-0A43-BB99-80F96DDD0F17}" type="datetime1">
              <a:rPr lang="it-IT" altLang="it-IT" smtClean="0"/>
              <a:t>23/07/22</a:t>
            </a:fld>
            <a:endParaRPr lang="it-IT" altLang="it-IT"/>
          </a:p>
        </p:txBody>
      </p:sp>
      <p:sp>
        <p:nvSpPr>
          <p:cNvPr id="5" name="Segnaposto piè di pagina 4">
            <a:extLst>
              <a:ext uri="{FF2B5EF4-FFF2-40B4-BE49-F238E27FC236}">
                <a16:creationId xmlns:a16="http://schemas.microsoft.com/office/drawing/2014/main" id="{70E96B10-B614-1248-86E4-572519184D49}"/>
              </a:ext>
            </a:extLst>
          </p:cNvPr>
          <p:cNvSpPr>
            <a:spLocks noGrp="1"/>
          </p:cNvSpPr>
          <p:nvPr>
            <p:ph type="ftr" sz="quarter" idx="11"/>
          </p:nvPr>
        </p:nvSpPr>
        <p:spPr/>
        <p:txBody>
          <a:bodyPr/>
          <a:lstStyle>
            <a:lvl1pPr>
              <a:defRPr/>
            </a:lvl1pPr>
          </a:lstStyle>
          <a:p>
            <a:r>
              <a:rPr lang="it-IT" altLang="it-IT"/>
              <a:t>Stefano Volpe e Daniela Valenti</a:t>
            </a:r>
          </a:p>
        </p:txBody>
      </p:sp>
      <p:sp>
        <p:nvSpPr>
          <p:cNvPr id="6" name="Segnaposto numero diapositiva 5">
            <a:extLst>
              <a:ext uri="{FF2B5EF4-FFF2-40B4-BE49-F238E27FC236}">
                <a16:creationId xmlns:a16="http://schemas.microsoft.com/office/drawing/2014/main" id="{8A0E92D2-E4E4-E94E-B4B2-74A51D6B83EC}"/>
              </a:ext>
            </a:extLst>
          </p:cNvPr>
          <p:cNvSpPr>
            <a:spLocks noGrp="1"/>
          </p:cNvSpPr>
          <p:nvPr>
            <p:ph type="sldNum" sz="quarter" idx="12"/>
          </p:nvPr>
        </p:nvSpPr>
        <p:spPr/>
        <p:txBody>
          <a:bodyPr/>
          <a:lstStyle>
            <a:lvl1pPr>
              <a:defRPr/>
            </a:lvl1pPr>
          </a:lstStyle>
          <a:p>
            <a:fld id="{F2DB8BCC-EDA9-E847-B4CC-62FDD97D57E0}" type="slidenum">
              <a:rPr lang="it-IT" altLang="it-IT"/>
              <a:pPr/>
              <a:t>‹N›</a:t>
            </a:fld>
            <a:endParaRPr lang="it-IT" altLang="it-IT"/>
          </a:p>
        </p:txBody>
      </p:sp>
    </p:spTree>
    <p:extLst>
      <p:ext uri="{BB962C8B-B14F-4D97-AF65-F5344CB8AC3E}">
        <p14:creationId xmlns:p14="http://schemas.microsoft.com/office/powerpoint/2010/main" val="2588957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CF201B3-FC79-4144-9AE0-5068F5DA5F86}"/>
              </a:ext>
            </a:extLst>
          </p:cNvPr>
          <p:cNvSpPr>
            <a:spLocks noGrp="1"/>
          </p:cNvSpPr>
          <p:nvPr>
            <p:ph type="dt" sz="half" idx="10"/>
          </p:nvPr>
        </p:nvSpPr>
        <p:spPr/>
        <p:txBody>
          <a:bodyPr/>
          <a:lstStyle>
            <a:lvl1pPr>
              <a:defRPr/>
            </a:lvl1pPr>
          </a:lstStyle>
          <a:p>
            <a:fld id="{F4D96AB0-0C1B-F044-BA33-88649A9AFEB8}" type="datetime1">
              <a:rPr lang="it-IT" altLang="it-IT" smtClean="0"/>
              <a:t>23/07/22</a:t>
            </a:fld>
            <a:endParaRPr lang="it-IT" altLang="it-IT"/>
          </a:p>
        </p:txBody>
      </p:sp>
      <p:sp>
        <p:nvSpPr>
          <p:cNvPr id="5" name="Segnaposto piè di pagina 4">
            <a:extLst>
              <a:ext uri="{FF2B5EF4-FFF2-40B4-BE49-F238E27FC236}">
                <a16:creationId xmlns:a16="http://schemas.microsoft.com/office/drawing/2014/main" id="{48635620-001C-7045-90EE-98CED902666F}"/>
              </a:ext>
            </a:extLst>
          </p:cNvPr>
          <p:cNvSpPr>
            <a:spLocks noGrp="1"/>
          </p:cNvSpPr>
          <p:nvPr>
            <p:ph type="ftr" sz="quarter" idx="11"/>
          </p:nvPr>
        </p:nvSpPr>
        <p:spPr/>
        <p:txBody>
          <a:bodyPr/>
          <a:lstStyle>
            <a:lvl1pPr>
              <a:defRPr/>
            </a:lvl1pPr>
          </a:lstStyle>
          <a:p>
            <a:r>
              <a:rPr lang="it-IT" altLang="it-IT"/>
              <a:t>Stefano Volpe e Daniela Valenti</a:t>
            </a:r>
          </a:p>
        </p:txBody>
      </p:sp>
      <p:sp>
        <p:nvSpPr>
          <p:cNvPr id="6" name="Segnaposto numero diapositiva 5">
            <a:extLst>
              <a:ext uri="{FF2B5EF4-FFF2-40B4-BE49-F238E27FC236}">
                <a16:creationId xmlns:a16="http://schemas.microsoft.com/office/drawing/2014/main" id="{7C1C62AD-B663-6943-8BC0-8DD4B2B909D9}"/>
              </a:ext>
            </a:extLst>
          </p:cNvPr>
          <p:cNvSpPr>
            <a:spLocks noGrp="1"/>
          </p:cNvSpPr>
          <p:nvPr>
            <p:ph type="sldNum" sz="quarter" idx="12"/>
          </p:nvPr>
        </p:nvSpPr>
        <p:spPr/>
        <p:txBody>
          <a:bodyPr/>
          <a:lstStyle>
            <a:lvl1pPr>
              <a:defRPr/>
            </a:lvl1pPr>
          </a:lstStyle>
          <a:p>
            <a:fld id="{B7E65D73-2022-5A4C-B577-51CE69C5611A}" type="slidenum">
              <a:rPr lang="it-IT" altLang="it-IT"/>
              <a:pPr/>
              <a:t>‹N›</a:t>
            </a:fld>
            <a:endParaRPr lang="it-IT" altLang="it-IT"/>
          </a:p>
        </p:txBody>
      </p:sp>
    </p:spTree>
    <p:extLst>
      <p:ext uri="{BB962C8B-B14F-4D97-AF65-F5344CB8AC3E}">
        <p14:creationId xmlns:p14="http://schemas.microsoft.com/office/powerpoint/2010/main" val="315687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8FE90DE-5660-BA42-A122-E4F00B578156}"/>
              </a:ext>
            </a:extLst>
          </p:cNvPr>
          <p:cNvSpPr>
            <a:spLocks noGrp="1"/>
          </p:cNvSpPr>
          <p:nvPr>
            <p:ph type="dt" sz="half" idx="10"/>
          </p:nvPr>
        </p:nvSpPr>
        <p:spPr/>
        <p:txBody>
          <a:bodyPr/>
          <a:lstStyle>
            <a:lvl1pPr>
              <a:defRPr/>
            </a:lvl1pPr>
          </a:lstStyle>
          <a:p>
            <a:fld id="{AD2A9376-B02F-8946-A407-978044A4F42D}" type="datetime1">
              <a:rPr lang="it-IT" altLang="it-IT" smtClean="0"/>
              <a:t>23/07/22</a:t>
            </a:fld>
            <a:endParaRPr lang="it-IT" altLang="it-IT"/>
          </a:p>
        </p:txBody>
      </p:sp>
      <p:sp>
        <p:nvSpPr>
          <p:cNvPr id="5" name="Segnaposto piè di pagina 4">
            <a:extLst>
              <a:ext uri="{FF2B5EF4-FFF2-40B4-BE49-F238E27FC236}">
                <a16:creationId xmlns:a16="http://schemas.microsoft.com/office/drawing/2014/main" id="{BEBC4313-F2EA-1D48-B3C2-ACFD6A1AC0F2}"/>
              </a:ext>
            </a:extLst>
          </p:cNvPr>
          <p:cNvSpPr>
            <a:spLocks noGrp="1"/>
          </p:cNvSpPr>
          <p:nvPr>
            <p:ph type="ftr" sz="quarter" idx="11"/>
          </p:nvPr>
        </p:nvSpPr>
        <p:spPr/>
        <p:txBody>
          <a:bodyPr/>
          <a:lstStyle>
            <a:lvl1pPr>
              <a:defRPr/>
            </a:lvl1pPr>
          </a:lstStyle>
          <a:p>
            <a:r>
              <a:rPr lang="it-IT" altLang="it-IT"/>
              <a:t>Stefano Volpe e Daniela Valenti</a:t>
            </a:r>
          </a:p>
        </p:txBody>
      </p:sp>
      <p:sp>
        <p:nvSpPr>
          <p:cNvPr id="6" name="Segnaposto numero diapositiva 5">
            <a:extLst>
              <a:ext uri="{FF2B5EF4-FFF2-40B4-BE49-F238E27FC236}">
                <a16:creationId xmlns:a16="http://schemas.microsoft.com/office/drawing/2014/main" id="{53558B93-7D57-6A4D-82E3-F565B9496F62}"/>
              </a:ext>
            </a:extLst>
          </p:cNvPr>
          <p:cNvSpPr>
            <a:spLocks noGrp="1"/>
          </p:cNvSpPr>
          <p:nvPr>
            <p:ph type="sldNum" sz="quarter" idx="12"/>
          </p:nvPr>
        </p:nvSpPr>
        <p:spPr/>
        <p:txBody>
          <a:bodyPr/>
          <a:lstStyle>
            <a:lvl1pPr>
              <a:defRPr/>
            </a:lvl1pPr>
          </a:lstStyle>
          <a:p>
            <a:fld id="{4D25E232-566A-3841-9D56-2C942400A5FF}" type="slidenum">
              <a:rPr lang="it-IT" altLang="it-IT"/>
              <a:pPr/>
              <a:t>‹N›</a:t>
            </a:fld>
            <a:endParaRPr lang="it-IT" altLang="it-IT"/>
          </a:p>
        </p:txBody>
      </p:sp>
    </p:spTree>
    <p:extLst>
      <p:ext uri="{BB962C8B-B14F-4D97-AF65-F5344CB8AC3E}">
        <p14:creationId xmlns:p14="http://schemas.microsoft.com/office/powerpoint/2010/main" val="201425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C52E0D2-A3E8-FE4F-85E5-49EA5D9FF52E}"/>
              </a:ext>
            </a:extLst>
          </p:cNvPr>
          <p:cNvSpPr>
            <a:spLocks noGrp="1"/>
          </p:cNvSpPr>
          <p:nvPr>
            <p:ph type="dt" sz="half" idx="10"/>
          </p:nvPr>
        </p:nvSpPr>
        <p:spPr/>
        <p:txBody>
          <a:bodyPr/>
          <a:lstStyle>
            <a:lvl1pPr>
              <a:defRPr/>
            </a:lvl1pPr>
          </a:lstStyle>
          <a:p>
            <a:fld id="{83A7ED3A-AC34-8C46-9E31-AEAA4438A77F}" type="datetime1">
              <a:rPr lang="it-IT" altLang="it-IT" smtClean="0"/>
              <a:t>23/07/22</a:t>
            </a:fld>
            <a:endParaRPr lang="it-IT" altLang="it-IT"/>
          </a:p>
        </p:txBody>
      </p:sp>
      <p:sp>
        <p:nvSpPr>
          <p:cNvPr id="5" name="Segnaposto piè di pagina 4">
            <a:extLst>
              <a:ext uri="{FF2B5EF4-FFF2-40B4-BE49-F238E27FC236}">
                <a16:creationId xmlns:a16="http://schemas.microsoft.com/office/drawing/2014/main" id="{46938788-B6A9-1449-8FB6-CC899553E40E}"/>
              </a:ext>
            </a:extLst>
          </p:cNvPr>
          <p:cNvSpPr>
            <a:spLocks noGrp="1"/>
          </p:cNvSpPr>
          <p:nvPr>
            <p:ph type="ftr" sz="quarter" idx="11"/>
          </p:nvPr>
        </p:nvSpPr>
        <p:spPr/>
        <p:txBody>
          <a:bodyPr/>
          <a:lstStyle>
            <a:lvl1pPr>
              <a:defRPr/>
            </a:lvl1pPr>
          </a:lstStyle>
          <a:p>
            <a:r>
              <a:rPr lang="it-IT" altLang="it-IT"/>
              <a:t>Stefano Volpe e Daniela Valenti</a:t>
            </a:r>
          </a:p>
        </p:txBody>
      </p:sp>
      <p:sp>
        <p:nvSpPr>
          <p:cNvPr id="6" name="Segnaposto numero diapositiva 5">
            <a:extLst>
              <a:ext uri="{FF2B5EF4-FFF2-40B4-BE49-F238E27FC236}">
                <a16:creationId xmlns:a16="http://schemas.microsoft.com/office/drawing/2014/main" id="{36B89078-E076-9F49-B38B-65C2D217E2FF}"/>
              </a:ext>
            </a:extLst>
          </p:cNvPr>
          <p:cNvSpPr>
            <a:spLocks noGrp="1"/>
          </p:cNvSpPr>
          <p:nvPr>
            <p:ph type="sldNum" sz="quarter" idx="12"/>
          </p:nvPr>
        </p:nvSpPr>
        <p:spPr/>
        <p:txBody>
          <a:bodyPr/>
          <a:lstStyle>
            <a:lvl1pPr>
              <a:defRPr/>
            </a:lvl1pPr>
          </a:lstStyle>
          <a:p>
            <a:fld id="{585A7918-3D3E-E544-974E-35ED3228018B}" type="slidenum">
              <a:rPr lang="it-IT" altLang="it-IT"/>
              <a:pPr/>
              <a:t>‹N›</a:t>
            </a:fld>
            <a:endParaRPr lang="it-IT" altLang="it-IT"/>
          </a:p>
        </p:txBody>
      </p:sp>
    </p:spTree>
    <p:extLst>
      <p:ext uri="{BB962C8B-B14F-4D97-AF65-F5344CB8AC3E}">
        <p14:creationId xmlns:p14="http://schemas.microsoft.com/office/powerpoint/2010/main" val="233010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AFA24349-44C4-2D4D-8DFC-4A9112885611}"/>
              </a:ext>
            </a:extLst>
          </p:cNvPr>
          <p:cNvSpPr>
            <a:spLocks noGrp="1"/>
          </p:cNvSpPr>
          <p:nvPr>
            <p:ph type="dt" sz="half" idx="10"/>
          </p:nvPr>
        </p:nvSpPr>
        <p:spPr/>
        <p:txBody>
          <a:bodyPr/>
          <a:lstStyle>
            <a:lvl1pPr>
              <a:defRPr/>
            </a:lvl1pPr>
          </a:lstStyle>
          <a:p>
            <a:fld id="{52AEF9CC-29E6-8149-B073-0629F506C8C5}" type="datetime1">
              <a:rPr lang="it-IT" altLang="it-IT" smtClean="0"/>
              <a:t>23/07/22</a:t>
            </a:fld>
            <a:endParaRPr lang="it-IT" altLang="it-IT"/>
          </a:p>
        </p:txBody>
      </p:sp>
      <p:sp>
        <p:nvSpPr>
          <p:cNvPr id="5" name="Segnaposto piè di pagina 4">
            <a:extLst>
              <a:ext uri="{FF2B5EF4-FFF2-40B4-BE49-F238E27FC236}">
                <a16:creationId xmlns:a16="http://schemas.microsoft.com/office/drawing/2014/main" id="{5163F7EC-C932-564B-899C-DA08A2CA4208}"/>
              </a:ext>
            </a:extLst>
          </p:cNvPr>
          <p:cNvSpPr>
            <a:spLocks noGrp="1"/>
          </p:cNvSpPr>
          <p:nvPr>
            <p:ph type="ftr" sz="quarter" idx="11"/>
          </p:nvPr>
        </p:nvSpPr>
        <p:spPr/>
        <p:txBody>
          <a:bodyPr/>
          <a:lstStyle>
            <a:lvl1pPr>
              <a:defRPr/>
            </a:lvl1pPr>
          </a:lstStyle>
          <a:p>
            <a:r>
              <a:rPr lang="it-IT" altLang="it-IT"/>
              <a:t>Stefano Volpe e Daniela Valenti</a:t>
            </a:r>
          </a:p>
        </p:txBody>
      </p:sp>
      <p:sp>
        <p:nvSpPr>
          <p:cNvPr id="6" name="Segnaposto numero diapositiva 5">
            <a:extLst>
              <a:ext uri="{FF2B5EF4-FFF2-40B4-BE49-F238E27FC236}">
                <a16:creationId xmlns:a16="http://schemas.microsoft.com/office/drawing/2014/main" id="{6CC8B905-8FAB-8F49-8C34-96E3392F46F5}"/>
              </a:ext>
            </a:extLst>
          </p:cNvPr>
          <p:cNvSpPr>
            <a:spLocks noGrp="1"/>
          </p:cNvSpPr>
          <p:nvPr>
            <p:ph type="sldNum" sz="quarter" idx="12"/>
          </p:nvPr>
        </p:nvSpPr>
        <p:spPr/>
        <p:txBody>
          <a:bodyPr/>
          <a:lstStyle>
            <a:lvl1pPr>
              <a:defRPr/>
            </a:lvl1pPr>
          </a:lstStyle>
          <a:p>
            <a:fld id="{6244263D-60A6-1147-9340-FD1F996C47EF}" type="slidenum">
              <a:rPr lang="it-IT" altLang="it-IT"/>
              <a:pPr/>
              <a:t>‹N›</a:t>
            </a:fld>
            <a:endParaRPr lang="it-IT" altLang="it-IT"/>
          </a:p>
        </p:txBody>
      </p:sp>
    </p:spTree>
    <p:extLst>
      <p:ext uri="{BB962C8B-B14F-4D97-AF65-F5344CB8AC3E}">
        <p14:creationId xmlns:p14="http://schemas.microsoft.com/office/powerpoint/2010/main" val="315553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FFF0CA0D-BD8F-B94E-B239-8E92BAC5231E}"/>
              </a:ext>
            </a:extLst>
          </p:cNvPr>
          <p:cNvSpPr>
            <a:spLocks noGrp="1"/>
          </p:cNvSpPr>
          <p:nvPr>
            <p:ph type="dt" sz="half" idx="10"/>
          </p:nvPr>
        </p:nvSpPr>
        <p:spPr/>
        <p:txBody>
          <a:bodyPr/>
          <a:lstStyle>
            <a:lvl1pPr>
              <a:defRPr/>
            </a:lvl1pPr>
          </a:lstStyle>
          <a:p>
            <a:fld id="{C43858D1-460F-BE48-A3B5-F88D3FBD3A9C}" type="datetime1">
              <a:rPr lang="it-IT" altLang="it-IT" smtClean="0"/>
              <a:t>23/07/22</a:t>
            </a:fld>
            <a:endParaRPr lang="it-IT" altLang="it-IT"/>
          </a:p>
        </p:txBody>
      </p:sp>
      <p:sp>
        <p:nvSpPr>
          <p:cNvPr id="6" name="Segnaposto piè di pagina 4">
            <a:extLst>
              <a:ext uri="{FF2B5EF4-FFF2-40B4-BE49-F238E27FC236}">
                <a16:creationId xmlns:a16="http://schemas.microsoft.com/office/drawing/2014/main" id="{BE190702-9D28-134F-B1EF-6429AA95247D}"/>
              </a:ext>
            </a:extLst>
          </p:cNvPr>
          <p:cNvSpPr>
            <a:spLocks noGrp="1"/>
          </p:cNvSpPr>
          <p:nvPr>
            <p:ph type="ftr" sz="quarter" idx="11"/>
          </p:nvPr>
        </p:nvSpPr>
        <p:spPr/>
        <p:txBody>
          <a:bodyPr/>
          <a:lstStyle>
            <a:lvl1pPr>
              <a:defRPr/>
            </a:lvl1pPr>
          </a:lstStyle>
          <a:p>
            <a:r>
              <a:rPr lang="it-IT" altLang="it-IT"/>
              <a:t>Stefano Volpe e Daniela Valenti</a:t>
            </a:r>
          </a:p>
        </p:txBody>
      </p:sp>
      <p:sp>
        <p:nvSpPr>
          <p:cNvPr id="7" name="Segnaposto numero diapositiva 5">
            <a:extLst>
              <a:ext uri="{FF2B5EF4-FFF2-40B4-BE49-F238E27FC236}">
                <a16:creationId xmlns:a16="http://schemas.microsoft.com/office/drawing/2014/main" id="{85770C03-B272-4548-94E0-FF354B4DF4F6}"/>
              </a:ext>
            </a:extLst>
          </p:cNvPr>
          <p:cNvSpPr>
            <a:spLocks noGrp="1"/>
          </p:cNvSpPr>
          <p:nvPr>
            <p:ph type="sldNum" sz="quarter" idx="12"/>
          </p:nvPr>
        </p:nvSpPr>
        <p:spPr/>
        <p:txBody>
          <a:bodyPr/>
          <a:lstStyle>
            <a:lvl1pPr>
              <a:defRPr/>
            </a:lvl1pPr>
          </a:lstStyle>
          <a:p>
            <a:fld id="{4F82290D-62EE-844F-AF04-8B3DCFD1AA0B}" type="slidenum">
              <a:rPr lang="it-IT" altLang="it-IT"/>
              <a:pPr/>
              <a:t>‹N›</a:t>
            </a:fld>
            <a:endParaRPr lang="it-IT" altLang="it-IT"/>
          </a:p>
        </p:txBody>
      </p:sp>
    </p:spTree>
    <p:extLst>
      <p:ext uri="{BB962C8B-B14F-4D97-AF65-F5344CB8AC3E}">
        <p14:creationId xmlns:p14="http://schemas.microsoft.com/office/powerpoint/2010/main" val="288126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58E8C08B-820B-F749-91B2-03EFA7CA36DC}"/>
              </a:ext>
            </a:extLst>
          </p:cNvPr>
          <p:cNvSpPr>
            <a:spLocks noGrp="1"/>
          </p:cNvSpPr>
          <p:nvPr>
            <p:ph type="dt" sz="half" idx="10"/>
          </p:nvPr>
        </p:nvSpPr>
        <p:spPr/>
        <p:txBody>
          <a:bodyPr/>
          <a:lstStyle>
            <a:lvl1pPr>
              <a:defRPr/>
            </a:lvl1pPr>
          </a:lstStyle>
          <a:p>
            <a:fld id="{9A13BBE1-2BD3-4248-B279-B95B984275A1}" type="datetime1">
              <a:rPr lang="it-IT" altLang="it-IT" smtClean="0"/>
              <a:t>23/07/22</a:t>
            </a:fld>
            <a:endParaRPr lang="it-IT" altLang="it-IT"/>
          </a:p>
        </p:txBody>
      </p:sp>
      <p:sp>
        <p:nvSpPr>
          <p:cNvPr id="8" name="Segnaposto piè di pagina 4">
            <a:extLst>
              <a:ext uri="{FF2B5EF4-FFF2-40B4-BE49-F238E27FC236}">
                <a16:creationId xmlns:a16="http://schemas.microsoft.com/office/drawing/2014/main" id="{1C331B32-3E35-2C4E-A97F-8566B381AE46}"/>
              </a:ext>
            </a:extLst>
          </p:cNvPr>
          <p:cNvSpPr>
            <a:spLocks noGrp="1"/>
          </p:cNvSpPr>
          <p:nvPr>
            <p:ph type="ftr" sz="quarter" idx="11"/>
          </p:nvPr>
        </p:nvSpPr>
        <p:spPr/>
        <p:txBody>
          <a:bodyPr/>
          <a:lstStyle>
            <a:lvl1pPr>
              <a:defRPr/>
            </a:lvl1pPr>
          </a:lstStyle>
          <a:p>
            <a:r>
              <a:rPr lang="it-IT" altLang="it-IT"/>
              <a:t>Stefano Volpe e Daniela Valenti</a:t>
            </a:r>
          </a:p>
        </p:txBody>
      </p:sp>
      <p:sp>
        <p:nvSpPr>
          <p:cNvPr id="9" name="Segnaposto numero diapositiva 5">
            <a:extLst>
              <a:ext uri="{FF2B5EF4-FFF2-40B4-BE49-F238E27FC236}">
                <a16:creationId xmlns:a16="http://schemas.microsoft.com/office/drawing/2014/main" id="{76F27C87-D377-0C4F-A112-000F05A5EC85}"/>
              </a:ext>
            </a:extLst>
          </p:cNvPr>
          <p:cNvSpPr>
            <a:spLocks noGrp="1"/>
          </p:cNvSpPr>
          <p:nvPr>
            <p:ph type="sldNum" sz="quarter" idx="12"/>
          </p:nvPr>
        </p:nvSpPr>
        <p:spPr/>
        <p:txBody>
          <a:bodyPr/>
          <a:lstStyle>
            <a:lvl1pPr>
              <a:defRPr/>
            </a:lvl1pPr>
          </a:lstStyle>
          <a:p>
            <a:fld id="{6D0F23EA-8C86-CF46-A1B9-AE17C290B366}" type="slidenum">
              <a:rPr lang="it-IT" altLang="it-IT"/>
              <a:pPr/>
              <a:t>‹N›</a:t>
            </a:fld>
            <a:endParaRPr lang="it-IT" altLang="it-IT"/>
          </a:p>
        </p:txBody>
      </p:sp>
    </p:spTree>
    <p:extLst>
      <p:ext uri="{BB962C8B-B14F-4D97-AF65-F5344CB8AC3E}">
        <p14:creationId xmlns:p14="http://schemas.microsoft.com/office/powerpoint/2010/main" val="123215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8FB9D52A-5229-224A-8436-4227A677BD6A}"/>
              </a:ext>
            </a:extLst>
          </p:cNvPr>
          <p:cNvSpPr>
            <a:spLocks noGrp="1"/>
          </p:cNvSpPr>
          <p:nvPr>
            <p:ph type="dt" sz="half" idx="10"/>
          </p:nvPr>
        </p:nvSpPr>
        <p:spPr/>
        <p:txBody>
          <a:bodyPr/>
          <a:lstStyle>
            <a:lvl1pPr>
              <a:defRPr/>
            </a:lvl1pPr>
          </a:lstStyle>
          <a:p>
            <a:fld id="{2D5E5ED5-4B70-0341-921B-52AD33934161}" type="datetime1">
              <a:rPr lang="it-IT" altLang="it-IT" smtClean="0"/>
              <a:t>23/07/22</a:t>
            </a:fld>
            <a:endParaRPr lang="it-IT" altLang="it-IT"/>
          </a:p>
        </p:txBody>
      </p:sp>
      <p:sp>
        <p:nvSpPr>
          <p:cNvPr id="4" name="Segnaposto piè di pagina 4">
            <a:extLst>
              <a:ext uri="{FF2B5EF4-FFF2-40B4-BE49-F238E27FC236}">
                <a16:creationId xmlns:a16="http://schemas.microsoft.com/office/drawing/2014/main" id="{E62A0FB9-34F7-794D-81D4-3B712AA37524}"/>
              </a:ext>
            </a:extLst>
          </p:cNvPr>
          <p:cNvSpPr>
            <a:spLocks noGrp="1"/>
          </p:cNvSpPr>
          <p:nvPr>
            <p:ph type="ftr" sz="quarter" idx="11"/>
          </p:nvPr>
        </p:nvSpPr>
        <p:spPr/>
        <p:txBody>
          <a:bodyPr/>
          <a:lstStyle>
            <a:lvl1pPr>
              <a:defRPr/>
            </a:lvl1pPr>
          </a:lstStyle>
          <a:p>
            <a:r>
              <a:rPr lang="it-IT" altLang="it-IT"/>
              <a:t>Stefano Volpe e Daniela Valenti</a:t>
            </a:r>
          </a:p>
        </p:txBody>
      </p:sp>
      <p:sp>
        <p:nvSpPr>
          <p:cNvPr id="5" name="Segnaposto numero diapositiva 5">
            <a:extLst>
              <a:ext uri="{FF2B5EF4-FFF2-40B4-BE49-F238E27FC236}">
                <a16:creationId xmlns:a16="http://schemas.microsoft.com/office/drawing/2014/main" id="{758EE350-2472-F14A-9A3B-C39A95F53CBF}"/>
              </a:ext>
            </a:extLst>
          </p:cNvPr>
          <p:cNvSpPr>
            <a:spLocks noGrp="1"/>
          </p:cNvSpPr>
          <p:nvPr>
            <p:ph type="sldNum" sz="quarter" idx="12"/>
          </p:nvPr>
        </p:nvSpPr>
        <p:spPr/>
        <p:txBody>
          <a:bodyPr/>
          <a:lstStyle>
            <a:lvl1pPr>
              <a:defRPr/>
            </a:lvl1pPr>
          </a:lstStyle>
          <a:p>
            <a:fld id="{7BF65BB1-D10D-8448-AD15-DE11F19061AE}" type="slidenum">
              <a:rPr lang="it-IT" altLang="it-IT"/>
              <a:pPr/>
              <a:t>‹N›</a:t>
            </a:fld>
            <a:endParaRPr lang="it-IT" altLang="it-IT"/>
          </a:p>
        </p:txBody>
      </p:sp>
    </p:spTree>
    <p:extLst>
      <p:ext uri="{BB962C8B-B14F-4D97-AF65-F5344CB8AC3E}">
        <p14:creationId xmlns:p14="http://schemas.microsoft.com/office/powerpoint/2010/main" val="305985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EAEF5C29-3BAA-9949-A528-FD6BB2B50CD4}"/>
              </a:ext>
            </a:extLst>
          </p:cNvPr>
          <p:cNvSpPr>
            <a:spLocks noGrp="1"/>
          </p:cNvSpPr>
          <p:nvPr>
            <p:ph type="dt" sz="half" idx="10"/>
          </p:nvPr>
        </p:nvSpPr>
        <p:spPr/>
        <p:txBody>
          <a:bodyPr/>
          <a:lstStyle>
            <a:lvl1pPr>
              <a:defRPr/>
            </a:lvl1pPr>
          </a:lstStyle>
          <a:p>
            <a:fld id="{C82A190A-7C1B-EA46-A9B6-27E2F94DBA92}" type="datetime1">
              <a:rPr lang="it-IT" altLang="it-IT" smtClean="0"/>
              <a:t>23/07/22</a:t>
            </a:fld>
            <a:endParaRPr lang="it-IT" altLang="it-IT"/>
          </a:p>
        </p:txBody>
      </p:sp>
      <p:sp>
        <p:nvSpPr>
          <p:cNvPr id="3" name="Segnaposto piè di pagina 4">
            <a:extLst>
              <a:ext uri="{FF2B5EF4-FFF2-40B4-BE49-F238E27FC236}">
                <a16:creationId xmlns:a16="http://schemas.microsoft.com/office/drawing/2014/main" id="{F3586C62-FAD6-0B48-A7D5-B22A1D4A6CB6}"/>
              </a:ext>
            </a:extLst>
          </p:cNvPr>
          <p:cNvSpPr>
            <a:spLocks noGrp="1"/>
          </p:cNvSpPr>
          <p:nvPr>
            <p:ph type="ftr" sz="quarter" idx="11"/>
          </p:nvPr>
        </p:nvSpPr>
        <p:spPr/>
        <p:txBody>
          <a:bodyPr/>
          <a:lstStyle>
            <a:lvl1pPr>
              <a:defRPr/>
            </a:lvl1pPr>
          </a:lstStyle>
          <a:p>
            <a:r>
              <a:rPr lang="it-IT" altLang="it-IT"/>
              <a:t>Stefano Volpe e Daniela Valenti</a:t>
            </a:r>
          </a:p>
        </p:txBody>
      </p:sp>
      <p:sp>
        <p:nvSpPr>
          <p:cNvPr id="4" name="Segnaposto numero diapositiva 5">
            <a:extLst>
              <a:ext uri="{FF2B5EF4-FFF2-40B4-BE49-F238E27FC236}">
                <a16:creationId xmlns:a16="http://schemas.microsoft.com/office/drawing/2014/main" id="{6EE0663F-DCC2-624A-A967-579D0F771734}"/>
              </a:ext>
            </a:extLst>
          </p:cNvPr>
          <p:cNvSpPr>
            <a:spLocks noGrp="1"/>
          </p:cNvSpPr>
          <p:nvPr>
            <p:ph type="sldNum" sz="quarter" idx="12"/>
          </p:nvPr>
        </p:nvSpPr>
        <p:spPr/>
        <p:txBody>
          <a:bodyPr/>
          <a:lstStyle>
            <a:lvl1pPr>
              <a:defRPr/>
            </a:lvl1pPr>
          </a:lstStyle>
          <a:p>
            <a:fld id="{1C2CF8BD-B67B-8E49-B50D-2494B365CCB5}" type="slidenum">
              <a:rPr lang="it-IT" altLang="it-IT"/>
              <a:pPr/>
              <a:t>‹N›</a:t>
            </a:fld>
            <a:endParaRPr lang="it-IT" altLang="it-IT"/>
          </a:p>
        </p:txBody>
      </p:sp>
    </p:spTree>
    <p:extLst>
      <p:ext uri="{BB962C8B-B14F-4D97-AF65-F5344CB8AC3E}">
        <p14:creationId xmlns:p14="http://schemas.microsoft.com/office/powerpoint/2010/main" val="56611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8172C568-73ED-C642-BA29-57859AF28B9F}"/>
              </a:ext>
            </a:extLst>
          </p:cNvPr>
          <p:cNvSpPr>
            <a:spLocks noGrp="1"/>
          </p:cNvSpPr>
          <p:nvPr>
            <p:ph type="dt" sz="half" idx="10"/>
          </p:nvPr>
        </p:nvSpPr>
        <p:spPr/>
        <p:txBody>
          <a:bodyPr/>
          <a:lstStyle>
            <a:lvl1pPr>
              <a:defRPr/>
            </a:lvl1pPr>
          </a:lstStyle>
          <a:p>
            <a:fld id="{D1E1219F-6AD0-6D41-93C6-1C0DBE332D61}" type="datetime1">
              <a:rPr lang="it-IT" altLang="it-IT" smtClean="0"/>
              <a:t>23/07/22</a:t>
            </a:fld>
            <a:endParaRPr lang="it-IT" altLang="it-IT"/>
          </a:p>
        </p:txBody>
      </p:sp>
      <p:sp>
        <p:nvSpPr>
          <p:cNvPr id="6" name="Segnaposto piè di pagina 4">
            <a:extLst>
              <a:ext uri="{FF2B5EF4-FFF2-40B4-BE49-F238E27FC236}">
                <a16:creationId xmlns:a16="http://schemas.microsoft.com/office/drawing/2014/main" id="{BDF8A671-5FEA-9E47-935E-63B5AC77226E}"/>
              </a:ext>
            </a:extLst>
          </p:cNvPr>
          <p:cNvSpPr>
            <a:spLocks noGrp="1"/>
          </p:cNvSpPr>
          <p:nvPr>
            <p:ph type="ftr" sz="quarter" idx="11"/>
          </p:nvPr>
        </p:nvSpPr>
        <p:spPr/>
        <p:txBody>
          <a:bodyPr/>
          <a:lstStyle>
            <a:lvl1pPr>
              <a:defRPr/>
            </a:lvl1pPr>
          </a:lstStyle>
          <a:p>
            <a:r>
              <a:rPr lang="it-IT" altLang="it-IT"/>
              <a:t>Stefano Volpe e Daniela Valenti</a:t>
            </a:r>
          </a:p>
        </p:txBody>
      </p:sp>
      <p:sp>
        <p:nvSpPr>
          <p:cNvPr id="7" name="Segnaposto numero diapositiva 5">
            <a:extLst>
              <a:ext uri="{FF2B5EF4-FFF2-40B4-BE49-F238E27FC236}">
                <a16:creationId xmlns:a16="http://schemas.microsoft.com/office/drawing/2014/main" id="{74E0776F-0D9A-6545-848B-DA60D1AD4C76}"/>
              </a:ext>
            </a:extLst>
          </p:cNvPr>
          <p:cNvSpPr>
            <a:spLocks noGrp="1"/>
          </p:cNvSpPr>
          <p:nvPr>
            <p:ph type="sldNum" sz="quarter" idx="12"/>
          </p:nvPr>
        </p:nvSpPr>
        <p:spPr/>
        <p:txBody>
          <a:bodyPr/>
          <a:lstStyle>
            <a:lvl1pPr>
              <a:defRPr/>
            </a:lvl1pPr>
          </a:lstStyle>
          <a:p>
            <a:fld id="{7EF39266-1C6C-344E-A785-86B77491A9B7}" type="slidenum">
              <a:rPr lang="it-IT" altLang="it-IT"/>
              <a:pPr/>
              <a:t>‹N›</a:t>
            </a:fld>
            <a:endParaRPr lang="it-IT" altLang="it-IT"/>
          </a:p>
        </p:txBody>
      </p:sp>
    </p:spTree>
    <p:extLst>
      <p:ext uri="{BB962C8B-B14F-4D97-AF65-F5344CB8AC3E}">
        <p14:creationId xmlns:p14="http://schemas.microsoft.com/office/powerpoint/2010/main" val="282416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7C0D01A5-5F65-924D-B843-2109B2FD5C17}"/>
              </a:ext>
            </a:extLst>
          </p:cNvPr>
          <p:cNvSpPr>
            <a:spLocks noGrp="1"/>
          </p:cNvSpPr>
          <p:nvPr>
            <p:ph type="dt" sz="half" idx="10"/>
          </p:nvPr>
        </p:nvSpPr>
        <p:spPr/>
        <p:txBody>
          <a:bodyPr/>
          <a:lstStyle>
            <a:lvl1pPr>
              <a:defRPr/>
            </a:lvl1pPr>
          </a:lstStyle>
          <a:p>
            <a:fld id="{A862980E-21DB-2743-99DC-88A26DF45873}" type="datetime1">
              <a:rPr lang="it-IT" altLang="it-IT" smtClean="0"/>
              <a:t>23/07/22</a:t>
            </a:fld>
            <a:endParaRPr lang="it-IT" altLang="it-IT"/>
          </a:p>
        </p:txBody>
      </p:sp>
      <p:sp>
        <p:nvSpPr>
          <p:cNvPr id="6" name="Segnaposto piè di pagina 4">
            <a:extLst>
              <a:ext uri="{FF2B5EF4-FFF2-40B4-BE49-F238E27FC236}">
                <a16:creationId xmlns:a16="http://schemas.microsoft.com/office/drawing/2014/main" id="{29A8529F-8019-3C42-AF25-5E1E4830C901}"/>
              </a:ext>
            </a:extLst>
          </p:cNvPr>
          <p:cNvSpPr>
            <a:spLocks noGrp="1"/>
          </p:cNvSpPr>
          <p:nvPr>
            <p:ph type="ftr" sz="quarter" idx="11"/>
          </p:nvPr>
        </p:nvSpPr>
        <p:spPr/>
        <p:txBody>
          <a:bodyPr/>
          <a:lstStyle>
            <a:lvl1pPr>
              <a:defRPr/>
            </a:lvl1pPr>
          </a:lstStyle>
          <a:p>
            <a:r>
              <a:rPr lang="it-IT" altLang="it-IT"/>
              <a:t>Stefano Volpe e Daniela Valenti</a:t>
            </a:r>
          </a:p>
        </p:txBody>
      </p:sp>
      <p:sp>
        <p:nvSpPr>
          <p:cNvPr id="7" name="Segnaposto numero diapositiva 5">
            <a:extLst>
              <a:ext uri="{FF2B5EF4-FFF2-40B4-BE49-F238E27FC236}">
                <a16:creationId xmlns:a16="http://schemas.microsoft.com/office/drawing/2014/main" id="{DF3EC8FB-BE01-404F-B213-12302B118FBB}"/>
              </a:ext>
            </a:extLst>
          </p:cNvPr>
          <p:cNvSpPr>
            <a:spLocks noGrp="1"/>
          </p:cNvSpPr>
          <p:nvPr>
            <p:ph type="sldNum" sz="quarter" idx="12"/>
          </p:nvPr>
        </p:nvSpPr>
        <p:spPr/>
        <p:txBody>
          <a:bodyPr/>
          <a:lstStyle>
            <a:lvl1pPr>
              <a:defRPr/>
            </a:lvl1pPr>
          </a:lstStyle>
          <a:p>
            <a:fld id="{CF3127B7-F586-4542-BB6B-EC080676550D}" type="slidenum">
              <a:rPr lang="it-IT" altLang="it-IT"/>
              <a:pPr/>
              <a:t>‹N›</a:t>
            </a:fld>
            <a:endParaRPr lang="it-IT" altLang="it-IT"/>
          </a:p>
        </p:txBody>
      </p:sp>
    </p:spTree>
    <p:extLst>
      <p:ext uri="{BB962C8B-B14F-4D97-AF65-F5344CB8AC3E}">
        <p14:creationId xmlns:p14="http://schemas.microsoft.com/office/powerpoint/2010/main" val="84876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BEEF4">
            <a:alpha val="50195"/>
          </a:srgbClr>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2CFAABD8-E1C3-CA49-B246-84F4618E5C8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0A354789-7872-F240-9419-9754E2591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86380A55-9AED-7F4A-B507-E3D0AA163A6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40C30192-3C51-7345-9212-886E535AF9CE}" type="datetime1">
              <a:rPr lang="it-IT" altLang="it-IT" smtClean="0"/>
              <a:t>23/07/22</a:t>
            </a:fld>
            <a:endParaRPr lang="it-IT" altLang="it-IT"/>
          </a:p>
        </p:txBody>
      </p:sp>
      <p:sp>
        <p:nvSpPr>
          <p:cNvPr id="5" name="Segnaposto piè di pagina 4">
            <a:extLst>
              <a:ext uri="{FF2B5EF4-FFF2-40B4-BE49-F238E27FC236}">
                <a16:creationId xmlns:a16="http://schemas.microsoft.com/office/drawing/2014/main" id="{D26AA5CC-AA36-614A-B5A7-A98F0B1D07EF}"/>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r>
              <a:rPr lang="it-IT" altLang="it-IT"/>
              <a:t>Stefano Volpe e Daniela Valenti</a:t>
            </a:r>
          </a:p>
        </p:txBody>
      </p:sp>
      <p:sp>
        <p:nvSpPr>
          <p:cNvPr id="6" name="Segnaposto numero diapositiva 5">
            <a:extLst>
              <a:ext uri="{FF2B5EF4-FFF2-40B4-BE49-F238E27FC236}">
                <a16:creationId xmlns:a16="http://schemas.microsoft.com/office/drawing/2014/main" id="{582C8A79-B8A9-B44E-85CF-F2FB8243C0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FCE3955-5B9F-FF49-8A80-B420B02DB229}"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a:extLst>
              <a:ext uri="{FF2B5EF4-FFF2-40B4-BE49-F238E27FC236}">
                <a16:creationId xmlns:a16="http://schemas.microsoft.com/office/drawing/2014/main" id="{8E9C6D12-D776-2A46-B273-1AA7E3C7131C}"/>
              </a:ext>
            </a:extLst>
          </p:cNvPr>
          <p:cNvSpPr>
            <a:spLocks noGrp="1"/>
          </p:cNvSpPr>
          <p:nvPr>
            <p:ph type="ctrTitle"/>
          </p:nvPr>
        </p:nvSpPr>
        <p:spPr>
          <a:xfrm>
            <a:off x="467544" y="2276872"/>
            <a:ext cx="8458200" cy="990600"/>
          </a:xfrm>
        </p:spPr>
        <p:txBody>
          <a:bodyPr anchor="t"/>
          <a:lstStyle/>
          <a:p>
            <a:pPr eaLnBrk="1" hangingPunct="1"/>
            <a:r>
              <a:rPr lang="it-IT" altLang="it-IT" b="1" dirty="0">
                <a:ea typeface="ＭＳ Ｐゴシック" panose="020B0600070205080204" pitchFamily="34" charset="-128"/>
              </a:rPr>
              <a:t>Tre teoremi sulle funzioni derivabili</a:t>
            </a:r>
            <a:br>
              <a:rPr lang="it-IT" altLang="it-IT" b="1" dirty="0">
                <a:ea typeface="ＭＳ Ｐゴシック" panose="020B0600070205080204" pitchFamily="34" charset="-128"/>
              </a:rPr>
            </a:br>
            <a:r>
              <a:rPr lang="it-IT" altLang="it-IT" b="1" dirty="0">
                <a:ea typeface="ＭＳ Ｐゴシック" panose="020B0600070205080204" pitchFamily="34" charset="-128"/>
              </a:rPr>
              <a:t>Risposte e commenti all’attività</a:t>
            </a:r>
          </a:p>
        </p:txBody>
      </p:sp>
      <p:sp>
        <p:nvSpPr>
          <p:cNvPr id="3" name="Slide Number Placeholder 2">
            <a:extLst>
              <a:ext uri="{FF2B5EF4-FFF2-40B4-BE49-F238E27FC236}">
                <a16:creationId xmlns:a16="http://schemas.microsoft.com/office/drawing/2014/main" id="{8594E18F-C6C3-E940-A5B5-780D470A3977}"/>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9C47546-1428-C14A-A02A-EA14470A19BB}" type="slidenum">
              <a:rPr lang="it-IT" altLang="it-IT" sz="1200">
                <a:solidFill>
                  <a:srgbClr val="898989"/>
                </a:solidFill>
                <a:latin typeface="Calibri" panose="020F0502020204030204" pitchFamily="34" charset="0"/>
              </a:rPr>
              <a:pPr eaLnBrk="1" hangingPunct="1"/>
              <a:t>1</a:t>
            </a:fld>
            <a:endParaRPr lang="it-IT" altLang="it-IT" sz="1200">
              <a:solidFill>
                <a:srgbClr val="898989"/>
              </a:solidFill>
              <a:latin typeface="Calibri" panose="020F0502020204030204" pitchFamily="34" charset="0"/>
            </a:endParaRPr>
          </a:p>
        </p:txBody>
      </p:sp>
      <p:sp>
        <p:nvSpPr>
          <p:cNvPr id="15364" name="Footer Placeholder 3">
            <a:extLst>
              <a:ext uri="{FF2B5EF4-FFF2-40B4-BE49-F238E27FC236}">
                <a16:creationId xmlns:a16="http://schemas.microsoft.com/office/drawing/2014/main" id="{7B350021-7BB1-6245-933C-5F8A644F8CA7}"/>
              </a:ext>
            </a:extLst>
          </p:cNvPr>
          <p:cNvSpPr>
            <a:spLocks noGrp="1"/>
          </p:cNvSpPr>
          <p:nvPr>
            <p:ph type="ftr" sz="quarter" idx="11"/>
          </p:nvPr>
        </p:nvSpPr>
        <p:spPr bwMode="auto">
          <a:xfrm>
            <a:off x="0" y="6492875"/>
            <a:ext cx="219573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168C2B-5AA5-2F4E-8528-061E5F93906D}"/>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DEB681B-D16A-5E4D-B278-E63AB220ABC4}" type="slidenum">
              <a:rPr lang="it-IT" altLang="it-IT" sz="1200">
                <a:solidFill>
                  <a:srgbClr val="898989"/>
                </a:solidFill>
                <a:latin typeface="Calibri" panose="020F0502020204030204" pitchFamily="34" charset="0"/>
              </a:rPr>
              <a:pPr eaLnBrk="1" hangingPunct="1"/>
              <a:t>2</a:t>
            </a:fld>
            <a:endParaRPr lang="it-IT" altLang="it-IT" sz="1200">
              <a:solidFill>
                <a:srgbClr val="898989"/>
              </a:solidFill>
              <a:latin typeface="Calibri" panose="020F0502020204030204" pitchFamily="34" charset="0"/>
            </a:endParaRPr>
          </a:p>
        </p:txBody>
      </p:sp>
      <p:sp>
        <p:nvSpPr>
          <p:cNvPr id="40963" name="Footer Placeholder 3">
            <a:extLst>
              <a:ext uri="{FF2B5EF4-FFF2-40B4-BE49-F238E27FC236}">
                <a16:creationId xmlns:a16="http://schemas.microsoft.com/office/drawing/2014/main" id="{00634660-6787-6549-932C-11E3A50F1AB7}"/>
              </a:ext>
            </a:extLst>
          </p:cNvPr>
          <p:cNvSpPr>
            <a:spLocks noGrp="1"/>
          </p:cNvSpPr>
          <p:nvPr>
            <p:ph type="ftr" sz="quarter" idx="11"/>
          </p:nvPr>
        </p:nvSpPr>
        <p:spPr bwMode="auto">
          <a:xfrm>
            <a:off x="0" y="6492875"/>
            <a:ext cx="219573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40964" name="Title 4">
            <a:extLst>
              <a:ext uri="{FF2B5EF4-FFF2-40B4-BE49-F238E27FC236}">
                <a16:creationId xmlns:a16="http://schemas.microsoft.com/office/drawing/2014/main" id="{0BF159DC-FEDD-1044-A9F3-CBFFEA650E51}"/>
              </a:ext>
            </a:extLst>
          </p:cNvPr>
          <p:cNvSpPr>
            <a:spLocks noGrp="1"/>
          </p:cNvSpPr>
          <p:nvPr>
            <p:ph type="ctrTitle"/>
          </p:nvPr>
        </p:nvSpPr>
        <p:spPr>
          <a:xfrm>
            <a:off x="4953000" y="868593"/>
            <a:ext cx="3733800" cy="762000"/>
          </a:xfrm>
        </p:spPr>
        <p:txBody>
          <a:bodyPr anchor="t"/>
          <a:lstStyle/>
          <a:p>
            <a:r>
              <a:rPr lang="it-IT" altLang="it-IT" b="1" dirty="0">
                <a:ea typeface="ＭＳ Ｐゴシック" panose="020B0600070205080204" pitchFamily="34" charset="-128"/>
              </a:rPr>
              <a:t>Quesiti 1  e 2</a:t>
            </a:r>
          </a:p>
        </p:txBody>
      </p:sp>
      <p:grpSp>
        <p:nvGrpSpPr>
          <p:cNvPr id="2" name="Gruppo 1">
            <a:extLst>
              <a:ext uri="{FF2B5EF4-FFF2-40B4-BE49-F238E27FC236}">
                <a16:creationId xmlns:a16="http://schemas.microsoft.com/office/drawing/2014/main" id="{7C8BC51A-2A57-F34C-9082-DAE2CBCFBF5E}"/>
              </a:ext>
            </a:extLst>
          </p:cNvPr>
          <p:cNvGrpSpPr/>
          <p:nvPr/>
        </p:nvGrpSpPr>
        <p:grpSpPr>
          <a:xfrm>
            <a:off x="352523" y="418289"/>
            <a:ext cx="8470440" cy="5747015"/>
            <a:chOff x="352523" y="418289"/>
            <a:chExt cx="8470440" cy="5747015"/>
          </a:xfrm>
        </p:grpSpPr>
        <p:pic>
          <p:nvPicPr>
            <p:cNvPr id="9" name="Immagine 8">
              <a:extLst>
                <a:ext uri="{FF2B5EF4-FFF2-40B4-BE49-F238E27FC236}">
                  <a16:creationId xmlns:a16="http://schemas.microsoft.com/office/drawing/2014/main" id="{72771BD1-AAFA-8044-819C-0CED581FB611}"/>
                </a:ext>
              </a:extLst>
            </p:cNvPr>
            <p:cNvPicPr/>
            <p:nvPr/>
          </p:nvPicPr>
          <p:blipFill rotWithShape="1">
            <a:blip r:embed="rId2"/>
            <a:srcRect t="2651"/>
            <a:stretch/>
          </p:blipFill>
          <p:spPr bwMode="auto">
            <a:xfrm>
              <a:off x="352523" y="418289"/>
              <a:ext cx="4012834" cy="2035535"/>
            </a:xfrm>
            <a:prstGeom prst="rect">
              <a:avLst/>
            </a:prstGeom>
            <a:ln w="12700">
              <a:solidFill>
                <a:srgbClr val="0000FF"/>
              </a:solidFill>
            </a:ln>
            <a:extLst>
              <a:ext uri="{53640926-AAD7-44D8-BBD7-CCE9431645EC}">
                <a14:shadowObscured xmlns:a14="http://schemas.microsoft.com/office/drawing/2010/main"/>
              </a:ext>
            </a:extLst>
          </p:spPr>
        </p:pic>
        <p:sp>
          <p:nvSpPr>
            <p:cNvPr id="5" name="CasellaDiTesto 4">
              <a:extLst>
                <a:ext uri="{FF2B5EF4-FFF2-40B4-BE49-F238E27FC236}">
                  <a16:creationId xmlns:a16="http://schemas.microsoft.com/office/drawing/2014/main" id="{65996671-423D-564B-83F7-8816FDB9B459}"/>
                </a:ext>
              </a:extLst>
            </p:cNvPr>
            <p:cNvSpPr txBox="1"/>
            <p:nvPr/>
          </p:nvSpPr>
          <p:spPr>
            <a:xfrm>
              <a:off x="5868144" y="1730386"/>
              <a:ext cx="2232248" cy="523220"/>
            </a:xfrm>
            <a:prstGeom prst="rect">
              <a:avLst/>
            </a:prstGeom>
            <a:solidFill>
              <a:srgbClr val="FFF9CB"/>
            </a:solidFill>
          </p:spPr>
          <p:txBody>
            <a:bodyPr wrap="square" rtlCol="0">
              <a:spAutoFit/>
            </a:bodyPr>
            <a:lstStyle/>
            <a:p>
              <a:r>
                <a:rPr lang="it-IT" sz="2800" b="1" dirty="0">
                  <a:solidFill>
                    <a:srgbClr val="0000FF"/>
                  </a:solidFill>
                </a:rPr>
                <a:t>Funzione 1</a:t>
              </a:r>
            </a:p>
          </p:txBody>
        </p:sp>
        <p:pic>
          <p:nvPicPr>
            <p:cNvPr id="8" name="Immagine 7">
              <a:extLst>
                <a:ext uri="{FF2B5EF4-FFF2-40B4-BE49-F238E27FC236}">
                  <a16:creationId xmlns:a16="http://schemas.microsoft.com/office/drawing/2014/main" id="{F7936E70-4C40-3A4F-AE4B-C9DCFB2C6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23" y="2453824"/>
              <a:ext cx="8470440" cy="3711480"/>
            </a:xfrm>
            <a:prstGeom prst="rect">
              <a:avLst/>
            </a:prstGeom>
          </p:spPr>
        </p:pic>
      </p:grpSp>
    </p:spTree>
    <p:extLst>
      <p:ext uri="{BB962C8B-B14F-4D97-AF65-F5344CB8AC3E}">
        <p14:creationId xmlns:p14="http://schemas.microsoft.com/office/powerpoint/2010/main" val="208488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7B3191-333F-4F48-9C93-2FA55B539B56}"/>
              </a:ext>
            </a:extLst>
          </p:cNvPr>
          <p:cNvSpPr>
            <a:spLocks noGrp="1"/>
          </p:cNvSpPr>
          <p:nvPr>
            <p:ph type="sldNum" sz="quarter" idx="12"/>
          </p:nvPr>
        </p:nvSpPr>
        <p:spPr>
          <a:xfrm>
            <a:off x="6705600" y="6492875"/>
            <a:ext cx="2133600" cy="365125"/>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E151190-A640-794B-A846-5F894CEEC6AB}" type="slidenum">
              <a:rPr lang="it-IT" altLang="it-IT" sz="1200">
                <a:solidFill>
                  <a:srgbClr val="898989"/>
                </a:solidFill>
                <a:latin typeface="Calibri" panose="020F0502020204030204" pitchFamily="34" charset="0"/>
              </a:rPr>
              <a:pPr eaLnBrk="1" hangingPunct="1"/>
              <a:t>3</a:t>
            </a:fld>
            <a:endParaRPr lang="it-IT" altLang="it-IT" sz="1200">
              <a:solidFill>
                <a:srgbClr val="898989"/>
              </a:solidFill>
              <a:latin typeface="Calibri" panose="020F0502020204030204" pitchFamily="34" charset="0"/>
            </a:endParaRPr>
          </a:p>
        </p:txBody>
      </p:sp>
      <p:sp>
        <p:nvSpPr>
          <p:cNvPr id="41987" name="Footer Placeholder 3">
            <a:extLst>
              <a:ext uri="{FF2B5EF4-FFF2-40B4-BE49-F238E27FC236}">
                <a16:creationId xmlns:a16="http://schemas.microsoft.com/office/drawing/2014/main" id="{DF63BF23-0DAA-0242-A4AE-B32EB0E59A21}"/>
              </a:ext>
            </a:extLst>
          </p:cNvPr>
          <p:cNvSpPr>
            <a:spLocks noGrp="1"/>
          </p:cNvSpPr>
          <p:nvPr>
            <p:ph type="ftr" sz="quarter" idx="11"/>
          </p:nvPr>
        </p:nvSpPr>
        <p:spPr bwMode="auto">
          <a:xfrm>
            <a:off x="0" y="6492875"/>
            <a:ext cx="226774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41988" name="Title 4">
            <a:extLst>
              <a:ext uri="{FF2B5EF4-FFF2-40B4-BE49-F238E27FC236}">
                <a16:creationId xmlns:a16="http://schemas.microsoft.com/office/drawing/2014/main" id="{9D4A4D22-3EF9-9C45-990A-46256B37C285}"/>
              </a:ext>
            </a:extLst>
          </p:cNvPr>
          <p:cNvSpPr>
            <a:spLocks noGrp="1"/>
          </p:cNvSpPr>
          <p:nvPr>
            <p:ph type="ctrTitle"/>
          </p:nvPr>
        </p:nvSpPr>
        <p:spPr>
          <a:xfrm>
            <a:off x="3774518" y="55812"/>
            <a:ext cx="2667000" cy="762000"/>
          </a:xfrm>
        </p:spPr>
        <p:txBody>
          <a:bodyPr anchor="t"/>
          <a:lstStyle/>
          <a:p>
            <a:r>
              <a:rPr lang="it-IT" altLang="it-IT" b="1" dirty="0">
                <a:ea typeface="ＭＳ Ｐゴシック" panose="020B0600070205080204" pitchFamily="34" charset="-128"/>
              </a:rPr>
              <a:t>Quesito 1</a:t>
            </a:r>
          </a:p>
        </p:txBody>
      </p:sp>
      <p:sp>
        <p:nvSpPr>
          <p:cNvPr id="14" name="CasellaDiTesto 13">
            <a:extLst>
              <a:ext uri="{FF2B5EF4-FFF2-40B4-BE49-F238E27FC236}">
                <a16:creationId xmlns:a16="http://schemas.microsoft.com/office/drawing/2014/main" id="{245A8CD8-3527-1546-98CB-3F7A4941A310}"/>
              </a:ext>
            </a:extLst>
          </p:cNvPr>
          <p:cNvSpPr txBox="1"/>
          <p:nvPr/>
        </p:nvSpPr>
        <p:spPr>
          <a:xfrm>
            <a:off x="4015254" y="786064"/>
            <a:ext cx="2185528" cy="523220"/>
          </a:xfrm>
          <a:prstGeom prst="rect">
            <a:avLst/>
          </a:prstGeom>
          <a:solidFill>
            <a:srgbClr val="FFF9CB"/>
          </a:solidFill>
        </p:spPr>
        <p:txBody>
          <a:bodyPr wrap="square" rtlCol="0">
            <a:spAutoFit/>
          </a:bodyPr>
          <a:lstStyle/>
          <a:p>
            <a:r>
              <a:rPr lang="it-IT" sz="2800" b="1" dirty="0">
                <a:solidFill>
                  <a:srgbClr val="0000FF"/>
                </a:solidFill>
              </a:rPr>
              <a:t>Funzione 2</a:t>
            </a:r>
          </a:p>
        </p:txBody>
      </p:sp>
      <p:grpSp>
        <p:nvGrpSpPr>
          <p:cNvPr id="2" name="Gruppo 1">
            <a:extLst>
              <a:ext uri="{FF2B5EF4-FFF2-40B4-BE49-F238E27FC236}">
                <a16:creationId xmlns:a16="http://schemas.microsoft.com/office/drawing/2014/main" id="{48BA590C-CEF4-C247-B7C9-F789D26B588B}"/>
              </a:ext>
            </a:extLst>
          </p:cNvPr>
          <p:cNvGrpSpPr/>
          <p:nvPr/>
        </p:nvGrpSpPr>
        <p:grpSpPr>
          <a:xfrm>
            <a:off x="234988" y="1329630"/>
            <a:ext cx="8604211" cy="4997043"/>
            <a:chOff x="234988" y="1329630"/>
            <a:chExt cx="8604211" cy="4997043"/>
          </a:xfrm>
        </p:grpSpPr>
        <p:pic>
          <p:nvPicPr>
            <p:cNvPr id="13" name="Immagine 12">
              <a:extLst>
                <a:ext uri="{FF2B5EF4-FFF2-40B4-BE49-F238E27FC236}">
                  <a16:creationId xmlns:a16="http://schemas.microsoft.com/office/drawing/2014/main" id="{98B6A3B7-E6D6-F941-921E-33FAB92208A4}"/>
                </a:ext>
              </a:extLst>
            </p:cNvPr>
            <p:cNvPicPr/>
            <p:nvPr/>
          </p:nvPicPr>
          <p:blipFill rotWithShape="1">
            <a:blip r:embed="rId2"/>
            <a:srcRect t="2651"/>
            <a:stretch/>
          </p:blipFill>
          <p:spPr bwMode="auto">
            <a:xfrm>
              <a:off x="234988" y="1556364"/>
              <a:ext cx="4067944" cy="2497138"/>
            </a:xfrm>
            <a:prstGeom prst="rect">
              <a:avLst/>
            </a:prstGeom>
            <a:ln w="12700">
              <a:solidFill>
                <a:srgbClr val="0000FF"/>
              </a:solidFill>
            </a:ln>
            <a:extLst>
              <a:ext uri="{53640926-AAD7-44D8-BBD7-CCE9431645EC}">
                <a14:shadowObscured xmlns:a14="http://schemas.microsoft.com/office/drawing/2010/main"/>
              </a:ext>
            </a:extLst>
          </p:spPr>
        </p:pic>
        <p:sp>
          <p:nvSpPr>
            <p:cNvPr id="41993" name="TextBox 12">
              <a:extLst>
                <a:ext uri="{FF2B5EF4-FFF2-40B4-BE49-F238E27FC236}">
                  <a16:creationId xmlns:a16="http://schemas.microsoft.com/office/drawing/2014/main" id="{A35DE3AA-8DE5-864B-A15C-118085413845}"/>
                </a:ext>
              </a:extLst>
            </p:cNvPr>
            <p:cNvSpPr txBox="1">
              <a:spLocks noChangeArrowheads="1"/>
            </p:cNvSpPr>
            <p:nvPr/>
          </p:nvSpPr>
          <p:spPr bwMode="auto">
            <a:xfrm>
              <a:off x="391067" y="4941678"/>
              <a:ext cx="3379404" cy="1384995"/>
            </a:xfrm>
            <a:prstGeom prst="rect">
              <a:avLst/>
            </a:prstGeom>
            <a:solidFill>
              <a:srgbClr val="FDFFE9"/>
            </a:solidFill>
            <a:ln w="25400">
              <a:solidFill>
                <a:srgbClr val="008000"/>
              </a:solidFill>
              <a:miter lim="800000"/>
              <a:headEnd/>
              <a:tailEnd/>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dirty="0">
                  <a:latin typeface="Arial Narrow" panose="020B0604020202020204" pitchFamily="34" charset="0"/>
                </a:rPr>
                <a:t>Funzione discontinua in corrispondenza all’ascissa 2.</a:t>
              </a:r>
            </a:p>
          </p:txBody>
        </p:sp>
        <p:pic>
          <p:nvPicPr>
            <p:cNvPr id="18" name="Immagine 17">
              <a:extLst>
                <a:ext uri="{FF2B5EF4-FFF2-40B4-BE49-F238E27FC236}">
                  <a16:creationId xmlns:a16="http://schemas.microsoft.com/office/drawing/2014/main" id="{69093EE1-E19A-B741-96E7-20E5E2E7F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426" y="1329630"/>
              <a:ext cx="4125773" cy="4835673"/>
            </a:xfrm>
            <a:prstGeom prst="rect">
              <a:avLst/>
            </a:prstGeom>
          </p:spPr>
        </p:pic>
        <p:cxnSp>
          <p:nvCxnSpPr>
            <p:cNvPr id="26" name="Straight Arrow Connector 11">
              <a:extLst>
                <a:ext uri="{FF2B5EF4-FFF2-40B4-BE49-F238E27FC236}">
                  <a16:creationId xmlns:a16="http://schemas.microsoft.com/office/drawing/2014/main" id="{2DBCFDFA-D01D-444B-93E1-27F2D5F85838}"/>
                </a:ext>
              </a:extLst>
            </p:cNvPr>
            <p:cNvCxnSpPr>
              <a:cxnSpLocks noChangeShapeType="1"/>
            </p:cNvCxnSpPr>
            <p:nvPr/>
          </p:nvCxnSpPr>
          <p:spPr bwMode="auto">
            <a:xfrm flipV="1">
              <a:off x="3534465" y="3747466"/>
              <a:ext cx="1711422" cy="1182923"/>
            </a:xfrm>
            <a:prstGeom prst="straightConnector1">
              <a:avLst/>
            </a:prstGeom>
            <a:noFill/>
            <a:ln w="25400">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8661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7B3191-333F-4F48-9C93-2FA55B539B56}"/>
              </a:ext>
            </a:extLst>
          </p:cNvPr>
          <p:cNvSpPr>
            <a:spLocks noGrp="1"/>
          </p:cNvSpPr>
          <p:nvPr>
            <p:ph type="sldNum" sz="quarter" idx="12"/>
          </p:nvPr>
        </p:nvSpPr>
        <p:spPr>
          <a:xfrm>
            <a:off x="6705600" y="6492875"/>
            <a:ext cx="2133600" cy="365125"/>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E151190-A640-794B-A846-5F894CEEC6AB}" type="slidenum">
              <a:rPr lang="it-IT" altLang="it-IT" sz="1200">
                <a:solidFill>
                  <a:srgbClr val="898989"/>
                </a:solidFill>
                <a:latin typeface="Calibri" panose="020F0502020204030204" pitchFamily="34" charset="0"/>
              </a:rPr>
              <a:pPr eaLnBrk="1" hangingPunct="1"/>
              <a:t>4</a:t>
            </a:fld>
            <a:endParaRPr lang="it-IT" altLang="it-IT" sz="1200">
              <a:solidFill>
                <a:srgbClr val="898989"/>
              </a:solidFill>
              <a:latin typeface="Calibri" panose="020F0502020204030204" pitchFamily="34" charset="0"/>
            </a:endParaRPr>
          </a:p>
        </p:txBody>
      </p:sp>
      <p:sp>
        <p:nvSpPr>
          <p:cNvPr id="41987" name="Footer Placeholder 3">
            <a:extLst>
              <a:ext uri="{FF2B5EF4-FFF2-40B4-BE49-F238E27FC236}">
                <a16:creationId xmlns:a16="http://schemas.microsoft.com/office/drawing/2014/main" id="{DF63BF23-0DAA-0242-A4AE-B32EB0E59A21}"/>
              </a:ext>
            </a:extLst>
          </p:cNvPr>
          <p:cNvSpPr>
            <a:spLocks noGrp="1"/>
          </p:cNvSpPr>
          <p:nvPr>
            <p:ph type="ftr" sz="quarter" idx="11"/>
          </p:nvPr>
        </p:nvSpPr>
        <p:spPr bwMode="auto">
          <a:xfrm>
            <a:off x="0" y="6492875"/>
            <a:ext cx="226774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41988" name="Title 4">
            <a:extLst>
              <a:ext uri="{FF2B5EF4-FFF2-40B4-BE49-F238E27FC236}">
                <a16:creationId xmlns:a16="http://schemas.microsoft.com/office/drawing/2014/main" id="{9D4A4D22-3EF9-9C45-990A-46256B37C285}"/>
              </a:ext>
            </a:extLst>
          </p:cNvPr>
          <p:cNvSpPr>
            <a:spLocks noGrp="1"/>
          </p:cNvSpPr>
          <p:nvPr>
            <p:ph type="ctrTitle"/>
          </p:nvPr>
        </p:nvSpPr>
        <p:spPr>
          <a:xfrm>
            <a:off x="4788024" y="73788"/>
            <a:ext cx="2667000" cy="762000"/>
          </a:xfrm>
        </p:spPr>
        <p:txBody>
          <a:bodyPr anchor="t"/>
          <a:lstStyle/>
          <a:p>
            <a:r>
              <a:rPr lang="it-IT" altLang="it-IT" b="1" dirty="0">
                <a:ea typeface="ＭＳ Ｐゴシック" panose="020B0600070205080204" pitchFamily="34" charset="-128"/>
              </a:rPr>
              <a:t>Quesito 1</a:t>
            </a:r>
          </a:p>
        </p:txBody>
      </p:sp>
      <p:grpSp>
        <p:nvGrpSpPr>
          <p:cNvPr id="2" name="Gruppo 1">
            <a:extLst>
              <a:ext uri="{FF2B5EF4-FFF2-40B4-BE49-F238E27FC236}">
                <a16:creationId xmlns:a16="http://schemas.microsoft.com/office/drawing/2014/main" id="{BEDD44C1-90AE-3541-B52F-97F7F49CC639}"/>
              </a:ext>
            </a:extLst>
          </p:cNvPr>
          <p:cNvGrpSpPr/>
          <p:nvPr/>
        </p:nvGrpSpPr>
        <p:grpSpPr>
          <a:xfrm>
            <a:off x="167664" y="278165"/>
            <a:ext cx="8503208" cy="6247179"/>
            <a:chOff x="167664" y="245696"/>
            <a:chExt cx="8503208" cy="6247179"/>
          </a:xfrm>
        </p:grpSpPr>
        <p:sp>
          <p:nvSpPr>
            <p:cNvPr id="41990" name="TextBox 8">
              <a:extLst>
                <a:ext uri="{FF2B5EF4-FFF2-40B4-BE49-F238E27FC236}">
                  <a16:creationId xmlns:a16="http://schemas.microsoft.com/office/drawing/2014/main" id="{EFF3C533-8A31-4C43-BCFF-EC52756C8DAE}"/>
                </a:ext>
              </a:extLst>
            </p:cNvPr>
            <p:cNvSpPr txBox="1">
              <a:spLocks noChangeArrowheads="1"/>
            </p:cNvSpPr>
            <p:nvPr/>
          </p:nvSpPr>
          <p:spPr bwMode="auto">
            <a:xfrm>
              <a:off x="846712" y="3505189"/>
              <a:ext cx="3149224" cy="1384995"/>
            </a:xfrm>
            <a:prstGeom prst="rect">
              <a:avLst/>
            </a:prstGeom>
            <a:solidFill>
              <a:srgbClr val="FDFFE9"/>
            </a:solidFill>
            <a:ln w="25400">
              <a:solidFill>
                <a:srgbClr val="008000"/>
              </a:solidFill>
              <a:miter lim="800000"/>
              <a:headEnd/>
              <a:tailEnd/>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dirty="0">
                  <a:latin typeface="Arial Narrow" panose="020B0604020202020204" pitchFamily="34" charset="0"/>
                </a:rPr>
                <a:t>Funzione continua, ma non derivabile nel punto (1, 0).</a:t>
              </a:r>
            </a:p>
          </p:txBody>
        </p:sp>
        <p:sp>
          <p:nvSpPr>
            <p:cNvPr id="10" name="CasellaDiTesto 9">
              <a:extLst>
                <a:ext uri="{FF2B5EF4-FFF2-40B4-BE49-F238E27FC236}">
                  <a16:creationId xmlns:a16="http://schemas.microsoft.com/office/drawing/2014/main" id="{4922B080-E0CE-E249-ADD2-2AB0DB821BCB}"/>
                </a:ext>
              </a:extLst>
            </p:cNvPr>
            <p:cNvSpPr txBox="1"/>
            <p:nvPr/>
          </p:nvSpPr>
          <p:spPr>
            <a:xfrm>
              <a:off x="5028760" y="783345"/>
              <a:ext cx="2185528" cy="523220"/>
            </a:xfrm>
            <a:prstGeom prst="rect">
              <a:avLst/>
            </a:prstGeom>
            <a:solidFill>
              <a:srgbClr val="FFF9CB"/>
            </a:solidFill>
          </p:spPr>
          <p:txBody>
            <a:bodyPr wrap="square" rtlCol="0">
              <a:spAutoFit/>
            </a:bodyPr>
            <a:lstStyle/>
            <a:p>
              <a:r>
                <a:rPr lang="it-IT" sz="2800" b="1" dirty="0">
                  <a:solidFill>
                    <a:srgbClr val="0000FF"/>
                  </a:solidFill>
                </a:rPr>
                <a:t>Funzione 3</a:t>
              </a:r>
            </a:p>
          </p:txBody>
        </p:sp>
        <p:pic>
          <p:nvPicPr>
            <p:cNvPr id="14" name="Immagine 13">
              <a:extLst>
                <a:ext uri="{FF2B5EF4-FFF2-40B4-BE49-F238E27FC236}">
                  <a16:creationId xmlns:a16="http://schemas.microsoft.com/office/drawing/2014/main" id="{85A7D79D-C86E-834D-BB0D-D25A67D6E120}"/>
                </a:ext>
              </a:extLst>
            </p:cNvPr>
            <p:cNvPicPr/>
            <p:nvPr/>
          </p:nvPicPr>
          <p:blipFill rotWithShape="1">
            <a:blip r:embed="rId2"/>
            <a:srcRect t="2651"/>
            <a:stretch/>
          </p:blipFill>
          <p:spPr bwMode="auto">
            <a:xfrm>
              <a:off x="167664" y="245696"/>
              <a:ext cx="4067944" cy="2497138"/>
            </a:xfrm>
            <a:prstGeom prst="rect">
              <a:avLst/>
            </a:prstGeom>
            <a:ln w="12700">
              <a:solidFill>
                <a:srgbClr val="0000FF"/>
              </a:solidFill>
            </a:ln>
            <a:extLst>
              <a:ext uri="{53640926-AAD7-44D8-BBD7-CCE9431645EC}">
                <a14:shadowObscured xmlns:a14="http://schemas.microsoft.com/office/drawing/2010/main"/>
              </a:ext>
            </a:extLst>
          </p:spPr>
        </p:pic>
        <p:pic>
          <p:nvPicPr>
            <p:cNvPr id="6" name="Immagine 5">
              <a:extLst>
                <a:ext uri="{FF2B5EF4-FFF2-40B4-BE49-F238E27FC236}">
                  <a16:creationId xmlns:a16="http://schemas.microsoft.com/office/drawing/2014/main" id="{FAEACFE2-DA02-7442-B73B-85C8E9589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383490"/>
              <a:ext cx="4314896" cy="5109385"/>
            </a:xfrm>
            <a:prstGeom prst="rect">
              <a:avLst/>
            </a:prstGeom>
          </p:spPr>
        </p:pic>
        <p:cxnSp>
          <p:nvCxnSpPr>
            <p:cNvPr id="18" name="Straight Arrow Connector 11">
              <a:extLst>
                <a:ext uri="{FF2B5EF4-FFF2-40B4-BE49-F238E27FC236}">
                  <a16:creationId xmlns:a16="http://schemas.microsoft.com/office/drawing/2014/main" id="{DD2A38EE-545C-A545-ADC0-C33F806456B0}"/>
                </a:ext>
              </a:extLst>
            </p:cNvPr>
            <p:cNvCxnSpPr>
              <a:cxnSpLocks noChangeShapeType="1"/>
            </p:cNvCxnSpPr>
            <p:nvPr/>
          </p:nvCxnSpPr>
          <p:spPr bwMode="auto">
            <a:xfrm flipV="1">
              <a:off x="3255577" y="2996952"/>
              <a:ext cx="1532447" cy="508237"/>
            </a:xfrm>
            <a:prstGeom prst="straightConnector1">
              <a:avLst/>
            </a:prstGeom>
            <a:noFill/>
            <a:ln w="25400">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54339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EE98E0-17E3-CD46-AB11-40497690ACDA}"/>
              </a:ext>
            </a:extLst>
          </p:cNvPr>
          <p:cNvSpPr>
            <a:spLocks noGrp="1"/>
          </p:cNvSpPr>
          <p:nvPr>
            <p:ph type="sldNum" sz="quarter" idx="12"/>
          </p:nvPr>
        </p:nvSpPr>
        <p:spPr>
          <a:xfrm>
            <a:off x="6705600" y="6492875"/>
            <a:ext cx="2133600" cy="365125"/>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7E634EC-E1D8-3A45-93CB-CF499EC79684}" type="slidenum">
              <a:rPr lang="it-IT" altLang="it-IT" sz="1200">
                <a:solidFill>
                  <a:srgbClr val="898989"/>
                </a:solidFill>
                <a:latin typeface="Calibri" panose="020F0502020204030204" pitchFamily="34" charset="0"/>
              </a:rPr>
              <a:pPr eaLnBrk="1" hangingPunct="1"/>
              <a:t>5</a:t>
            </a:fld>
            <a:endParaRPr lang="it-IT" altLang="it-IT" sz="1200">
              <a:solidFill>
                <a:srgbClr val="898989"/>
              </a:solidFill>
              <a:latin typeface="Calibri" panose="020F0502020204030204" pitchFamily="34" charset="0"/>
            </a:endParaRPr>
          </a:p>
        </p:txBody>
      </p:sp>
      <p:sp>
        <p:nvSpPr>
          <p:cNvPr id="43011" name="Footer Placeholder 3">
            <a:extLst>
              <a:ext uri="{FF2B5EF4-FFF2-40B4-BE49-F238E27FC236}">
                <a16:creationId xmlns:a16="http://schemas.microsoft.com/office/drawing/2014/main" id="{12B97B86-000E-2949-9368-B85E6630BFCF}"/>
              </a:ext>
            </a:extLst>
          </p:cNvPr>
          <p:cNvSpPr>
            <a:spLocks noGrp="1"/>
          </p:cNvSpPr>
          <p:nvPr>
            <p:ph type="ftr" sz="quarter" idx="11"/>
          </p:nvPr>
        </p:nvSpPr>
        <p:spPr bwMode="auto">
          <a:xfrm>
            <a:off x="0" y="6492875"/>
            <a:ext cx="248376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43012" name="Title 4">
            <a:extLst>
              <a:ext uri="{FF2B5EF4-FFF2-40B4-BE49-F238E27FC236}">
                <a16:creationId xmlns:a16="http://schemas.microsoft.com/office/drawing/2014/main" id="{FEDBB420-0538-2B47-9C98-B9BC259E9988}"/>
              </a:ext>
            </a:extLst>
          </p:cNvPr>
          <p:cNvSpPr>
            <a:spLocks noGrp="1"/>
          </p:cNvSpPr>
          <p:nvPr>
            <p:ph type="ctrTitle"/>
          </p:nvPr>
        </p:nvSpPr>
        <p:spPr>
          <a:xfrm>
            <a:off x="5862636" y="349953"/>
            <a:ext cx="2667000" cy="762000"/>
          </a:xfrm>
        </p:spPr>
        <p:txBody>
          <a:bodyPr anchor="t"/>
          <a:lstStyle/>
          <a:p>
            <a:r>
              <a:rPr lang="it-IT" altLang="it-IT" b="1" dirty="0">
                <a:ea typeface="ＭＳ Ｐゴシック" panose="020B0600070205080204" pitchFamily="34" charset="-128"/>
              </a:rPr>
              <a:t>Quesito 3</a:t>
            </a:r>
          </a:p>
        </p:txBody>
      </p:sp>
      <p:cxnSp>
        <p:nvCxnSpPr>
          <p:cNvPr id="14" name="Straight Arrow Connector 13">
            <a:extLst>
              <a:ext uri="{FF2B5EF4-FFF2-40B4-BE49-F238E27FC236}">
                <a16:creationId xmlns:a16="http://schemas.microsoft.com/office/drawing/2014/main" id="{794C2B43-B864-F640-B4F7-BECC6FF30B66}"/>
              </a:ext>
            </a:extLst>
          </p:cNvPr>
          <p:cNvCxnSpPr>
            <a:cxnSpLocks noChangeShapeType="1"/>
          </p:cNvCxnSpPr>
          <p:nvPr/>
        </p:nvCxnSpPr>
        <p:spPr bwMode="auto">
          <a:xfrm rot="10800000" flipV="1">
            <a:off x="7315200" y="3124200"/>
            <a:ext cx="609600" cy="76200"/>
          </a:xfrm>
          <a:prstGeom prst="straightConnector1">
            <a:avLst/>
          </a:prstGeom>
          <a:noFill/>
          <a:ln w="25400">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Rettangolo 16">
            <a:extLst>
              <a:ext uri="{FF2B5EF4-FFF2-40B4-BE49-F238E27FC236}">
                <a16:creationId xmlns:a16="http://schemas.microsoft.com/office/drawing/2014/main" id="{F75323FF-8632-A445-9F6F-0E9B771F0FC0}"/>
              </a:ext>
            </a:extLst>
          </p:cNvPr>
          <p:cNvSpPr/>
          <p:nvPr/>
        </p:nvSpPr>
        <p:spPr>
          <a:xfrm>
            <a:off x="1585934" y="4440577"/>
            <a:ext cx="2161034" cy="1323439"/>
          </a:xfrm>
          <a:prstGeom prst="rect">
            <a:avLst/>
          </a:prstGeom>
          <a:solidFill>
            <a:schemeClr val="bg1"/>
          </a:solidFill>
        </p:spPr>
        <p:txBody>
          <a:bodyPr wrap="square">
            <a:spAutoFit/>
          </a:bodyPr>
          <a:lstStyle/>
          <a:p>
            <a:pPr marL="323850" lvl="0" indent="-265113" algn="ctr">
              <a:spcAft>
                <a:spcPts val="0"/>
              </a:spcAft>
              <a:buClr>
                <a:srgbClr val="000000"/>
              </a:buClr>
              <a:buSzPts val="1200"/>
            </a:pPr>
            <a:r>
              <a:rPr lang="it-IT" sz="1600" b="1" dirty="0">
                <a:solidFill>
                  <a:srgbClr val="000000"/>
                </a:solidFill>
                <a:effectLst/>
                <a:latin typeface="Times New Roman" panose="02020603050405020304" pitchFamily="18" charset="0"/>
                <a:ea typeface="Cambria" panose="02040503050406030204" pitchFamily="18" charset="0"/>
              </a:rPr>
              <a:t>Funzione 4</a:t>
            </a:r>
          </a:p>
          <a:p>
            <a:pPr marL="177800" lvl="0" indent="-149225">
              <a:spcAft>
                <a:spcPts val="0"/>
              </a:spcAft>
              <a:buClr>
                <a:srgbClr val="000000"/>
              </a:buClr>
              <a:buSzPts val="1200"/>
            </a:pPr>
            <a:r>
              <a:rPr lang="it-IT" sz="1600" b="1" dirty="0" err="1">
                <a:solidFill>
                  <a:srgbClr val="000000"/>
                </a:solidFill>
                <a:effectLst/>
                <a:latin typeface="Times New Roman" panose="02020603050405020304" pitchFamily="18" charset="0"/>
                <a:ea typeface="Cambria" panose="02040503050406030204" pitchFamily="18" charset="0"/>
              </a:rPr>
              <a:t>f</a:t>
            </a:r>
            <a:r>
              <a:rPr lang="it-IT" sz="1600" b="1" dirty="0">
                <a:solidFill>
                  <a:srgbClr val="000000"/>
                </a:solidFill>
                <a:effectLst/>
                <a:latin typeface="Times New Roman" panose="02020603050405020304" pitchFamily="18" charset="0"/>
                <a:ea typeface="Cambria" panose="02040503050406030204" pitchFamily="18" charset="0"/>
              </a:rPr>
              <a:t>. </a:t>
            </a:r>
            <a:r>
              <a:rPr lang="it-IT" sz="1600" dirty="0">
                <a:solidFill>
                  <a:srgbClr val="000000"/>
                </a:solidFill>
                <a:latin typeface="Times New Roman" panose="02020603050405020304" pitchFamily="18" charset="0"/>
                <a:ea typeface="Cambria" panose="02040503050406030204" pitchFamily="18" charset="0"/>
              </a:rPr>
              <a:t>Per la funzione non è vera la 2° condizione del teorema di Rolle e la tesi non è vera.</a:t>
            </a:r>
            <a:endParaRPr lang="it-IT" sz="1600" b="1" dirty="0">
              <a:solidFill>
                <a:srgbClr val="000000"/>
              </a:solidFill>
              <a:effectLst/>
              <a:latin typeface="Times New Roman" panose="02020603050405020304" pitchFamily="18" charset="0"/>
              <a:ea typeface="Cambria" panose="02040503050406030204" pitchFamily="18" charset="0"/>
            </a:endParaRPr>
          </a:p>
        </p:txBody>
      </p:sp>
      <p:grpSp>
        <p:nvGrpSpPr>
          <p:cNvPr id="5" name="Gruppo 4">
            <a:extLst>
              <a:ext uri="{FF2B5EF4-FFF2-40B4-BE49-F238E27FC236}">
                <a16:creationId xmlns:a16="http://schemas.microsoft.com/office/drawing/2014/main" id="{1FC3F694-856D-3D4C-9DBA-B0445A07592B}"/>
              </a:ext>
            </a:extLst>
          </p:cNvPr>
          <p:cNvGrpSpPr/>
          <p:nvPr/>
        </p:nvGrpSpPr>
        <p:grpSpPr>
          <a:xfrm>
            <a:off x="83468" y="5031"/>
            <a:ext cx="9027227" cy="6713782"/>
            <a:chOff x="83468" y="5031"/>
            <a:chExt cx="9027227" cy="6713782"/>
          </a:xfrm>
        </p:grpSpPr>
        <p:sp>
          <p:nvSpPr>
            <p:cNvPr id="43017" name="TextBox 12">
              <a:extLst>
                <a:ext uri="{FF2B5EF4-FFF2-40B4-BE49-F238E27FC236}">
                  <a16:creationId xmlns:a16="http://schemas.microsoft.com/office/drawing/2014/main" id="{59ECBF75-6736-A841-B24B-928AD80DC485}"/>
                </a:ext>
              </a:extLst>
            </p:cNvPr>
            <p:cNvSpPr txBox="1">
              <a:spLocks noChangeArrowheads="1"/>
            </p:cNvSpPr>
            <p:nvPr/>
          </p:nvSpPr>
          <p:spPr bwMode="auto">
            <a:xfrm>
              <a:off x="2988755" y="5948875"/>
              <a:ext cx="3429000" cy="769938"/>
            </a:xfrm>
            <a:prstGeom prst="rect">
              <a:avLst/>
            </a:prstGeom>
            <a:solidFill>
              <a:srgbClr val="FDFFE9"/>
            </a:solidFill>
            <a:ln w="25400">
              <a:solidFill>
                <a:srgbClr val="008000"/>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000" b="1" dirty="0">
                  <a:latin typeface="Arial Narrow" panose="020B0604020202020204" pitchFamily="34" charset="0"/>
                </a:rPr>
                <a:t>Funzione con una discontinuità in corrispondenza all’ascissa 0</a:t>
              </a:r>
              <a:r>
                <a:rPr lang="it-IT" altLang="it-IT" b="1" dirty="0">
                  <a:latin typeface="Arial Narrow" panose="020B0604020202020204" pitchFamily="34" charset="0"/>
                </a:rPr>
                <a:t>.</a:t>
              </a:r>
            </a:p>
          </p:txBody>
        </p:sp>
        <p:pic>
          <p:nvPicPr>
            <p:cNvPr id="8" name="Immagine 7">
              <a:extLst>
                <a:ext uri="{FF2B5EF4-FFF2-40B4-BE49-F238E27FC236}">
                  <a16:creationId xmlns:a16="http://schemas.microsoft.com/office/drawing/2014/main" id="{C88A1CBE-68B1-4E43-9F21-C8D1EB792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886" y="2190946"/>
              <a:ext cx="7604070" cy="3758334"/>
            </a:xfrm>
            <a:prstGeom prst="rect">
              <a:avLst/>
            </a:prstGeom>
          </p:spPr>
        </p:pic>
        <p:cxnSp>
          <p:nvCxnSpPr>
            <p:cNvPr id="16" name="Straight Arrow Connector 15">
              <a:extLst>
                <a:ext uri="{FF2B5EF4-FFF2-40B4-BE49-F238E27FC236}">
                  <a16:creationId xmlns:a16="http://schemas.microsoft.com/office/drawing/2014/main" id="{554AE9A1-C01B-6F49-89D2-868FEA4F1F66}"/>
                </a:ext>
              </a:extLst>
            </p:cNvPr>
            <p:cNvCxnSpPr>
              <a:cxnSpLocks noChangeShapeType="1"/>
            </p:cNvCxnSpPr>
            <p:nvPr/>
          </p:nvCxnSpPr>
          <p:spPr bwMode="auto">
            <a:xfrm flipV="1">
              <a:off x="4703255" y="5776025"/>
              <a:ext cx="361626" cy="338367"/>
            </a:xfrm>
            <a:prstGeom prst="straightConnector1">
              <a:avLst/>
            </a:prstGeom>
            <a:noFill/>
            <a:ln w="25400">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3015" name="TextBox 6">
              <a:extLst>
                <a:ext uri="{FF2B5EF4-FFF2-40B4-BE49-F238E27FC236}">
                  <a16:creationId xmlns:a16="http://schemas.microsoft.com/office/drawing/2014/main" id="{910067B7-C19E-3547-B0BE-199DB54BBC30}"/>
                </a:ext>
              </a:extLst>
            </p:cNvPr>
            <p:cNvSpPr txBox="1">
              <a:spLocks noChangeArrowheads="1"/>
            </p:cNvSpPr>
            <p:nvPr/>
          </p:nvSpPr>
          <p:spPr bwMode="auto">
            <a:xfrm>
              <a:off x="7901020" y="2293937"/>
              <a:ext cx="1209675" cy="830263"/>
            </a:xfrm>
            <a:prstGeom prst="rect">
              <a:avLst/>
            </a:prstGeom>
            <a:solidFill>
              <a:srgbClr val="FDFFE9"/>
            </a:solidFill>
            <a:ln w="25400">
              <a:solidFill>
                <a:srgbClr val="008000"/>
              </a:solidFill>
              <a:miter lim="800000"/>
              <a:headEnd/>
              <a:tailEnd/>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b="1" dirty="0" err="1">
                  <a:latin typeface="Arial Narrow" panose="020B0604020202020204" pitchFamily="34" charset="0"/>
                </a:rPr>
                <a:t>f</a:t>
              </a:r>
              <a:r>
                <a:rPr lang="it-IT" altLang="it-IT" b="1" dirty="0">
                  <a:latin typeface="Arial Narrow" panose="020B0604020202020204" pitchFamily="34" charset="0"/>
                </a:rPr>
                <a:t>(0) = 0</a:t>
              </a:r>
            </a:p>
            <a:p>
              <a:pPr eaLnBrk="1" hangingPunct="1"/>
              <a:r>
                <a:rPr lang="it-IT" altLang="it-IT" b="1" dirty="0" err="1">
                  <a:latin typeface="Arial Narrow" panose="020B0604020202020204" pitchFamily="34" charset="0"/>
                </a:rPr>
                <a:t>f</a:t>
              </a:r>
              <a:r>
                <a:rPr lang="it-IT" altLang="it-IT" b="1" dirty="0">
                  <a:latin typeface="Arial Narrow" panose="020B0604020202020204" pitchFamily="34" charset="0"/>
                </a:rPr>
                <a:t>(2) = 3</a:t>
              </a:r>
            </a:p>
          </p:txBody>
        </p:sp>
        <p:sp>
          <p:nvSpPr>
            <p:cNvPr id="43016" name="TextBox 8">
              <a:extLst>
                <a:ext uri="{FF2B5EF4-FFF2-40B4-BE49-F238E27FC236}">
                  <a16:creationId xmlns:a16="http://schemas.microsoft.com/office/drawing/2014/main" id="{9DD57403-1102-4D43-B927-D1F00C267F64}"/>
                </a:ext>
              </a:extLst>
            </p:cNvPr>
            <p:cNvSpPr txBox="1">
              <a:spLocks noChangeArrowheads="1"/>
            </p:cNvSpPr>
            <p:nvPr/>
          </p:nvSpPr>
          <p:spPr bwMode="auto">
            <a:xfrm>
              <a:off x="83468" y="2515193"/>
              <a:ext cx="1905000" cy="923925"/>
            </a:xfrm>
            <a:prstGeom prst="rect">
              <a:avLst/>
            </a:prstGeom>
            <a:solidFill>
              <a:srgbClr val="FDFFE9"/>
            </a:solidFill>
            <a:ln w="25400">
              <a:solidFill>
                <a:srgbClr val="008000"/>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800" b="1" dirty="0">
                  <a:latin typeface="Arial Narrow" panose="020B0604020202020204" pitchFamily="34" charset="0"/>
                </a:rPr>
                <a:t>Funzione continua, ma non derivabile nel punto (0, 0).</a:t>
              </a:r>
            </a:p>
          </p:txBody>
        </p:sp>
        <p:sp>
          <p:nvSpPr>
            <p:cNvPr id="20" name="CasellaDiTesto 19">
              <a:extLst>
                <a:ext uri="{FF2B5EF4-FFF2-40B4-BE49-F238E27FC236}">
                  <a16:creationId xmlns:a16="http://schemas.microsoft.com/office/drawing/2014/main" id="{4CD51696-0794-2C4D-B159-A615717D7380}"/>
                </a:ext>
              </a:extLst>
            </p:cNvPr>
            <p:cNvSpPr txBox="1"/>
            <p:nvPr/>
          </p:nvSpPr>
          <p:spPr>
            <a:xfrm>
              <a:off x="5906052" y="1042480"/>
              <a:ext cx="2623584" cy="523220"/>
            </a:xfrm>
            <a:prstGeom prst="rect">
              <a:avLst/>
            </a:prstGeom>
            <a:solidFill>
              <a:srgbClr val="FFF9CB"/>
            </a:solidFill>
          </p:spPr>
          <p:txBody>
            <a:bodyPr wrap="square" rtlCol="0">
              <a:spAutoFit/>
            </a:bodyPr>
            <a:lstStyle/>
            <a:p>
              <a:r>
                <a:rPr lang="it-IT" sz="2800" b="1" dirty="0">
                  <a:solidFill>
                    <a:srgbClr val="0000FF"/>
                  </a:solidFill>
                </a:rPr>
                <a:t>Funzioni 4,6,7</a:t>
              </a:r>
            </a:p>
          </p:txBody>
        </p:sp>
        <p:pic>
          <p:nvPicPr>
            <p:cNvPr id="4" name="Immagine 3">
              <a:extLst>
                <a:ext uri="{FF2B5EF4-FFF2-40B4-BE49-F238E27FC236}">
                  <a16:creationId xmlns:a16="http://schemas.microsoft.com/office/drawing/2014/main" id="{0096B4AE-BA63-9F49-AE55-8A1A4258E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8" y="5031"/>
              <a:ext cx="4039931" cy="2219853"/>
            </a:xfrm>
            <a:prstGeom prst="rect">
              <a:avLst/>
            </a:prstGeom>
          </p:spPr>
        </p:pic>
      </p:grpSp>
    </p:spTree>
    <p:extLst>
      <p:ext uri="{BB962C8B-B14F-4D97-AF65-F5344CB8AC3E}">
        <p14:creationId xmlns:p14="http://schemas.microsoft.com/office/powerpoint/2010/main" val="2997745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47FF7A-8BAB-6D4D-B6BA-3A3E7FCB060A}"/>
              </a:ext>
            </a:extLst>
          </p:cNvPr>
          <p:cNvSpPr>
            <a:spLocks noGrp="1"/>
          </p:cNvSpPr>
          <p:nvPr>
            <p:ph type="sldNum" sz="quarter" idx="12"/>
          </p:nvPr>
        </p:nvSpPr>
        <p:spPr>
          <a:xfrm>
            <a:off x="6705600" y="6492875"/>
            <a:ext cx="2133600" cy="365125"/>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4E8E38F-D07C-3641-85C7-8B5F2DDAC998}" type="slidenum">
              <a:rPr lang="it-IT" altLang="it-IT" sz="1200">
                <a:solidFill>
                  <a:srgbClr val="898989"/>
                </a:solidFill>
                <a:latin typeface="Calibri" panose="020F0502020204030204" pitchFamily="34" charset="0"/>
              </a:rPr>
              <a:pPr eaLnBrk="1" hangingPunct="1"/>
              <a:t>6</a:t>
            </a:fld>
            <a:endParaRPr lang="it-IT" altLang="it-IT" sz="1200">
              <a:solidFill>
                <a:srgbClr val="898989"/>
              </a:solidFill>
              <a:latin typeface="Calibri" panose="020F0502020204030204" pitchFamily="34" charset="0"/>
            </a:endParaRPr>
          </a:p>
        </p:txBody>
      </p:sp>
      <p:sp>
        <p:nvSpPr>
          <p:cNvPr id="44035" name="Footer Placeholder 3">
            <a:extLst>
              <a:ext uri="{FF2B5EF4-FFF2-40B4-BE49-F238E27FC236}">
                <a16:creationId xmlns:a16="http://schemas.microsoft.com/office/drawing/2014/main" id="{1C813ED2-9888-C348-A6E4-D7D0E4EC74F3}"/>
              </a:ext>
            </a:extLst>
          </p:cNvPr>
          <p:cNvSpPr>
            <a:spLocks noGrp="1"/>
          </p:cNvSpPr>
          <p:nvPr>
            <p:ph type="ftr" sz="quarter" idx="11"/>
          </p:nvPr>
        </p:nvSpPr>
        <p:spPr bwMode="auto">
          <a:xfrm>
            <a:off x="0" y="6492875"/>
            <a:ext cx="2627784" cy="1044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44036" name="Title 4">
            <a:extLst>
              <a:ext uri="{FF2B5EF4-FFF2-40B4-BE49-F238E27FC236}">
                <a16:creationId xmlns:a16="http://schemas.microsoft.com/office/drawing/2014/main" id="{C0A91BB7-944F-2B46-80CC-20A2DE79369E}"/>
              </a:ext>
            </a:extLst>
          </p:cNvPr>
          <p:cNvSpPr>
            <a:spLocks noGrp="1"/>
          </p:cNvSpPr>
          <p:nvPr>
            <p:ph type="ctrTitle"/>
          </p:nvPr>
        </p:nvSpPr>
        <p:spPr>
          <a:xfrm>
            <a:off x="5410200" y="304800"/>
            <a:ext cx="3352800" cy="762000"/>
          </a:xfrm>
        </p:spPr>
        <p:txBody>
          <a:bodyPr anchor="t"/>
          <a:lstStyle/>
          <a:p>
            <a:r>
              <a:rPr lang="it-IT" altLang="it-IT" b="1">
                <a:ea typeface="ＭＳ Ｐゴシック" panose="020B0600070205080204" pitchFamily="34" charset="-128"/>
              </a:rPr>
              <a:t>Quesiti 3 e 4</a:t>
            </a:r>
          </a:p>
        </p:txBody>
      </p:sp>
      <p:grpSp>
        <p:nvGrpSpPr>
          <p:cNvPr id="7" name="Gruppo 6">
            <a:extLst>
              <a:ext uri="{FF2B5EF4-FFF2-40B4-BE49-F238E27FC236}">
                <a16:creationId xmlns:a16="http://schemas.microsoft.com/office/drawing/2014/main" id="{BC3A40E9-2E3E-984D-B576-9260C57B158C}"/>
              </a:ext>
            </a:extLst>
          </p:cNvPr>
          <p:cNvGrpSpPr/>
          <p:nvPr/>
        </p:nvGrpSpPr>
        <p:grpSpPr>
          <a:xfrm>
            <a:off x="-22256" y="228838"/>
            <a:ext cx="9144000" cy="6048703"/>
            <a:chOff x="-22256" y="228838"/>
            <a:chExt cx="9144000" cy="6048703"/>
          </a:xfrm>
        </p:grpSpPr>
        <p:grpSp>
          <p:nvGrpSpPr>
            <p:cNvPr id="2" name="Gruppo 1">
              <a:extLst>
                <a:ext uri="{FF2B5EF4-FFF2-40B4-BE49-F238E27FC236}">
                  <a16:creationId xmlns:a16="http://schemas.microsoft.com/office/drawing/2014/main" id="{DB3FCCB3-845E-6745-AB77-9AA24D064756}"/>
                </a:ext>
              </a:extLst>
            </p:cNvPr>
            <p:cNvGrpSpPr/>
            <p:nvPr/>
          </p:nvGrpSpPr>
          <p:grpSpPr>
            <a:xfrm>
              <a:off x="-22256" y="1350576"/>
              <a:ext cx="9144000" cy="4926965"/>
              <a:chOff x="-31230" y="1032257"/>
              <a:chExt cx="9144000" cy="4926965"/>
            </a:xfrm>
          </p:grpSpPr>
          <p:pic>
            <p:nvPicPr>
              <p:cNvPr id="4" name="Immagine 3">
                <a:extLst>
                  <a:ext uri="{FF2B5EF4-FFF2-40B4-BE49-F238E27FC236}">
                    <a16:creationId xmlns:a16="http://schemas.microsoft.com/office/drawing/2014/main" id="{215963A1-5454-EC4A-970C-C145294A5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0" y="2852936"/>
                <a:ext cx="9144000" cy="3106286"/>
              </a:xfrm>
              <a:prstGeom prst="rect">
                <a:avLst/>
              </a:prstGeom>
            </p:spPr>
          </p:pic>
          <p:sp>
            <p:nvSpPr>
              <p:cNvPr id="9" name="CasellaDiTesto 8">
                <a:extLst>
                  <a:ext uri="{FF2B5EF4-FFF2-40B4-BE49-F238E27FC236}">
                    <a16:creationId xmlns:a16="http://schemas.microsoft.com/office/drawing/2014/main" id="{748D3DC8-1E99-FE43-B322-EF8C91FBAF4E}"/>
                  </a:ext>
                </a:extLst>
              </p:cNvPr>
              <p:cNvSpPr txBox="1"/>
              <p:nvPr/>
            </p:nvSpPr>
            <p:spPr>
              <a:xfrm>
                <a:off x="6156176" y="1032257"/>
                <a:ext cx="2185528" cy="523220"/>
              </a:xfrm>
              <a:prstGeom prst="rect">
                <a:avLst/>
              </a:prstGeom>
              <a:solidFill>
                <a:srgbClr val="FFF9CB"/>
              </a:solidFill>
            </p:spPr>
            <p:txBody>
              <a:bodyPr wrap="square" rtlCol="0">
                <a:spAutoFit/>
              </a:bodyPr>
              <a:lstStyle/>
              <a:p>
                <a:r>
                  <a:rPr lang="it-IT" sz="2800" b="1" dirty="0">
                    <a:solidFill>
                      <a:srgbClr val="0000FF"/>
                    </a:solidFill>
                  </a:rPr>
                  <a:t>Funzione 5</a:t>
                </a:r>
              </a:p>
            </p:txBody>
          </p:sp>
        </p:grpSp>
        <p:pic>
          <p:nvPicPr>
            <p:cNvPr id="6" name="Immagine 5">
              <a:extLst>
                <a:ext uri="{FF2B5EF4-FFF2-40B4-BE49-F238E27FC236}">
                  <a16:creationId xmlns:a16="http://schemas.microsoft.com/office/drawing/2014/main" id="{2CB4FEC1-C588-C441-AF88-930E90074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0" y="228838"/>
              <a:ext cx="4588842" cy="2727083"/>
            </a:xfrm>
            <a:prstGeom prst="rect">
              <a:avLst/>
            </a:prstGeom>
          </p:spPr>
        </p:pic>
      </p:grpSp>
    </p:spTree>
    <p:extLst>
      <p:ext uri="{BB962C8B-B14F-4D97-AF65-F5344CB8AC3E}">
        <p14:creationId xmlns:p14="http://schemas.microsoft.com/office/powerpoint/2010/main" val="412322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94C4E7-5004-5B4E-ABDA-AF9BAD747CD0}"/>
              </a:ext>
            </a:extLst>
          </p:cNvPr>
          <p:cNvSpPr>
            <a:spLocks noGrp="1"/>
          </p:cNvSpPr>
          <p:nvPr>
            <p:ph type="sldNum" sz="quarter" idx="12"/>
          </p:nvPr>
        </p:nvSpPr>
        <p:spPr>
          <a:xfrm>
            <a:off x="6705600" y="6492875"/>
            <a:ext cx="2133600" cy="365125"/>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90753FC-E47A-864F-BC36-AC2931D26CC7}" type="slidenum">
              <a:rPr lang="it-IT" altLang="it-IT" sz="1200">
                <a:solidFill>
                  <a:srgbClr val="898989"/>
                </a:solidFill>
                <a:latin typeface="Calibri" panose="020F0502020204030204" pitchFamily="34" charset="0"/>
              </a:rPr>
              <a:pPr eaLnBrk="1" hangingPunct="1"/>
              <a:t>7</a:t>
            </a:fld>
            <a:endParaRPr lang="it-IT" altLang="it-IT" sz="1200">
              <a:solidFill>
                <a:srgbClr val="898989"/>
              </a:solidFill>
              <a:latin typeface="Calibri" panose="020F0502020204030204" pitchFamily="34" charset="0"/>
            </a:endParaRPr>
          </a:p>
        </p:txBody>
      </p:sp>
      <p:sp>
        <p:nvSpPr>
          <p:cNvPr id="45059" name="Footer Placeholder 3">
            <a:extLst>
              <a:ext uri="{FF2B5EF4-FFF2-40B4-BE49-F238E27FC236}">
                <a16:creationId xmlns:a16="http://schemas.microsoft.com/office/drawing/2014/main" id="{3F67B8AA-3B0A-0047-B6A8-CA69E52030A2}"/>
              </a:ext>
            </a:extLst>
          </p:cNvPr>
          <p:cNvSpPr>
            <a:spLocks noGrp="1"/>
          </p:cNvSpPr>
          <p:nvPr>
            <p:ph type="ftr" sz="quarter" idx="11"/>
          </p:nvPr>
        </p:nvSpPr>
        <p:spPr bwMode="auto">
          <a:xfrm>
            <a:off x="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a:solidFill>
                  <a:srgbClr val="898989"/>
                </a:solidFill>
                <a:latin typeface="Calibri" panose="020F0502020204030204" pitchFamily="34" charset="0"/>
              </a:rPr>
              <a:t>Stefano Volpe e Daniela Valenti</a:t>
            </a:r>
          </a:p>
        </p:txBody>
      </p:sp>
      <p:sp>
        <p:nvSpPr>
          <p:cNvPr id="45060" name="Title 4">
            <a:extLst>
              <a:ext uri="{FF2B5EF4-FFF2-40B4-BE49-F238E27FC236}">
                <a16:creationId xmlns:a16="http://schemas.microsoft.com/office/drawing/2014/main" id="{F73B0D95-5CCB-3841-84A5-8215715ADCE8}"/>
              </a:ext>
            </a:extLst>
          </p:cNvPr>
          <p:cNvSpPr>
            <a:spLocks noGrp="1"/>
          </p:cNvSpPr>
          <p:nvPr>
            <p:ph type="ctrTitle"/>
          </p:nvPr>
        </p:nvSpPr>
        <p:spPr>
          <a:xfrm>
            <a:off x="2133600" y="0"/>
            <a:ext cx="4876800" cy="762000"/>
          </a:xfrm>
        </p:spPr>
        <p:txBody>
          <a:bodyPr anchor="t"/>
          <a:lstStyle/>
          <a:p>
            <a:r>
              <a:rPr lang="it-IT" altLang="it-IT" b="1">
                <a:ea typeface="ＭＳ Ｐゴシック" panose="020B0600070205080204" pitchFamily="34" charset="-128"/>
              </a:rPr>
              <a:t>Quesiti 5, 6 e 7</a:t>
            </a:r>
          </a:p>
        </p:txBody>
      </p:sp>
      <p:grpSp>
        <p:nvGrpSpPr>
          <p:cNvPr id="2" name="Gruppo 1">
            <a:extLst>
              <a:ext uri="{FF2B5EF4-FFF2-40B4-BE49-F238E27FC236}">
                <a16:creationId xmlns:a16="http://schemas.microsoft.com/office/drawing/2014/main" id="{6B661906-0AAA-FC4A-9728-FF26E5E6FE61}"/>
              </a:ext>
            </a:extLst>
          </p:cNvPr>
          <p:cNvGrpSpPr/>
          <p:nvPr/>
        </p:nvGrpSpPr>
        <p:grpSpPr>
          <a:xfrm>
            <a:off x="304800" y="762000"/>
            <a:ext cx="8712200" cy="5784850"/>
            <a:chOff x="304800" y="762000"/>
            <a:chExt cx="8712200" cy="5784850"/>
          </a:xfrm>
        </p:grpSpPr>
        <p:pic>
          <p:nvPicPr>
            <p:cNvPr id="45061" name="Picture 9" descr="Schermata 2015-08-27 alle 17.15.15.png">
              <a:extLst>
                <a:ext uri="{FF2B5EF4-FFF2-40B4-BE49-F238E27FC236}">
                  <a16:creationId xmlns:a16="http://schemas.microsoft.com/office/drawing/2014/main" id="{7DF4256D-EFB7-4D4A-AC81-9BE2A4E915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4438" y="1752600"/>
              <a:ext cx="3992562"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0" descr="Schermata 2015-08-27 alle 17.15.02.png">
              <a:extLst>
                <a:ext uri="{FF2B5EF4-FFF2-40B4-BE49-F238E27FC236}">
                  <a16:creationId xmlns:a16="http://schemas.microsoft.com/office/drawing/2014/main" id="{8AA423FE-254D-EC47-AAE5-89BFFD5C6F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91000"/>
              <a:ext cx="61341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1" descr="Schermata 2015-08-27 alle 17.14.51.png">
              <a:extLst>
                <a:ext uri="{FF2B5EF4-FFF2-40B4-BE49-F238E27FC236}">
                  <a16:creationId xmlns:a16="http://schemas.microsoft.com/office/drawing/2014/main" id="{38A20433-49A6-C949-834A-A9969AC943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3959225"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2" descr="Schermata 2015-08-27 alle 17.21.15.png">
              <a:extLst>
                <a:ext uri="{FF2B5EF4-FFF2-40B4-BE49-F238E27FC236}">
                  <a16:creationId xmlns:a16="http://schemas.microsoft.com/office/drawing/2014/main" id="{ED43B0DF-DD43-F545-81B6-6B0BC9A7CB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762000"/>
              <a:ext cx="8458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6598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a:extLst>
              <a:ext uri="{FF2B5EF4-FFF2-40B4-BE49-F238E27FC236}">
                <a16:creationId xmlns:a16="http://schemas.microsoft.com/office/drawing/2014/main" id="{86180451-89BE-C341-B1B0-B681414B70B4}"/>
              </a:ext>
            </a:extLst>
          </p:cNvPr>
          <p:cNvSpPr>
            <a:spLocks noGrp="1"/>
          </p:cNvSpPr>
          <p:nvPr>
            <p:ph type="ctrTitle"/>
          </p:nvPr>
        </p:nvSpPr>
        <p:spPr>
          <a:xfrm>
            <a:off x="304800" y="381000"/>
            <a:ext cx="8458200" cy="609600"/>
          </a:xfrm>
        </p:spPr>
        <p:txBody>
          <a:bodyPr anchor="t"/>
          <a:lstStyle/>
          <a:p>
            <a:pPr eaLnBrk="1" hangingPunct="1"/>
            <a:r>
              <a:rPr lang="it-IT" altLang="it-IT" b="1">
                <a:ea typeface="ＭＳ Ｐゴシック" panose="020B0600070205080204" pitchFamily="34" charset="-128"/>
              </a:rPr>
              <a:t>Uno sguardo alla storia</a:t>
            </a:r>
          </a:p>
        </p:txBody>
      </p:sp>
      <p:sp>
        <p:nvSpPr>
          <p:cNvPr id="3" name="Slide Number Placeholder 2">
            <a:extLst>
              <a:ext uri="{FF2B5EF4-FFF2-40B4-BE49-F238E27FC236}">
                <a16:creationId xmlns:a16="http://schemas.microsoft.com/office/drawing/2014/main" id="{D72877EC-5093-F943-BA27-C7B81BCC5EEC}"/>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BD70E52-5BB9-484B-BCA9-160DDC876A12}" type="slidenum">
              <a:rPr lang="it-IT" altLang="it-IT" sz="1200">
                <a:solidFill>
                  <a:srgbClr val="898989"/>
                </a:solidFill>
                <a:latin typeface="Calibri" panose="020F0502020204030204" pitchFamily="34" charset="0"/>
              </a:rPr>
              <a:pPr eaLnBrk="1" hangingPunct="1"/>
              <a:t>8</a:t>
            </a:fld>
            <a:endParaRPr lang="it-IT" altLang="it-IT" sz="1200">
              <a:solidFill>
                <a:srgbClr val="898989"/>
              </a:solidFill>
              <a:latin typeface="Calibri" panose="020F0502020204030204" pitchFamily="34" charset="0"/>
            </a:endParaRPr>
          </a:p>
        </p:txBody>
      </p:sp>
      <p:sp>
        <p:nvSpPr>
          <p:cNvPr id="46084" name="Footer Placeholder 3">
            <a:extLst>
              <a:ext uri="{FF2B5EF4-FFF2-40B4-BE49-F238E27FC236}">
                <a16:creationId xmlns:a16="http://schemas.microsoft.com/office/drawing/2014/main" id="{26AB347F-8397-8541-83D2-9CBBF66FA19C}"/>
              </a:ext>
            </a:extLst>
          </p:cNvPr>
          <p:cNvSpPr>
            <a:spLocks noGrp="1"/>
          </p:cNvSpPr>
          <p:nvPr>
            <p:ph type="ftr" sz="quarter" idx="11"/>
          </p:nvPr>
        </p:nvSpPr>
        <p:spPr bwMode="auto">
          <a:xfrm>
            <a:off x="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a:solidFill>
                  <a:srgbClr val="898989"/>
                </a:solidFill>
                <a:latin typeface="Calibri" panose="020F0502020204030204" pitchFamily="34" charset="0"/>
              </a:rPr>
              <a:t>Stefano Volpe e Daniela Valenti</a:t>
            </a:r>
          </a:p>
        </p:txBody>
      </p:sp>
      <p:pic>
        <p:nvPicPr>
          <p:cNvPr id="46088" name="Picture 7" descr="lagrange.jpg">
            <a:extLst>
              <a:ext uri="{FF2B5EF4-FFF2-40B4-BE49-F238E27FC236}">
                <a16:creationId xmlns:a16="http://schemas.microsoft.com/office/drawing/2014/main" id="{A3C34F83-5E7A-7B44-BF05-48A399EAA26E}"/>
              </a:ext>
            </a:extLst>
          </p:cNvPr>
          <p:cNvPicPr>
            <a:picLocks noChangeAspect="1"/>
          </p:cNvPicPr>
          <p:nvPr/>
        </p:nvPicPr>
        <p:blipFill>
          <a:blip r:embed="rId2">
            <a:extLst>
              <a:ext uri="{28A0092B-C50C-407E-A947-70E740481C1C}">
                <a14:useLocalDpi xmlns:a14="http://schemas.microsoft.com/office/drawing/2010/main" val="0"/>
              </a:ext>
            </a:extLst>
          </a:blip>
          <a:srcRect l="19527" r="18399" b="35556"/>
          <a:stretch>
            <a:fillRect/>
          </a:stretch>
        </p:blipFill>
        <p:spPr bwMode="auto">
          <a:xfrm>
            <a:off x="5334000" y="1600200"/>
            <a:ext cx="26019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o 1">
            <a:extLst>
              <a:ext uri="{FF2B5EF4-FFF2-40B4-BE49-F238E27FC236}">
                <a16:creationId xmlns:a16="http://schemas.microsoft.com/office/drawing/2014/main" id="{42781A92-AF9F-0C4F-AA9B-D54493143744}"/>
              </a:ext>
            </a:extLst>
          </p:cNvPr>
          <p:cNvGrpSpPr/>
          <p:nvPr/>
        </p:nvGrpSpPr>
        <p:grpSpPr>
          <a:xfrm>
            <a:off x="381000" y="1219200"/>
            <a:ext cx="8458200" cy="5303838"/>
            <a:chOff x="381000" y="1219200"/>
            <a:chExt cx="8458200" cy="5303838"/>
          </a:xfrm>
        </p:grpSpPr>
        <p:pic>
          <p:nvPicPr>
            <p:cNvPr id="46085" name="Immagine 2" descr="Michel Rolle.gif">
              <a:extLst>
                <a:ext uri="{FF2B5EF4-FFF2-40B4-BE49-F238E27FC236}">
                  <a16:creationId xmlns:a16="http://schemas.microsoft.com/office/drawing/2014/main" id="{96841B17-2723-024E-8EDC-25FC5E44E3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Box 5">
              <a:extLst>
                <a:ext uri="{FF2B5EF4-FFF2-40B4-BE49-F238E27FC236}">
                  <a16:creationId xmlns:a16="http://schemas.microsoft.com/office/drawing/2014/main" id="{402A369D-04A6-0C4A-8E6D-0D2B1267A774}"/>
                </a:ext>
              </a:extLst>
            </p:cNvPr>
            <p:cNvSpPr txBox="1">
              <a:spLocks noChangeArrowheads="1"/>
            </p:cNvSpPr>
            <p:nvPr/>
          </p:nvSpPr>
          <p:spPr bwMode="auto">
            <a:xfrm>
              <a:off x="1066800" y="1219200"/>
              <a:ext cx="1657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b="1" dirty="0">
                  <a:latin typeface="Arial Narrow" panose="020B0604020202020204" pitchFamily="34" charset="0"/>
                </a:rPr>
                <a:t>Michel Rolle</a:t>
              </a:r>
            </a:p>
          </p:txBody>
        </p:sp>
        <p:sp>
          <p:nvSpPr>
            <p:cNvPr id="46087" name="TextBox 6">
              <a:extLst>
                <a:ext uri="{FF2B5EF4-FFF2-40B4-BE49-F238E27FC236}">
                  <a16:creationId xmlns:a16="http://schemas.microsoft.com/office/drawing/2014/main" id="{EB9AE062-7977-0447-A90C-E5ACCDBCB65E}"/>
                </a:ext>
              </a:extLst>
            </p:cNvPr>
            <p:cNvSpPr txBox="1">
              <a:spLocks noChangeArrowheads="1"/>
            </p:cNvSpPr>
            <p:nvPr/>
          </p:nvSpPr>
          <p:spPr bwMode="auto">
            <a:xfrm>
              <a:off x="685800" y="43434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b="1">
                  <a:latin typeface="Arial Narrow" panose="020B0604020202020204" pitchFamily="34" charset="0"/>
                </a:rPr>
                <a:t>Francia 1652 - 1719</a:t>
              </a:r>
            </a:p>
          </p:txBody>
        </p:sp>
        <p:sp>
          <p:nvSpPr>
            <p:cNvPr id="46089" name="TextBox 8">
              <a:extLst>
                <a:ext uri="{FF2B5EF4-FFF2-40B4-BE49-F238E27FC236}">
                  <a16:creationId xmlns:a16="http://schemas.microsoft.com/office/drawing/2014/main" id="{04D7DEF3-AA6B-9B4D-B494-C79DAB19FF59}"/>
                </a:ext>
              </a:extLst>
            </p:cNvPr>
            <p:cNvSpPr txBox="1">
              <a:spLocks noChangeArrowheads="1"/>
            </p:cNvSpPr>
            <p:nvPr/>
          </p:nvSpPr>
          <p:spPr bwMode="auto">
            <a:xfrm>
              <a:off x="5410200" y="1219200"/>
              <a:ext cx="2541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b="1">
                  <a:latin typeface="Arial Narrow" panose="020B0604020202020204" pitchFamily="34" charset="0"/>
                </a:rPr>
                <a:t>Giuseppe Lagrange</a:t>
              </a:r>
            </a:p>
          </p:txBody>
        </p:sp>
        <p:sp>
          <p:nvSpPr>
            <p:cNvPr id="46090" name="TextBox 9">
              <a:extLst>
                <a:ext uri="{FF2B5EF4-FFF2-40B4-BE49-F238E27FC236}">
                  <a16:creationId xmlns:a16="http://schemas.microsoft.com/office/drawing/2014/main" id="{6D5B9D57-42A1-DA4B-8E56-FF9DF5570980}"/>
                </a:ext>
              </a:extLst>
            </p:cNvPr>
            <p:cNvSpPr txBox="1">
              <a:spLocks noChangeArrowheads="1"/>
            </p:cNvSpPr>
            <p:nvPr/>
          </p:nvSpPr>
          <p:spPr bwMode="auto">
            <a:xfrm>
              <a:off x="5410200" y="43434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b="1">
                  <a:latin typeface="Arial Narrow" panose="020B0604020202020204" pitchFamily="34" charset="0"/>
                </a:rPr>
                <a:t>Italia 1736 - 1813</a:t>
              </a:r>
            </a:p>
          </p:txBody>
        </p:sp>
        <p:sp>
          <p:nvSpPr>
            <p:cNvPr id="46091" name="TextBox 10">
              <a:extLst>
                <a:ext uri="{FF2B5EF4-FFF2-40B4-BE49-F238E27FC236}">
                  <a16:creationId xmlns:a16="http://schemas.microsoft.com/office/drawing/2014/main" id="{17672593-37F0-CD46-A284-FD368AC2CCB9}"/>
                </a:ext>
              </a:extLst>
            </p:cNvPr>
            <p:cNvSpPr txBox="1">
              <a:spLocks noChangeArrowheads="1"/>
            </p:cNvSpPr>
            <p:nvPr/>
          </p:nvSpPr>
          <p:spPr bwMode="auto">
            <a:xfrm>
              <a:off x="381000" y="495300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b="1">
                  <a:latin typeface="Arial Narrow" panose="020B0604020202020204" pitchFamily="34" charset="0"/>
                </a:rPr>
                <a:t>Nello sviluppo storico della matematica troviamo prima, nel 1690,  il teorema di Rolle nell’ambito di studi sulla risoluzione di equazioni e, circa un secolo dopo, il teorema del valor medio  di Lagrange. Vari percorsi dimostrativi intrecciano i due teoremi. </a:t>
              </a:r>
            </a:p>
          </p:txBody>
        </p:sp>
      </p:gr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20959</TotalTime>
  <Words>223</Words>
  <Application>Microsoft Macintosh PowerPoint</Application>
  <PresentationFormat>Presentazione su schermo (4:3)</PresentationFormat>
  <Paragraphs>42</Paragraphs>
  <Slides>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8</vt:i4>
      </vt:variant>
    </vt:vector>
  </HeadingPairs>
  <TitlesOfParts>
    <vt:vector size="15" baseType="lpstr">
      <vt:lpstr>ＭＳ Ｐゴシック</vt:lpstr>
      <vt:lpstr>Arial</vt:lpstr>
      <vt:lpstr>Arial Narrow</vt:lpstr>
      <vt:lpstr>Calibri</vt:lpstr>
      <vt:lpstr>Cambria</vt:lpstr>
      <vt:lpstr>Times New Roman</vt:lpstr>
      <vt:lpstr>Tema di Office</vt:lpstr>
      <vt:lpstr>Tre teoremi sulle funzioni derivabili Risposte e commenti all’attività</vt:lpstr>
      <vt:lpstr>Quesiti 1  e 2</vt:lpstr>
      <vt:lpstr>Quesito 1</vt:lpstr>
      <vt:lpstr>Quesito 1</vt:lpstr>
      <vt:lpstr>Quesito 3</vt:lpstr>
      <vt:lpstr>Quesiti 3 e 4</vt:lpstr>
      <vt:lpstr>Quesiti 5, 6 e 7</vt:lpstr>
      <vt:lpstr>Uno sguardo alla storia</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TEoremi funzioni derivabili</dc:title>
  <dc:subject/>
  <dc:creator>User</dc:creator>
  <cp:keywords/>
  <dc:description/>
  <cp:lastModifiedBy>Microsoft Office User</cp:lastModifiedBy>
  <cp:revision>589</cp:revision>
  <cp:lastPrinted>2022-07-23T13:35:24Z</cp:lastPrinted>
  <dcterms:created xsi:type="dcterms:W3CDTF">2015-09-06T08:29:46Z</dcterms:created>
  <dcterms:modified xsi:type="dcterms:W3CDTF">2022-07-23T14:10:49Z</dcterms:modified>
  <cp:category/>
</cp:coreProperties>
</file>