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96" r:id="rId2"/>
    <p:sldId id="421" r:id="rId3"/>
    <p:sldId id="420" r:id="rId4"/>
    <p:sldId id="422" r:id="rId5"/>
    <p:sldId id="397" r:id="rId6"/>
    <p:sldId id="423" r:id="rId7"/>
    <p:sldId id="409" r:id="rId8"/>
    <p:sldId id="410" r:id="rId9"/>
    <p:sldId id="412" r:id="rId10"/>
    <p:sldId id="377" r:id="rId11"/>
    <p:sldId id="390" r:id="rId12"/>
    <p:sldId id="413" r:id="rId13"/>
    <p:sldId id="424" r:id="rId14"/>
    <p:sldId id="414" r:id="rId15"/>
    <p:sldId id="415" r:id="rId16"/>
    <p:sldId id="416" r:id="rId17"/>
    <p:sldId id="417" r:id="rId18"/>
    <p:sldId id="418" r:id="rId19"/>
    <p:sldId id="401" r:id="rId20"/>
    <p:sldId id="378" r:id="rId21"/>
    <p:sldId id="411" r:id="rId22"/>
    <p:sldId id="334" r:id="rId23"/>
  </p:sldIdLst>
  <p:sldSz cx="9144000" cy="6858000" type="screen4x3"/>
  <p:notesSz cx="6858000" cy="9144000"/>
  <p:custShowLst>
    <p:custShow name="Bolzano" id="0">
      <p:sldLst/>
    </p:custShow>
    <p:custShow name="Cantor" id="1">
      <p:sldLst/>
    </p:custShow>
    <p:custShow name="Hilbert" id="2">
      <p:sldLst/>
    </p:custShow>
    <p:custShow name="Archimede" id="3">
      <p:sldLst/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D2925A32-449D-3E4E-AE6C-8D2455C69373}">
          <p14:sldIdLst>
            <p14:sldId id="396"/>
            <p14:sldId id="421"/>
            <p14:sldId id="420"/>
            <p14:sldId id="422"/>
          </p14:sldIdLst>
        </p14:section>
        <p14:section name="Sezione senza titolo" id="{0ABBEBFB-5BCE-924D-A60B-E2D7EB2EE575}">
          <p14:sldIdLst>
            <p14:sldId id="397"/>
            <p14:sldId id="423"/>
            <p14:sldId id="409"/>
            <p14:sldId id="410"/>
            <p14:sldId id="412"/>
            <p14:sldId id="377"/>
            <p14:sldId id="390"/>
            <p14:sldId id="413"/>
            <p14:sldId id="424"/>
            <p14:sldId id="414"/>
            <p14:sldId id="415"/>
            <p14:sldId id="416"/>
            <p14:sldId id="417"/>
            <p14:sldId id="418"/>
            <p14:sldId id="401"/>
            <p14:sldId id="378"/>
            <p14:sldId id="411"/>
            <p14:sldId id="33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EE8"/>
    <a:srgbClr val="000000"/>
    <a:srgbClr val="0000FF"/>
    <a:srgbClr val="10776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1478"/>
  </p:normalViewPr>
  <p:slideViewPr>
    <p:cSldViewPr snapToGrid="0">
      <p:cViewPr varScale="1">
        <p:scale>
          <a:sx n="119" d="100"/>
          <a:sy n="119" d="100"/>
        </p:scale>
        <p:origin x="175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-181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2B8981DE-1139-534B-9AEE-BBDAC74B5B3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it-IT" altLang="it-IT"/>
              <a:t>L'infinito</a:t>
            </a:r>
          </a:p>
        </p:txBody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90944702-40C9-634D-96FE-98012DD781A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r>
              <a:rPr lang="it-IT" altLang="it-IT"/>
              <a:t>20/09/02</a:t>
            </a:r>
          </a:p>
        </p:txBody>
      </p:sp>
      <p:sp>
        <p:nvSpPr>
          <p:cNvPr id="118788" name="Rectangle 4">
            <a:extLst>
              <a:ext uri="{FF2B5EF4-FFF2-40B4-BE49-F238E27FC236}">
                <a16:creationId xmlns:a16="http://schemas.microsoft.com/office/drawing/2014/main" id="{79CC55D4-177B-2947-9EBC-A8EBF3CE24F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it-IT" altLang="it-IT"/>
              <a:t>Liceo Scientifico "Laurana" - Urbino</a:t>
            </a:r>
          </a:p>
        </p:txBody>
      </p:sp>
      <p:sp>
        <p:nvSpPr>
          <p:cNvPr id="118789" name="Rectangle 5">
            <a:extLst>
              <a:ext uri="{FF2B5EF4-FFF2-40B4-BE49-F238E27FC236}">
                <a16:creationId xmlns:a16="http://schemas.microsoft.com/office/drawing/2014/main" id="{19D56E08-D1D5-674E-B210-9F32F299F6C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673D78D-FF06-414C-9480-74609A9B9E66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62A0E301-6B97-264C-9DA4-C260637015B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it-IT" altLang="it-IT"/>
              <a:t>L'infinito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A69CDE6B-B396-D94E-B193-BCF6EEAFBFF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r>
              <a:rPr lang="it-IT" altLang="it-IT"/>
              <a:t>20/09/02</a:t>
            </a:r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93205511-699C-404D-A302-394B6ED5CB8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9" name="Rectangle 5">
            <a:extLst>
              <a:ext uri="{FF2B5EF4-FFF2-40B4-BE49-F238E27FC236}">
                <a16:creationId xmlns:a16="http://schemas.microsoft.com/office/drawing/2014/main" id="{63794EC5-75AD-D143-B9DD-376674899AF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52230" name="Rectangle 6">
            <a:extLst>
              <a:ext uri="{FF2B5EF4-FFF2-40B4-BE49-F238E27FC236}">
                <a16:creationId xmlns:a16="http://schemas.microsoft.com/office/drawing/2014/main" id="{5A6A32FF-E000-4E4F-B7D4-F3684BDABFA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it-IT" altLang="it-IT"/>
              <a:t>Liceo Scientifico "Laurana" - Urbino</a:t>
            </a:r>
          </a:p>
        </p:txBody>
      </p:sp>
      <p:sp>
        <p:nvSpPr>
          <p:cNvPr id="52231" name="Rectangle 7">
            <a:extLst>
              <a:ext uri="{FF2B5EF4-FFF2-40B4-BE49-F238E27FC236}">
                <a16:creationId xmlns:a16="http://schemas.microsoft.com/office/drawing/2014/main" id="{728AB2DD-98E3-D342-A535-7C3183FBE7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9981CB0-2C9D-0A45-AA29-664872138C9B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72D51E8D-D041-C549-BF53-C00FB95486D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3422B7E6-8917-0E43-BBDB-D2DE3D2398D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16388" name="Rectangle 6">
            <a:extLst>
              <a:ext uri="{FF2B5EF4-FFF2-40B4-BE49-F238E27FC236}">
                <a16:creationId xmlns:a16="http://schemas.microsoft.com/office/drawing/2014/main" id="{564000F1-5B31-B248-AC2D-63BC5CA4E3F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16389" name="Rectangle 7">
            <a:extLst>
              <a:ext uri="{FF2B5EF4-FFF2-40B4-BE49-F238E27FC236}">
                <a16:creationId xmlns:a16="http://schemas.microsoft.com/office/drawing/2014/main" id="{BD30E887-51E7-E144-9075-F521F3339B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3F16F76-7BAB-E64E-BC13-C425B539F37C}" type="slidenum">
              <a:rPr lang="it-IT" altLang="it-IT" sz="1200"/>
              <a:pPr eaLnBrk="1" hangingPunct="1"/>
              <a:t>1</a:t>
            </a:fld>
            <a:endParaRPr lang="it-IT" altLang="it-IT" sz="1200"/>
          </a:p>
        </p:txBody>
      </p:sp>
      <p:sp>
        <p:nvSpPr>
          <p:cNvPr id="16390" name="Rectangle 2">
            <a:extLst>
              <a:ext uri="{FF2B5EF4-FFF2-40B4-BE49-F238E27FC236}">
                <a16:creationId xmlns:a16="http://schemas.microsoft.com/office/drawing/2014/main" id="{67D7AB7F-4E67-744C-886E-8CDD005F4D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91" name="Rectangle 3">
            <a:extLst>
              <a:ext uri="{FF2B5EF4-FFF2-40B4-BE49-F238E27FC236}">
                <a16:creationId xmlns:a16="http://schemas.microsoft.com/office/drawing/2014/main" id="{8651EE2A-752B-DF4A-B796-9CF20D6252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7B6589AA-2D73-EA46-87BD-B203742B8C2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F2042A82-0514-4B43-A468-5790A64115A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40964" name="Rectangle 6">
            <a:extLst>
              <a:ext uri="{FF2B5EF4-FFF2-40B4-BE49-F238E27FC236}">
                <a16:creationId xmlns:a16="http://schemas.microsoft.com/office/drawing/2014/main" id="{41E7663B-52FA-0D4F-BDAC-6683367DDBA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40965" name="Rectangle 7">
            <a:extLst>
              <a:ext uri="{FF2B5EF4-FFF2-40B4-BE49-F238E27FC236}">
                <a16:creationId xmlns:a16="http://schemas.microsoft.com/office/drawing/2014/main" id="{C265503B-D509-E14F-9C9B-032D44323E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BBD0D7D-D90E-214B-9EF2-D9FF1781BD1F}" type="slidenum">
              <a:rPr lang="it-IT" altLang="it-IT" sz="1200"/>
              <a:pPr eaLnBrk="1" hangingPunct="1"/>
              <a:t>10</a:t>
            </a:fld>
            <a:endParaRPr lang="it-IT" altLang="it-IT" sz="1200"/>
          </a:p>
        </p:txBody>
      </p:sp>
      <p:sp>
        <p:nvSpPr>
          <p:cNvPr id="40966" name="Rectangle 2">
            <a:extLst>
              <a:ext uri="{FF2B5EF4-FFF2-40B4-BE49-F238E27FC236}">
                <a16:creationId xmlns:a16="http://schemas.microsoft.com/office/drawing/2014/main" id="{A166477C-7D2F-7047-84D1-E924187AA2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7" name="Rectangle 3">
            <a:extLst>
              <a:ext uri="{FF2B5EF4-FFF2-40B4-BE49-F238E27FC236}">
                <a16:creationId xmlns:a16="http://schemas.microsoft.com/office/drawing/2014/main" id="{722A8436-A95A-0E42-924B-D1A36FA336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D462FDDE-9A93-7047-9146-FC2740FF6CC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B831DA49-804F-6047-BFCF-491FBB13E24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43012" name="Rectangle 6">
            <a:extLst>
              <a:ext uri="{FF2B5EF4-FFF2-40B4-BE49-F238E27FC236}">
                <a16:creationId xmlns:a16="http://schemas.microsoft.com/office/drawing/2014/main" id="{23E69067-DA17-814D-AB55-EEEB0E66B79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43013" name="Rectangle 7">
            <a:extLst>
              <a:ext uri="{FF2B5EF4-FFF2-40B4-BE49-F238E27FC236}">
                <a16:creationId xmlns:a16="http://schemas.microsoft.com/office/drawing/2014/main" id="{EA89BD0E-89A5-E742-B7E9-4FD3F8E986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0FF4EE2-C501-814F-AD91-F162C98D900D}" type="slidenum">
              <a:rPr lang="it-IT" altLang="it-IT" sz="1200"/>
              <a:pPr eaLnBrk="1" hangingPunct="1"/>
              <a:t>11</a:t>
            </a:fld>
            <a:endParaRPr lang="it-IT" altLang="it-IT" sz="1200"/>
          </a:p>
        </p:txBody>
      </p:sp>
      <p:sp>
        <p:nvSpPr>
          <p:cNvPr id="43014" name="Rectangle 2">
            <a:extLst>
              <a:ext uri="{FF2B5EF4-FFF2-40B4-BE49-F238E27FC236}">
                <a16:creationId xmlns:a16="http://schemas.microsoft.com/office/drawing/2014/main" id="{C69762A7-02F2-0144-81CE-CAA94DFBDE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5" name="Rectangle 3">
            <a:extLst>
              <a:ext uri="{FF2B5EF4-FFF2-40B4-BE49-F238E27FC236}">
                <a16:creationId xmlns:a16="http://schemas.microsoft.com/office/drawing/2014/main" id="{133676F8-2FB3-B348-A5D5-93752108BF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F9C37CF0-55C7-2144-B7AB-571AEA33A1E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61C4BB82-FD99-F74B-815D-7EE24DDDE11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45060" name="Rectangle 6">
            <a:extLst>
              <a:ext uri="{FF2B5EF4-FFF2-40B4-BE49-F238E27FC236}">
                <a16:creationId xmlns:a16="http://schemas.microsoft.com/office/drawing/2014/main" id="{7F03932B-F6FB-B049-AE8D-9A79DE59C0E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45061" name="Rectangle 7">
            <a:extLst>
              <a:ext uri="{FF2B5EF4-FFF2-40B4-BE49-F238E27FC236}">
                <a16:creationId xmlns:a16="http://schemas.microsoft.com/office/drawing/2014/main" id="{69DFF7AE-BC8C-D04A-A550-44912E5AD3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0C32A17-C6A8-EC4D-8BD7-7666AB4268C2}" type="slidenum">
              <a:rPr lang="it-IT" altLang="it-IT" sz="1200"/>
              <a:pPr eaLnBrk="1" hangingPunct="1"/>
              <a:t>12</a:t>
            </a:fld>
            <a:endParaRPr lang="it-IT" altLang="it-IT" sz="1200"/>
          </a:p>
        </p:txBody>
      </p:sp>
      <p:sp>
        <p:nvSpPr>
          <p:cNvPr id="45062" name="Rectangle 2">
            <a:extLst>
              <a:ext uri="{FF2B5EF4-FFF2-40B4-BE49-F238E27FC236}">
                <a16:creationId xmlns:a16="http://schemas.microsoft.com/office/drawing/2014/main" id="{C6B8FCF6-27C0-A845-9DF4-592DBC85A6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3" name="Rectangle 3">
            <a:extLst>
              <a:ext uri="{FF2B5EF4-FFF2-40B4-BE49-F238E27FC236}">
                <a16:creationId xmlns:a16="http://schemas.microsoft.com/office/drawing/2014/main" id="{20CB9259-311C-A24D-BDD2-D9FF684B81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F9C37CF0-55C7-2144-B7AB-571AEA33A1E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61C4BB82-FD99-F74B-815D-7EE24DDDE11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45060" name="Rectangle 6">
            <a:extLst>
              <a:ext uri="{FF2B5EF4-FFF2-40B4-BE49-F238E27FC236}">
                <a16:creationId xmlns:a16="http://schemas.microsoft.com/office/drawing/2014/main" id="{7F03932B-F6FB-B049-AE8D-9A79DE59C0E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45061" name="Rectangle 7">
            <a:extLst>
              <a:ext uri="{FF2B5EF4-FFF2-40B4-BE49-F238E27FC236}">
                <a16:creationId xmlns:a16="http://schemas.microsoft.com/office/drawing/2014/main" id="{69DFF7AE-BC8C-D04A-A550-44912E5AD3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0C32A17-C6A8-EC4D-8BD7-7666AB4268C2}" type="slidenum">
              <a:rPr lang="it-IT" altLang="it-IT" sz="1200"/>
              <a:pPr eaLnBrk="1" hangingPunct="1"/>
              <a:t>13</a:t>
            </a:fld>
            <a:endParaRPr lang="it-IT" altLang="it-IT" sz="1200"/>
          </a:p>
        </p:txBody>
      </p:sp>
      <p:sp>
        <p:nvSpPr>
          <p:cNvPr id="45062" name="Rectangle 2">
            <a:extLst>
              <a:ext uri="{FF2B5EF4-FFF2-40B4-BE49-F238E27FC236}">
                <a16:creationId xmlns:a16="http://schemas.microsoft.com/office/drawing/2014/main" id="{C6B8FCF6-27C0-A845-9DF4-592DBC85A6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3" name="Rectangle 3">
            <a:extLst>
              <a:ext uri="{FF2B5EF4-FFF2-40B4-BE49-F238E27FC236}">
                <a16:creationId xmlns:a16="http://schemas.microsoft.com/office/drawing/2014/main" id="{20CB9259-311C-A24D-BDD2-D9FF684B81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38371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CDFCEF30-29F3-1B40-B33E-4C8501CAA2D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2FE3247E-99B9-514E-A9E6-DEF70EEF561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47108" name="Rectangle 6">
            <a:extLst>
              <a:ext uri="{FF2B5EF4-FFF2-40B4-BE49-F238E27FC236}">
                <a16:creationId xmlns:a16="http://schemas.microsoft.com/office/drawing/2014/main" id="{A7E21879-147F-104E-A4B1-8A3034A5D20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47109" name="Rectangle 7">
            <a:extLst>
              <a:ext uri="{FF2B5EF4-FFF2-40B4-BE49-F238E27FC236}">
                <a16:creationId xmlns:a16="http://schemas.microsoft.com/office/drawing/2014/main" id="{78AE4413-4092-1044-9C87-746D4FBE00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D851571-D961-974D-A840-3E173168D3F7}" type="slidenum">
              <a:rPr lang="it-IT" altLang="it-IT" sz="1200"/>
              <a:pPr eaLnBrk="1" hangingPunct="1"/>
              <a:t>14</a:t>
            </a:fld>
            <a:endParaRPr lang="it-IT" altLang="it-IT" sz="1200"/>
          </a:p>
        </p:txBody>
      </p:sp>
      <p:sp>
        <p:nvSpPr>
          <p:cNvPr id="47110" name="Rectangle 2">
            <a:extLst>
              <a:ext uri="{FF2B5EF4-FFF2-40B4-BE49-F238E27FC236}">
                <a16:creationId xmlns:a16="http://schemas.microsoft.com/office/drawing/2014/main" id="{D23453A0-FA33-D544-8637-13BADBF8E7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11" name="Rectangle 3">
            <a:extLst>
              <a:ext uri="{FF2B5EF4-FFF2-40B4-BE49-F238E27FC236}">
                <a16:creationId xmlns:a16="http://schemas.microsoft.com/office/drawing/2014/main" id="{93914CC0-30F1-C74D-BF18-87F0DDABE9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69973EAC-F757-D341-82DA-ACF9F7E8436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F5E83764-E06A-EC4B-ABDA-5F1889D064A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49156" name="Rectangle 6">
            <a:extLst>
              <a:ext uri="{FF2B5EF4-FFF2-40B4-BE49-F238E27FC236}">
                <a16:creationId xmlns:a16="http://schemas.microsoft.com/office/drawing/2014/main" id="{157DE168-DFCB-1A46-827F-CCCC3B9E65A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49157" name="Rectangle 7">
            <a:extLst>
              <a:ext uri="{FF2B5EF4-FFF2-40B4-BE49-F238E27FC236}">
                <a16:creationId xmlns:a16="http://schemas.microsoft.com/office/drawing/2014/main" id="{CA72D72A-7B04-AF47-B069-F827E5A0D1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239B58C-9B08-2A46-8E48-4E9FA0250F04}" type="slidenum">
              <a:rPr lang="it-IT" altLang="it-IT" sz="1200"/>
              <a:pPr eaLnBrk="1" hangingPunct="1"/>
              <a:t>15</a:t>
            </a:fld>
            <a:endParaRPr lang="it-IT" altLang="it-IT" sz="1200"/>
          </a:p>
        </p:txBody>
      </p:sp>
      <p:sp>
        <p:nvSpPr>
          <p:cNvPr id="49158" name="Rectangle 2">
            <a:extLst>
              <a:ext uri="{FF2B5EF4-FFF2-40B4-BE49-F238E27FC236}">
                <a16:creationId xmlns:a16="http://schemas.microsoft.com/office/drawing/2014/main" id="{3422619E-66FE-1241-812A-A9EEE1A4C5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9" name="Rectangle 3">
            <a:extLst>
              <a:ext uri="{FF2B5EF4-FFF2-40B4-BE49-F238E27FC236}">
                <a16:creationId xmlns:a16="http://schemas.microsoft.com/office/drawing/2014/main" id="{4365D1D4-25A4-2147-A397-8778E61313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A068D5A0-AA11-F840-B9EA-F336AAE6126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46025C72-B4F2-7A43-ABF8-A7FC635510D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51204" name="Rectangle 6">
            <a:extLst>
              <a:ext uri="{FF2B5EF4-FFF2-40B4-BE49-F238E27FC236}">
                <a16:creationId xmlns:a16="http://schemas.microsoft.com/office/drawing/2014/main" id="{D61F0EBE-2847-DD48-BD4D-E80E93AB43C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51205" name="Rectangle 7">
            <a:extLst>
              <a:ext uri="{FF2B5EF4-FFF2-40B4-BE49-F238E27FC236}">
                <a16:creationId xmlns:a16="http://schemas.microsoft.com/office/drawing/2014/main" id="{C74E1F14-4DB8-2C45-9075-BB4EC13804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BBCF5DD-B540-584B-A4D4-62B28BBAC5A5}" type="slidenum">
              <a:rPr lang="it-IT" altLang="it-IT" sz="1200"/>
              <a:pPr eaLnBrk="1" hangingPunct="1"/>
              <a:t>16</a:t>
            </a:fld>
            <a:endParaRPr lang="it-IT" altLang="it-IT" sz="1200"/>
          </a:p>
        </p:txBody>
      </p:sp>
      <p:sp>
        <p:nvSpPr>
          <p:cNvPr id="51206" name="Rectangle 2">
            <a:extLst>
              <a:ext uri="{FF2B5EF4-FFF2-40B4-BE49-F238E27FC236}">
                <a16:creationId xmlns:a16="http://schemas.microsoft.com/office/drawing/2014/main" id="{031D3E9E-7C34-FB41-8B43-E1E7C3374C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7" name="Rectangle 3">
            <a:extLst>
              <a:ext uri="{FF2B5EF4-FFF2-40B4-BE49-F238E27FC236}">
                <a16:creationId xmlns:a16="http://schemas.microsoft.com/office/drawing/2014/main" id="{FACBEF73-3DAD-9A44-895C-05F5D5D539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830C1EAB-092F-FD4A-97D0-55016A88156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3B20D2D0-4696-FE41-89D8-E9242C2DB57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53252" name="Rectangle 6">
            <a:extLst>
              <a:ext uri="{FF2B5EF4-FFF2-40B4-BE49-F238E27FC236}">
                <a16:creationId xmlns:a16="http://schemas.microsoft.com/office/drawing/2014/main" id="{520B01B7-E60F-2A4D-A8C5-01158DF13F2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53253" name="Rectangle 7">
            <a:extLst>
              <a:ext uri="{FF2B5EF4-FFF2-40B4-BE49-F238E27FC236}">
                <a16:creationId xmlns:a16="http://schemas.microsoft.com/office/drawing/2014/main" id="{F33BC28E-6FA7-ED4F-AA57-20D79AB47C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CAAE7DD-BAE7-CC45-9671-897A6609448B}" type="slidenum">
              <a:rPr lang="it-IT" altLang="it-IT" sz="1200"/>
              <a:pPr eaLnBrk="1" hangingPunct="1"/>
              <a:t>17</a:t>
            </a:fld>
            <a:endParaRPr lang="it-IT" altLang="it-IT" sz="1200"/>
          </a:p>
        </p:txBody>
      </p:sp>
      <p:sp>
        <p:nvSpPr>
          <p:cNvPr id="53254" name="Rectangle 2">
            <a:extLst>
              <a:ext uri="{FF2B5EF4-FFF2-40B4-BE49-F238E27FC236}">
                <a16:creationId xmlns:a16="http://schemas.microsoft.com/office/drawing/2014/main" id="{50F9BD34-84D0-B141-8CB8-0D91289AE3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5" name="Rectangle 3">
            <a:extLst>
              <a:ext uri="{FF2B5EF4-FFF2-40B4-BE49-F238E27FC236}">
                <a16:creationId xmlns:a16="http://schemas.microsoft.com/office/drawing/2014/main" id="{0D312C01-F330-B749-AA1E-A89C6DA64B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76F30FBD-753E-4D46-AB25-2A0E46C99AA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15E9A449-09F1-B349-AA6F-61C40A485C0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55300" name="Rectangle 6">
            <a:extLst>
              <a:ext uri="{FF2B5EF4-FFF2-40B4-BE49-F238E27FC236}">
                <a16:creationId xmlns:a16="http://schemas.microsoft.com/office/drawing/2014/main" id="{A9AB82C5-802C-1944-A137-EE31BBE88DE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55301" name="Rectangle 7">
            <a:extLst>
              <a:ext uri="{FF2B5EF4-FFF2-40B4-BE49-F238E27FC236}">
                <a16:creationId xmlns:a16="http://schemas.microsoft.com/office/drawing/2014/main" id="{BDBF4AEE-B466-4A42-8ECC-C4426451E1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D86DEAD-E39C-194A-9438-49BA276BB41D}" type="slidenum">
              <a:rPr lang="it-IT" altLang="it-IT" sz="1200"/>
              <a:pPr eaLnBrk="1" hangingPunct="1"/>
              <a:t>18</a:t>
            </a:fld>
            <a:endParaRPr lang="it-IT" altLang="it-IT" sz="1200"/>
          </a:p>
        </p:txBody>
      </p:sp>
      <p:sp>
        <p:nvSpPr>
          <p:cNvPr id="55302" name="Rectangle 2">
            <a:extLst>
              <a:ext uri="{FF2B5EF4-FFF2-40B4-BE49-F238E27FC236}">
                <a16:creationId xmlns:a16="http://schemas.microsoft.com/office/drawing/2014/main" id="{C667513F-AECE-954B-811C-4F9B173F4C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3" name="Rectangle 3">
            <a:extLst>
              <a:ext uri="{FF2B5EF4-FFF2-40B4-BE49-F238E27FC236}">
                <a16:creationId xmlns:a16="http://schemas.microsoft.com/office/drawing/2014/main" id="{3A833B6F-49B3-6740-9D3C-95B1AE7B88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6C3C76CC-97BE-A747-AB6F-3AAC67C1B8F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5051C3AB-AFB3-7549-A0DF-447B2D0DBD8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57348" name="Rectangle 6">
            <a:extLst>
              <a:ext uri="{FF2B5EF4-FFF2-40B4-BE49-F238E27FC236}">
                <a16:creationId xmlns:a16="http://schemas.microsoft.com/office/drawing/2014/main" id="{5A6A4DC2-E84D-EE4E-80FD-D510B1C1642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57349" name="Rectangle 7">
            <a:extLst>
              <a:ext uri="{FF2B5EF4-FFF2-40B4-BE49-F238E27FC236}">
                <a16:creationId xmlns:a16="http://schemas.microsoft.com/office/drawing/2014/main" id="{2E136276-0E19-1C43-87C3-13287EB7AF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C58FEF6-97E3-8A4F-B54A-188F9F92E1B0}" type="slidenum">
              <a:rPr lang="it-IT" altLang="it-IT" sz="1200"/>
              <a:pPr eaLnBrk="1" hangingPunct="1"/>
              <a:t>19</a:t>
            </a:fld>
            <a:endParaRPr lang="it-IT" altLang="it-IT" sz="1200"/>
          </a:p>
        </p:txBody>
      </p:sp>
      <p:sp>
        <p:nvSpPr>
          <p:cNvPr id="57350" name="Rectangle 2">
            <a:extLst>
              <a:ext uri="{FF2B5EF4-FFF2-40B4-BE49-F238E27FC236}">
                <a16:creationId xmlns:a16="http://schemas.microsoft.com/office/drawing/2014/main" id="{5264952A-D685-7F4C-9AA0-04AED9E6DE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51" name="Rectangle 3">
            <a:extLst>
              <a:ext uri="{FF2B5EF4-FFF2-40B4-BE49-F238E27FC236}">
                <a16:creationId xmlns:a16="http://schemas.microsoft.com/office/drawing/2014/main" id="{76993351-F4C9-874D-BAD7-505B5C3AB6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72D51E8D-D041-C549-BF53-C00FB95486D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3422B7E6-8917-0E43-BBDB-D2DE3D2398D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16388" name="Rectangle 6">
            <a:extLst>
              <a:ext uri="{FF2B5EF4-FFF2-40B4-BE49-F238E27FC236}">
                <a16:creationId xmlns:a16="http://schemas.microsoft.com/office/drawing/2014/main" id="{564000F1-5B31-B248-AC2D-63BC5CA4E3F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16389" name="Rectangle 7">
            <a:extLst>
              <a:ext uri="{FF2B5EF4-FFF2-40B4-BE49-F238E27FC236}">
                <a16:creationId xmlns:a16="http://schemas.microsoft.com/office/drawing/2014/main" id="{BD30E887-51E7-E144-9075-F521F3339B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3F16F76-7BAB-E64E-BC13-C425B539F37C}" type="slidenum">
              <a:rPr lang="it-IT" altLang="it-IT" sz="1200"/>
              <a:pPr eaLnBrk="1" hangingPunct="1"/>
              <a:t>2</a:t>
            </a:fld>
            <a:endParaRPr lang="it-IT" altLang="it-IT" sz="1200"/>
          </a:p>
        </p:txBody>
      </p:sp>
      <p:sp>
        <p:nvSpPr>
          <p:cNvPr id="16390" name="Rectangle 2">
            <a:extLst>
              <a:ext uri="{FF2B5EF4-FFF2-40B4-BE49-F238E27FC236}">
                <a16:creationId xmlns:a16="http://schemas.microsoft.com/office/drawing/2014/main" id="{67D7AB7F-4E67-744C-886E-8CDD005F4D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91" name="Rectangle 3">
            <a:extLst>
              <a:ext uri="{FF2B5EF4-FFF2-40B4-BE49-F238E27FC236}">
                <a16:creationId xmlns:a16="http://schemas.microsoft.com/office/drawing/2014/main" id="{8651EE2A-752B-DF4A-B796-9CF20D6252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78680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E5101B13-8D5A-DB4C-93EB-5933A35FB4C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B4F35E86-C321-1443-9EAB-0B48DC4416E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59396" name="Rectangle 6">
            <a:extLst>
              <a:ext uri="{FF2B5EF4-FFF2-40B4-BE49-F238E27FC236}">
                <a16:creationId xmlns:a16="http://schemas.microsoft.com/office/drawing/2014/main" id="{83CC519F-3DE8-C74B-B964-585AB042759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59397" name="Rectangle 7">
            <a:extLst>
              <a:ext uri="{FF2B5EF4-FFF2-40B4-BE49-F238E27FC236}">
                <a16:creationId xmlns:a16="http://schemas.microsoft.com/office/drawing/2014/main" id="{0A06A7F8-7AA4-1D42-A0AC-6F3EDA1937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0020812-997E-4342-9CC2-1E22300235F1}" type="slidenum">
              <a:rPr lang="it-IT" altLang="it-IT" sz="1200"/>
              <a:pPr eaLnBrk="1" hangingPunct="1"/>
              <a:t>20</a:t>
            </a:fld>
            <a:endParaRPr lang="it-IT" altLang="it-IT" sz="1200"/>
          </a:p>
        </p:txBody>
      </p:sp>
      <p:sp>
        <p:nvSpPr>
          <p:cNvPr id="59398" name="Rectangle 2">
            <a:extLst>
              <a:ext uri="{FF2B5EF4-FFF2-40B4-BE49-F238E27FC236}">
                <a16:creationId xmlns:a16="http://schemas.microsoft.com/office/drawing/2014/main" id="{FEFA896F-2FEE-A744-8500-8135CBBF76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9" name="Rectangle 3">
            <a:extLst>
              <a:ext uri="{FF2B5EF4-FFF2-40B4-BE49-F238E27FC236}">
                <a16:creationId xmlns:a16="http://schemas.microsoft.com/office/drawing/2014/main" id="{750DC07F-B50A-B947-8426-4D9961C0BF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24E68E9C-8C5A-0D44-8E08-BE37750AFB5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BF737461-5018-D845-B2CE-1061BFE28DB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38916" name="Rectangle 6">
            <a:extLst>
              <a:ext uri="{FF2B5EF4-FFF2-40B4-BE49-F238E27FC236}">
                <a16:creationId xmlns:a16="http://schemas.microsoft.com/office/drawing/2014/main" id="{E009DB3C-468A-AD4C-8DF2-22BF0ACF44F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38917" name="Rectangle 7">
            <a:extLst>
              <a:ext uri="{FF2B5EF4-FFF2-40B4-BE49-F238E27FC236}">
                <a16:creationId xmlns:a16="http://schemas.microsoft.com/office/drawing/2014/main" id="{742D7D47-019B-6A4F-AAF1-5950B2591D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899A25B-2CBD-D942-A547-05542A4460DE}" type="slidenum">
              <a:rPr lang="it-IT" altLang="it-IT" sz="1200"/>
              <a:pPr eaLnBrk="1" hangingPunct="1"/>
              <a:t>21</a:t>
            </a:fld>
            <a:endParaRPr lang="it-IT" altLang="it-IT" sz="1200"/>
          </a:p>
        </p:txBody>
      </p:sp>
      <p:sp>
        <p:nvSpPr>
          <p:cNvPr id="38918" name="Rectangle 2">
            <a:extLst>
              <a:ext uri="{FF2B5EF4-FFF2-40B4-BE49-F238E27FC236}">
                <a16:creationId xmlns:a16="http://schemas.microsoft.com/office/drawing/2014/main" id="{BE043EB9-7FBD-5F4B-9FF2-41CD5356CB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9" name="Rectangle 3">
            <a:extLst>
              <a:ext uri="{FF2B5EF4-FFF2-40B4-BE49-F238E27FC236}">
                <a16:creationId xmlns:a16="http://schemas.microsoft.com/office/drawing/2014/main" id="{67EA41B8-5675-AE40-8825-E672DABE45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1700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C1D0F3F0-3AD5-8044-9408-FF34F8A1AB0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ABBD0774-2045-3B4B-9711-5D52BAE21B0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26628" name="Rectangle 6">
            <a:extLst>
              <a:ext uri="{FF2B5EF4-FFF2-40B4-BE49-F238E27FC236}">
                <a16:creationId xmlns:a16="http://schemas.microsoft.com/office/drawing/2014/main" id="{7E95739E-4CDD-0F45-B03A-B2D2DC6C9B9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26629" name="Rectangle 7">
            <a:extLst>
              <a:ext uri="{FF2B5EF4-FFF2-40B4-BE49-F238E27FC236}">
                <a16:creationId xmlns:a16="http://schemas.microsoft.com/office/drawing/2014/main" id="{F5DE1BA3-4271-F94A-9B49-F1AC210C08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BBA1D34-6BE3-454E-9BAA-82F7EF4BA8E4}" type="slidenum">
              <a:rPr lang="it-IT" altLang="it-IT" sz="1200"/>
              <a:pPr eaLnBrk="1" hangingPunct="1"/>
              <a:t>3</a:t>
            </a:fld>
            <a:endParaRPr lang="it-IT" altLang="it-IT" sz="1200"/>
          </a:p>
        </p:txBody>
      </p:sp>
      <p:sp>
        <p:nvSpPr>
          <p:cNvPr id="26630" name="Rectangle 2">
            <a:extLst>
              <a:ext uri="{FF2B5EF4-FFF2-40B4-BE49-F238E27FC236}">
                <a16:creationId xmlns:a16="http://schemas.microsoft.com/office/drawing/2014/main" id="{2AFFCD4D-660E-4840-B630-129A3C0EC2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1" name="Rectangle 3">
            <a:extLst>
              <a:ext uri="{FF2B5EF4-FFF2-40B4-BE49-F238E27FC236}">
                <a16:creationId xmlns:a16="http://schemas.microsoft.com/office/drawing/2014/main" id="{230C862A-F3DF-694A-B02F-79BA05E05F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C1D0F3F0-3AD5-8044-9408-FF34F8A1AB0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ABBD0774-2045-3B4B-9711-5D52BAE21B0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26628" name="Rectangle 6">
            <a:extLst>
              <a:ext uri="{FF2B5EF4-FFF2-40B4-BE49-F238E27FC236}">
                <a16:creationId xmlns:a16="http://schemas.microsoft.com/office/drawing/2014/main" id="{7E95739E-4CDD-0F45-B03A-B2D2DC6C9B9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26629" name="Rectangle 7">
            <a:extLst>
              <a:ext uri="{FF2B5EF4-FFF2-40B4-BE49-F238E27FC236}">
                <a16:creationId xmlns:a16="http://schemas.microsoft.com/office/drawing/2014/main" id="{F5DE1BA3-4271-F94A-9B49-F1AC210C08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BBA1D34-6BE3-454E-9BAA-82F7EF4BA8E4}" type="slidenum">
              <a:rPr lang="it-IT" altLang="it-IT" sz="1200"/>
              <a:pPr eaLnBrk="1" hangingPunct="1"/>
              <a:t>4</a:t>
            </a:fld>
            <a:endParaRPr lang="it-IT" altLang="it-IT" sz="1200"/>
          </a:p>
        </p:txBody>
      </p:sp>
      <p:sp>
        <p:nvSpPr>
          <p:cNvPr id="26630" name="Rectangle 2">
            <a:extLst>
              <a:ext uri="{FF2B5EF4-FFF2-40B4-BE49-F238E27FC236}">
                <a16:creationId xmlns:a16="http://schemas.microsoft.com/office/drawing/2014/main" id="{2AFFCD4D-660E-4840-B630-129A3C0EC2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1" name="Rectangle 3">
            <a:extLst>
              <a:ext uri="{FF2B5EF4-FFF2-40B4-BE49-F238E27FC236}">
                <a16:creationId xmlns:a16="http://schemas.microsoft.com/office/drawing/2014/main" id="{230C862A-F3DF-694A-B02F-79BA05E05F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7980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5FED4798-79F1-B54E-A7A6-E6B9FDD6182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D129055A-709B-CA4F-88B0-DF85A3D445F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28676" name="Rectangle 6">
            <a:extLst>
              <a:ext uri="{FF2B5EF4-FFF2-40B4-BE49-F238E27FC236}">
                <a16:creationId xmlns:a16="http://schemas.microsoft.com/office/drawing/2014/main" id="{5C1A2BD1-AAB4-054E-8C18-F50318D2113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28677" name="Rectangle 7">
            <a:extLst>
              <a:ext uri="{FF2B5EF4-FFF2-40B4-BE49-F238E27FC236}">
                <a16:creationId xmlns:a16="http://schemas.microsoft.com/office/drawing/2014/main" id="{19B86538-A9E0-9845-B967-991BF7EAC0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CE26F4D-8226-A04E-906B-5531BED29519}" type="slidenum">
              <a:rPr lang="it-IT" altLang="it-IT" sz="1200"/>
              <a:pPr eaLnBrk="1" hangingPunct="1"/>
              <a:t>5</a:t>
            </a:fld>
            <a:endParaRPr lang="it-IT" altLang="it-IT" sz="1200"/>
          </a:p>
        </p:txBody>
      </p:sp>
      <p:sp>
        <p:nvSpPr>
          <p:cNvPr id="28678" name="Rectangle 2">
            <a:extLst>
              <a:ext uri="{FF2B5EF4-FFF2-40B4-BE49-F238E27FC236}">
                <a16:creationId xmlns:a16="http://schemas.microsoft.com/office/drawing/2014/main" id="{BBA51A2C-5FFA-5C43-8D9D-5FE427727A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9" name="Rectangle 3">
            <a:extLst>
              <a:ext uri="{FF2B5EF4-FFF2-40B4-BE49-F238E27FC236}">
                <a16:creationId xmlns:a16="http://schemas.microsoft.com/office/drawing/2014/main" id="{740718AE-217B-A34A-A88A-40272BB769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F0BEA73E-43A7-D14E-A247-9A1BA1A706E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470C07BF-9125-3F4B-B491-A8ED34C5455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30724" name="Rectangle 6">
            <a:extLst>
              <a:ext uri="{FF2B5EF4-FFF2-40B4-BE49-F238E27FC236}">
                <a16:creationId xmlns:a16="http://schemas.microsoft.com/office/drawing/2014/main" id="{5524044D-F848-B843-B9A3-4AFE4CF9CA8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30725" name="Rectangle 7">
            <a:extLst>
              <a:ext uri="{FF2B5EF4-FFF2-40B4-BE49-F238E27FC236}">
                <a16:creationId xmlns:a16="http://schemas.microsoft.com/office/drawing/2014/main" id="{A8E90A7C-E444-EE4D-BB45-5918699C4C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33C32C5-9AEA-2A4B-8068-278CAEEC4DB5}" type="slidenum">
              <a:rPr lang="it-IT" altLang="it-IT" sz="1200"/>
              <a:pPr eaLnBrk="1" hangingPunct="1"/>
              <a:t>6</a:t>
            </a:fld>
            <a:endParaRPr lang="it-IT" altLang="it-IT" sz="1200"/>
          </a:p>
        </p:txBody>
      </p:sp>
      <p:sp>
        <p:nvSpPr>
          <p:cNvPr id="30726" name="Rectangle 2">
            <a:extLst>
              <a:ext uri="{FF2B5EF4-FFF2-40B4-BE49-F238E27FC236}">
                <a16:creationId xmlns:a16="http://schemas.microsoft.com/office/drawing/2014/main" id="{D347D04C-DA71-1746-9708-144CD72524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7" name="Rectangle 3">
            <a:extLst>
              <a:ext uri="{FF2B5EF4-FFF2-40B4-BE49-F238E27FC236}">
                <a16:creationId xmlns:a16="http://schemas.microsoft.com/office/drawing/2014/main" id="{0F7E8656-13CD-F748-A904-0720CAC611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2639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6C07BB71-83FE-BE4B-BCF4-4DFB61E04C1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80D19E7C-25D1-E64A-86FB-0B47B7E1D67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32772" name="Rectangle 6">
            <a:extLst>
              <a:ext uri="{FF2B5EF4-FFF2-40B4-BE49-F238E27FC236}">
                <a16:creationId xmlns:a16="http://schemas.microsoft.com/office/drawing/2014/main" id="{E2AEDC34-3E8C-6C49-918E-B9FE7C7EDD5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32773" name="Rectangle 7">
            <a:extLst>
              <a:ext uri="{FF2B5EF4-FFF2-40B4-BE49-F238E27FC236}">
                <a16:creationId xmlns:a16="http://schemas.microsoft.com/office/drawing/2014/main" id="{F16EA2FA-3184-1047-AC44-8BC29E8C08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6DBF9F7-8403-AD48-8227-F517521D8A0D}" type="slidenum">
              <a:rPr lang="it-IT" altLang="it-IT" sz="1200"/>
              <a:pPr eaLnBrk="1" hangingPunct="1"/>
              <a:t>7</a:t>
            </a:fld>
            <a:endParaRPr lang="it-IT" altLang="it-IT" sz="1200"/>
          </a:p>
        </p:txBody>
      </p:sp>
      <p:sp>
        <p:nvSpPr>
          <p:cNvPr id="32774" name="Rectangle 2">
            <a:extLst>
              <a:ext uri="{FF2B5EF4-FFF2-40B4-BE49-F238E27FC236}">
                <a16:creationId xmlns:a16="http://schemas.microsoft.com/office/drawing/2014/main" id="{1B8997A7-79EB-DD4A-B140-26C2328747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5" name="Rectangle 3">
            <a:extLst>
              <a:ext uri="{FF2B5EF4-FFF2-40B4-BE49-F238E27FC236}">
                <a16:creationId xmlns:a16="http://schemas.microsoft.com/office/drawing/2014/main" id="{C5430BFD-0A78-B142-8D9F-5968F87577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616DAE7F-77B4-8B48-AC1C-EFC459DCD10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E37B0CCE-BB57-EC4B-A9E2-CE41E1A347D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34820" name="Rectangle 6">
            <a:extLst>
              <a:ext uri="{FF2B5EF4-FFF2-40B4-BE49-F238E27FC236}">
                <a16:creationId xmlns:a16="http://schemas.microsoft.com/office/drawing/2014/main" id="{59CAC396-ACC9-024B-A628-6741C93A16C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34821" name="Rectangle 7">
            <a:extLst>
              <a:ext uri="{FF2B5EF4-FFF2-40B4-BE49-F238E27FC236}">
                <a16:creationId xmlns:a16="http://schemas.microsoft.com/office/drawing/2014/main" id="{24B7BC63-E409-0544-B25D-78F29F0F8B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EC85AE4-E1D9-6C48-8488-D8D49AAFAF7C}" type="slidenum">
              <a:rPr lang="it-IT" altLang="it-IT" sz="1200"/>
              <a:pPr eaLnBrk="1" hangingPunct="1"/>
              <a:t>8</a:t>
            </a:fld>
            <a:endParaRPr lang="it-IT" altLang="it-IT" sz="1200"/>
          </a:p>
        </p:txBody>
      </p:sp>
      <p:sp>
        <p:nvSpPr>
          <p:cNvPr id="34822" name="Rectangle 2">
            <a:extLst>
              <a:ext uri="{FF2B5EF4-FFF2-40B4-BE49-F238E27FC236}">
                <a16:creationId xmlns:a16="http://schemas.microsoft.com/office/drawing/2014/main" id="{F9FCC9ED-3E34-5D47-A52F-D7E0066083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3" name="Rectangle 3">
            <a:extLst>
              <a:ext uri="{FF2B5EF4-FFF2-40B4-BE49-F238E27FC236}">
                <a16:creationId xmlns:a16="http://schemas.microsoft.com/office/drawing/2014/main" id="{EEB039CA-0096-FC45-8697-5C308B1A5C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8B055542-7CA8-7A43-8616-1359C1BE8DA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16B9BA61-EE1A-FE4A-9517-8259EE3E940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36868" name="Rectangle 6">
            <a:extLst>
              <a:ext uri="{FF2B5EF4-FFF2-40B4-BE49-F238E27FC236}">
                <a16:creationId xmlns:a16="http://schemas.microsoft.com/office/drawing/2014/main" id="{FF04AC21-BFF3-A74E-8BBA-4C7BC72BCA2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36869" name="Rectangle 7">
            <a:extLst>
              <a:ext uri="{FF2B5EF4-FFF2-40B4-BE49-F238E27FC236}">
                <a16:creationId xmlns:a16="http://schemas.microsoft.com/office/drawing/2014/main" id="{B776C2BA-6984-A645-855F-19D0DE79CC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BF4D293-35A4-5A4E-8BF5-37A100397501}" type="slidenum">
              <a:rPr lang="it-IT" altLang="it-IT" sz="1200"/>
              <a:pPr eaLnBrk="1" hangingPunct="1"/>
              <a:t>9</a:t>
            </a:fld>
            <a:endParaRPr lang="it-IT" altLang="it-IT" sz="1200"/>
          </a:p>
        </p:txBody>
      </p:sp>
      <p:sp>
        <p:nvSpPr>
          <p:cNvPr id="36870" name="Rectangle 2">
            <a:extLst>
              <a:ext uri="{FF2B5EF4-FFF2-40B4-BE49-F238E27FC236}">
                <a16:creationId xmlns:a16="http://schemas.microsoft.com/office/drawing/2014/main" id="{4041C779-6804-7E47-A700-A295B8A541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71" name="Rectangle 3">
            <a:extLst>
              <a:ext uri="{FF2B5EF4-FFF2-40B4-BE49-F238E27FC236}">
                <a16:creationId xmlns:a16="http://schemas.microsoft.com/office/drawing/2014/main" id="{D70CC9B2-1A8C-5647-836C-F298D3E5BD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0">
            <a:extLst>
              <a:ext uri="{FF2B5EF4-FFF2-40B4-BE49-F238E27FC236}">
                <a16:creationId xmlns:a16="http://schemas.microsoft.com/office/drawing/2014/main" id="{8AD2A0DE-A2D4-3048-82FC-35551494CEAA}"/>
              </a:ext>
            </a:extLst>
          </p:cNvPr>
          <p:cNvGrpSpPr>
            <a:grpSpLocks/>
          </p:cNvGrpSpPr>
          <p:nvPr/>
        </p:nvGrpSpPr>
        <p:grpSpPr bwMode="auto">
          <a:xfrm>
            <a:off x="-257175" y="-23813"/>
            <a:ext cx="9518650" cy="7229476"/>
            <a:chOff x="-162" y="-15"/>
            <a:chExt cx="5996" cy="4554"/>
          </a:xfrm>
        </p:grpSpPr>
        <p:grpSp>
          <p:nvGrpSpPr>
            <p:cNvPr id="5" name="Group 109">
              <a:extLst>
                <a:ext uri="{FF2B5EF4-FFF2-40B4-BE49-F238E27FC236}">
                  <a16:creationId xmlns:a16="http://schemas.microsoft.com/office/drawing/2014/main" id="{8C12D558-DB74-CF44-B05E-7D164F861BE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-162" y="-14"/>
              <a:ext cx="5996" cy="4553"/>
              <a:chOff x="-162" y="-14"/>
              <a:chExt cx="5996" cy="4553"/>
            </a:xfrm>
          </p:grpSpPr>
          <p:sp>
            <p:nvSpPr>
              <p:cNvPr id="20" name="Freeform 4">
                <a:extLst>
                  <a:ext uri="{FF2B5EF4-FFF2-40B4-BE49-F238E27FC236}">
                    <a16:creationId xmlns:a16="http://schemas.microsoft.com/office/drawing/2014/main" id="{AF267479-A7EB-E64F-B465-13F337D551E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14" y="299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21" name="Freeform 5">
                <a:extLst>
                  <a:ext uri="{FF2B5EF4-FFF2-40B4-BE49-F238E27FC236}">
                    <a16:creationId xmlns:a16="http://schemas.microsoft.com/office/drawing/2014/main" id="{5AF60875-CE1D-A844-BAE7-F2232636EAF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200" y="2586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22" name="Freeform 6">
                <a:extLst>
                  <a:ext uri="{FF2B5EF4-FFF2-40B4-BE49-F238E27FC236}">
                    <a16:creationId xmlns:a16="http://schemas.microsoft.com/office/drawing/2014/main" id="{1CC8ECB6-025D-8349-A646-62BF89B6598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288" y="3047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23" name="Freeform 7">
                <a:extLst>
                  <a:ext uri="{FF2B5EF4-FFF2-40B4-BE49-F238E27FC236}">
                    <a16:creationId xmlns:a16="http://schemas.microsoft.com/office/drawing/2014/main" id="{2839D22D-FB5F-164E-8774-8B2291F561E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609" y="3558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24" name="Freeform 8">
                <a:extLst>
                  <a:ext uri="{FF2B5EF4-FFF2-40B4-BE49-F238E27FC236}">
                    <a16:creationId xmlns:a16="http://schemas.microsoft.com/office/drawing/2014/main" id="{5AAF476E-6BCA-0743-A917-879C809DA7C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80" y="1830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25" name="Freeform 9">
                <a:extLst>
                  <a:ext uri="{FF2B5EF4-FFF2-40B4-BE49-F238E27FC236}">
                    <a16:creationId xmlns:a16="http://schemas.microsoft.com/office/drawing/2014/main" id="{AE9A4881-C958-0E4A-ABD9-CF13BA9A8EE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9" y="206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26" name="Freeform 10">
                <a:extLst>
                  <a:ext uri="{FF2B5EF4-FFF2-40B4-BE49-F238E27FC236}">
                    <a16:creationId xmlns:a16="http://schemas.microsoft.com/office/drawing/2014/main" id="{34BC48E6-6765-3741-A752-93756DC1433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2254" y="189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27" name="Freeform 11">
                <a:extLst>
                  <a:ext uri="{FF2B5EF4-FFF2-40B4-BE49-F238E27FC236}">
                    <a16:creationId xmlns:a16="http://schemas.microsoft.com/office/drawing/2014/main" id="{B3D3369A-2FB2-104B-9A4D-F0E67B653C5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2956" y="338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28" name="Freeform 12">
                <a:extLst>
                  <a:ext uri="{FF2B5EF4-FFF2-40B4-BE49-F238E27FC236}">
                    <a16:creationId xmlns:a16="http://schemas.microsoft.com/office/drawing/2014/main" id="{929EE6C6-C192-284D-8865-67DE5B5367E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21" y="3000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29" name="Freeform 13">
                <a:extLst>
                  <a:ext uri="{FF2B5EF4-FFF2-40B4-BE49-F238E27FC236}">
                    <a16:creationId xmlns:a16="http://schemas.microsoft.com/office/drawing/2014/main" id="{2B1FE22D-0D11-F343-9373-3142E155066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3615" y="375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30" name="Freeform 14">
                <a:extLst>
                  <a:ext uri="{FF2B5EF4-FFF2-40B4-BE49-F238E27FC236}">
                    <a16:creationId xmlns:a16="http://schemas.microsoft.com/office/drawing/2014/main" id="{1427327B-EE1A-4E43-A82D-72F95005439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018034">
                <a:off x="1966" y="3575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31" name="Freeform 15">
                <a:extLst>
                  <a:ext uri="{FF2B5EF4-FFF2-40B4-BE49-F238E27FC236}">
                    <a16:creationId xmlns:a16="http://schemas.microsoft.com/office/drawing/2014/main" id="{24A4935B-07DF-0442-93DB-78DEF593EDD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3400" y="3066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32" name="Freeform 16">
                <a:extLst>
                  <a:ext uri="{FF2B5EF4-FFF2-40B4-BE49-F238E27FC236}">
                    <a16:creationId xmlns:a16="http://schemas.microsoft.com/office/drawing/2014/main" id="{D88BA5BE-8920-D94F-B815-9C5612B9669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3188" y="2264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33" name="Freeform 17">
                <a:extLst>
                  <a:ext uri="{FF2B5EF4-FFF2-40B4-BE49-F238E27FC236}">
                    <a16:creationId xmlns:a16="http://schemas.microsoft.com/office/drawing/2014/main" id="{722B91BA-ABC0-2044-A7D4-F0B8F7CCD1F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1796" y="2358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34" name="Freeform 18">
                <a:extLst>
                  <a:ext uri="{FF2B5EF4-FFF2-40B4-BE49-F238E27FC236}">
                    <a16:creationId xmlns:a16="http://schemas.microsoft.com/office/drawing/2014/main" id="{762B9DCF-CC90-9D4D-AE41-9B35538E94E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227" y="273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35" name="Freeform 19">
                <a:extLst>
                  <a:ext uri="{FF2B5EF4-FFF2-40B4-BE49-F238E27FC236}">
                    <a16:creationId xmlns:a16="http://schemas.microsoft.com/office/drawing/2014/main" id="{6AF3FF9B-191E-AE47-A630-444A12D87DE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3" y="2578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36" name="Freeform 20">
                <a:extLst>
                  <a:ext uri="{FF2B5EF4-FFF2-40B4-BE49-F238E27FC236}">
                    <a16:creationId xmlns:a16="http://schemas.microsoft.com/office/drawing/2014/main" id="{4611D9F8-42EF-E74E-966C-1C21A829A43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3" y="3003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37" name="Freeform 21">
                <a:extLst>
                  <a:ext uri="{FF2B5EF4-FFF2-40B4-BE49-F238E27FC236}">
                    <a16:creationId xmlns:a16="http://schemas.microsoft.com/office/drawing/2014/main" id="{BFCF2CB5-69CF-6145-A685-42B278B583C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-2130091">
                <a:off x="738" y="3742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38" name="Freeform 22">
                <a:extLst>
                  <a:ext uri="{FF2B5EF4-FFF2-40B4-BE49-F238E27FC236}">
                    <a16:creationId xmlns:a16="http://schemas.microsoft.com/office/drawing/2014/main" id="{C9F8E950-E9DC-DE47-8B4D-644C2904D66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21" y="1954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39" name="Freeform 23">
                <a:extLst>
                  <a:ext uri="{FF2B5EF4-FFF2-40B4-BE49-F238E27FC236}">
                    <a16:creationId xmlns:a16="http://schemas.microsoft.com/office/drawing/2014/main" id="{61CB8B8F-937F-4441-9207-C88D20D6F0C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002" y="2055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0" name="Freeform 24">
                <a:extLst>
                  <a:ext uri="{FF2B5EF4-FFF2-40B4-BE49-F238E27FC236}">
                    <a16:creationId xmlns:a16="http://schemas.microsoft.com/office/drawing/2014/main" id="{F1A8EF60-C2A6-4C43-915A-0708DC856CA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-73" y="200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1" name="Freeform 25">
                <a:extLst>
                  <a:ext uri="{FF2B5EF4-FFF2-40B4-BE49-F238E27FC236}">
                    <a16:creationId xmlns:a16="http://schemas.microsoft.com/office/drawing/2014/main" id="{15354670-30DD-AF48-9CEB-AFB549F84BF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869" y="3374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2" name="Freeform 26">
                <a:extLst>
                  <a:ext uri="{FF2B5EF4-FFF2-40B4-BE49-F238E27FC236}">
                    <a16:creationId xmlns:a16="http://schemas.microsoft.com/office/drawing/2014/main" id="{920FEC16-20A7-4142-AD73-D9D9F965CE3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-14" y="2956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3" name="Freeform 27">
                <a:extLst>
                  <a:ext uri="{FF2B5EF4-FFF2-40B4-BE49-F238E27FC236}">
                    <a16:creationId xmlns:a16="http://schemas.microsoft.com/office/drawing/2014/main" id="{1E3FBA3F-6CA9-A641-B634-4B4536D32EE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1516" y="3727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4" name="Freeform 28">
                <a:extLst>
                  <a:ext uri="{FF2B5EF4-FFF2-40B4-BE49-F238E27FC236}">
                    <a16:creationId xmlns:a16="http://schemas.microsoft.com/office/drawing/2014/main" id="{012251B7-CF1E-2140-8407-CB567623854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508134">
                <a:off x="-25" y="3520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5" name="Freeform 29">
                <a:extLst>
                  <a:ext uri="{FF2B5EF4-FFF2-40B4-BE49-F238E27FC236}">
                    <a16:creationId xmlns:a16="http://schemas.microsoft.com/office/drawing/2014/main" id="{D86C979C-FED9-1C43-ABED-F917C08D082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1169" y="290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6" name="Freeform 30">
                <a:extLst>
                  <a:ext uri="{FF2B5EF4-FFF2-40B4-BE49-F238E27FC236}">
                    <a16:creationId xmlns:a16="http://schemas.microsoft.com/office/drawing/2014/main" id="{02FA4EB2-6E0A-424C-B921-52614A2995D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945" y="2040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7" name="Freeform 31">
                <a:extLst>
                  <a:ext uri="{FF2B5EF4-FFF2-40B4-BE49-F238E27FC236}">
                    <a16:creationId xmlns:a16="http://schemas.microsoft.com/office/drawing/2014/main" id="{FE08792D-4863-2846-B845-6C654B4012D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501" y="2218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8" name="Freeform 32">
                <a:extLst>
                  <a:ext uri="{FF2B5EF4-FFF2-40B4-BE49-F238E27FC236}">
                    <a16:creationId xmlns:a16="http://schemas.microsoft.com/office/drawing/2014/main" id="{C2CA91DA-3404-4646-9C26-07BB04A5720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210" y="87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9" name="Freeform 33">
                <a:extLst>
                  <a:ext uri="{FF2B5EF4-FFF2-40B4-BE49-F238E27FC236}">
                    <a16:creationId xmlns:a16="http://schemas.microsoft.com/office/drawing/2014/main" id="{24F62302-FD83-2E48-BA25-C0FD74E0CB1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96" y="466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0" name="Freeform 34">
                <a:extLst>
                  <a:ext uri="{FF2B5EF4-FFF2-40B4-BE49-F238E27FC236}">
                    <a16:creationId xmlns:a16="http://schemas.microsoft.com/office/drawing/2014/main" id="{C83FE927-F08D-0549-AFDB-D4224C22EB6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-20" y="1119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1" name="Freeform 35">
                <a:extLst>
                  <a:ext uri="{FF2B5EF4-FFF2-40B4-BE49-F238E27FC236}">
                    <a16:creationId xmlns:a16="http://schemas.microsoft.com/office/drawing/2014/main" id="{E7EECCFE-374B-9041-9557-6BD8ECCA6AC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21" y="1630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2" name="Freeform 36">
                <a:extLst>
                  <a:ext uri="{FF2B5EF4-FFF2-40B4-BE49-F238E27FC236}">
                    <a16:creationId xmlns:a16="http://schemas.microsoft.com/office/drawing/2014/main" id="{1537F7A3-0966-7444-BA55-9C77F7C9225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04" y="-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3" name="Freeform 37">
                <a:extLst>
                  <a:ext uri="{FF2B5EF4-FFF2-40B4-BE49-F238E27FC236}">
                    <a16:creationId xmlns:a16="http://schemas.microsoft.com/office/drawing/2014/main" id="{8BFD8E4F-C970-BA43-87B8-84EB56B2460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985" y="99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4" name="Freeform 38">
                <a:extLst>
                  <a:ext uri="{FF2B5EF4-FFF2-40B4-BE49-F238E27FC236}">
                    <a16:creationId xmlns:a16="http://schemas.microsoft.com/office/drawing/2014/main" id="{4B72AC29-54AD-A44D-B7E5-0CC889FB697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185" y="-9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5" name="Freeform 39">
                <a:extLst>
                  <a:ext uri="{FF2B5EF4-FFF2-40B4-BE49-F238E27FC236}">
                    <a16:creationId xmlns:a16="http://schemas.microsoft.com/office/drawing/2014/main" id="{FCC22C8B-0513-FA4B-942C-D1FA1679C9E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852" y="126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6" name="Freeform 40">
                <a:extLst>
                  <a:ext uri="{FF2B5EF4-FFF2-40B4-BE49-F238E27FC236}">
                    <a16:creationId xmlns:a16="http://schemas.microsoft.com/office/drawing/2014/main" id="{23750741-1890-794C-8081-FB27C3DFAFE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5" y="952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7" name="Freeform 41">
                <a:extLst>
                  <a:ext uri="{FF2B5EF4-FFF2-40B4-BE49-F238E27FC236}">
                    <a16:creationId xmlns:a16="http://schemas.microsoft.com/office/drawing/2014/main" id="{DBEBEA26-AC1A-D044-8FE0-DC382C44429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1487" y="1463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8" name="Freeform 42">
                <a:extLst>
                  <a:ext uri="{FF2B5EF4-FFF2-40B4-BE49-F238E27FC236}">
                    <a16:creationId xmlns:a16="http://schemas.microsoft.com/office/drawing/2014/main" id="{16854A6F-EDA1-584B-8224-98DF744EE32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428453">
                <a:off x="-162" y="1684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9" name="Freeform 43">
                <a:extLst>
                  <a:ext uri="{FF2B5EF4-FFF2-40B4-BE49-F238E27FC236}">
                    <a16:creationId xmlns:a16="http://schemas.microsoft.com/office/drawing/2014/main" id="{AC82DC55-F9E2-2E40-9BF8-7846CEE62B7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1296" y="94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0" name="Freeform 44">
                <a:extLst>
                  <a:ext uri="{FF2B5EF4-FFF2-40B4-BE49-F238E27FC236}">
                    <a16:creationId xmlns:a16="http://schemas.microsoft.com/office/drawing/2014/main" id="{C2CF5960-1FEC-AC48-8588-F7033D96A0C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928" y="84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1" name="Freeform 45">
                <a:extLst>
                  <a:ext uri="{FF2B5EF4-FFF2-40B4-BE49-F238E27FC236}">
                    <a16:creationId xmlns:a16="http://schemas.microsoft.com/office/drawing/2014/main" id="{407B7E0B-438A-234A-9B91-52665C11A1F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-20" y="238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2" name="Freeform 46">
                <a:extLst>
                  <a:ext uri="{FF2B5EF4-FFF2-40B4-BE49-F238E27FC236}">
                    <a16:creationId xmlns:a16="http://schemas.microsoft.com/office/drawing/2014/main" id="{65006D0D-3F78-8246-A05D-E8BDA794550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05" y="87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3" name="Freeform 47">
                <a:extLst>
                  <a:ext uri="{FF2B5EF4-FFF2-40B4-BE49-F238E27FC236}">
                    <a16:creationId xmlns:a16="http://schemas.microsoft.com/office/drawing/2014/main" id="{39443F31-A4A3-E744-9AE4-49BC87788E4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191" y="466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4" name="Freeform 48">
                <a:extLst>
                  <a:ext uri="{FF2B5EF4-FFF2-40B4-BE49-F238E27FC236}">
                    <a16:creationId xmlns:a16="http://schemas.microsoft.com/office/drawing/2014/main" id="{FB4D4251-0607-324C-89A7-B132F129BAC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075" y="1119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5" name="Freeform 49">
                <a:extLst>
                  <a:ext uri="{FF2B5EF4-FFF2-40B4-BE49-F238E27FC236}">
                    <a16:creationId xmlns:a16="http://schemas.microsoft.com/office/drawing/2014/main" id="{7BDCF0DB-E34E-3C4C-8985-A49DD3EFEE6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16" y="1630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6" name="Freeform 50">
                <a:extLst>
                  <a:ext uri="{FF2B5EF4-FFF2-40B4-BE49-F238E27FC236}">
                    <a16:creationId xmlns:a16="http://schemas.microsoft.com/office/drawing/2014/main" id="{B073D598-3B8A-B04E-A9CB-E7D87ABBBB5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899" y="-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7" name="Freeform 51">
                <a:extLst>
                  <a:ext uri="{FF2B5EF4-FFF2-40B4-BE49-F238E27FC236}">
                    <a16:creationId xmlns:a16="http://schemas.microsoft.com/office/drawing/2014/main" id="{B069A94B-88FA-604D-BBAC-56F02F4B966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0" y="99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8" name="Freeform 52">
                <a:extLst>
                  <a:ext uri="{FF2B5EF4-FFF2-40B4-BE49-F238E27FC236}">
                    <a16:creationId xmlns:a16="http://schemas.microsoft.com/office/drawing/2014/main" id="{CDBBC984-71BD-4640-8637-8CA66558C3D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2005" y="51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9" name="Freeform 53">
                <a:extLst>
                  <a:ext uri="{FF2B5EF4-FFF2-40B4-BE49-F238E27FC236}">
                    <a16:creationId xmlns:a16="http://schemas.microsoft.com/office/drawing/2014/main" id="{7B35D712-9461-B643-ACF9-0F7696F6B19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2947" y="126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70" name="Freeform 54">
                <a:extLst>
                  <a:ext uri="{FF2B5EF4-FFF2-40B4-BE49-F238E27FC236}">
                    <a16:creationId xmlns:a16="http://schemas.microsoft.com/office/drawing/2014/main" id="{10884295-66FE-D148-B552-0B51F8A82EC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08" y="1072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71" name="Freeform 55">
                <a:extLst>
                  <a:ext uri="{FF2B5EF4-FFF2-40B4-BE49-F238E27FC236}">
                    <a16:creationId xmlns:a16="http://schemas.microsoft.com/office/drawing/2014/main" id="{E2EC07E6-3E6F-7F4D-A9F6-AEACAFBCDCA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3582" y="1463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72" name="Freeform 56">
                <a:extLst>
                  <a:ext uri="{FF2B5EF4-FFF2-40B4-BE49-F238E27FC236}">
                    <a16:creationId xmlns:a16="http://schemas.microsoft.com/office/drawing/2014/main" id="{663517D0-AE3E-0B46-B8AA-67BD8F05C43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428453">
                <a:off x="1933" y="1684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73" name="Freeform 57">
                <a:extLst>
                  <a:ext uri="{FF2B5EF4-FFF2-40B4-BE49-F238E27FC236}">
                    <a16:creationId xmlns:a16="http://schemas.microsoft.com/office/drawing/2014/main" id="{102CEEA0-2FC5-7F45-80AD-3D9C3FA0A1F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3391" y="94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74" name="Freeform 58">
                <a:extLst>
                  <a:ext uri="{FF2B5EF4-FFF2-40B4-BE49-F238E27FC236}">
                    <a16:creationId xmlns:a16="http://schemas.microsoft.com/office/drawing/2014/main" id="{E8EDA2CD-EFC5-0949-89B9-8CDCC86E4C1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3023" y="84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75" name="Freeform 59">
                <a:extLst>
                  <a:ext uri="{FF2B5EF4-FFF2-40B4-BE49-F238E27FC236}">
                    <a16:creationId xmlns:a16="http://schemas.microsoft.com/office/drawing/2014/main" id="{7405BDE9-9A53-7C46-B96A-4AAB8404749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1847" y="238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76" name="Freeform 60">
                <a:extLst>
                  <a:ext uri="{FF2B5EF4-FFF2-40B4-BE49-F238E27FC236}">
                    <a16:creationId xmlns:a16="http://schemas.microsoft.com/office/drawing/2014/main" id="{8D84779D-5E78-0440-AA83-822D35E187B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flipH="1">
                <a:off x="5075" y="867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77" name="Freeform 61">
                <a:extLst>
                  <a:ext uri="{FF2B5EF4-FFF2-40B4-BE49-F238E27FC236}">
                    <a16:creationId xmlns:a16="http://schemas.microsoft.com/office/drawing/2014/main" id="{6DA7A0A7-E7F6-8346-A25E-7ACFBB44224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87" y="475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78" name="Freeform 62">
                <a:extLst>
                  <a:ext uri="{FF2B5EF4-FFF2-40B4-BE49-F238E27FC236}">
                    <a16:creationId xmlns:a16="http://schemas.microsoft.com/office/drawing/2014/main" id="{1299952E-A282-2441-B12D-C4522B0A775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171" y="1128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79" name="Freeform 63">
                <a:extLst>
                  <a:ext uri="{FF2B5EF4-FFF2-40B4-BE49-F238E27FC236}">
                    <a16:creationId xmlns:a16="http://schemas.microsoft.com/office/drawing/2014/main" id="{9B4BB6E7-EA53-D34B-945A-C5EB91C34F6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092" y="157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80" name="Freeform 64">
                <a:extLst>
                  <a:ext uri="{FF2B5EF4-FFF2-40B4-BE49-F238E27FC236}">
                    <a16:creationId xmlns:a16="http://schemas.microsoft.com/office/drawing/2014/main" id="{3446DBAE-CA38-814C-A380-8A280C9C3DD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828" y="24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81" name="Freeform 65">
                <a:extLst>
                  <a:ext uri="{FF2B5EF4-FFF2-40B4-BE49-F238E27FC236}">
                    <a16:creationId xmlns:a16="http://schemas.microsoft.com/office/drawing/2014/main" id="{2AA81C88-47CC-D247-AD17-9072A27D3FC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4137" y="-4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82" name="Freeform 66">
                <a:extLst>
                  <a:ext uri="{FF2B5EF4-FFF2-40B4-BE49-F238E27FC236}">
                    <a16:creationId xmlns:a16="http://schemas.microsoft.com/office/drawing/2014/main" id="{4EE44DA2-297C-384D-ACD5-33B7F792FAA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5043" y="127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83" name="Freeform 67">
                <a:extLst>
                  <a:ext uri="{FF2B5EF4-FFF2-40B4-BE49-F238E27FC236}">
                    <a16:creationId xmlns:a16="http://schemas.microsoft.com/office/drawing/2014/main" id="{C4DE0F8A-BD2D-F544-A77F-8DB8D6674D6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328" y="949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84" name="Freeform 68">
                <a:extLst>
                  <a:ext uri="{FF2B5EF4-FFF2-40B4-BE49-F238E27FC236}">
                    <a16:creationId xmlns:a16="http://schemas.microsoft.com/office/drawing/2014/main" id="{49D5D827-1F41-3441-BFD4-DD16B518543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5172" y="321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85" name="Freeform 69">
                <a:extLst>
                  <a:ext uri="{FF2B5EF4-FFF2-40B4-BE49-F238E27FC236}">
                    <a16:creationId xmlns:a16="http://schemas.microsoft.com/office/drawing/2014/main" id="{A06E53B1-BC15-5D4C-B63F-6F270C41C8C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428453">
                <a:off x="4161" y="1609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86" name="Freeform 70">
                <a:extLst>
                  <a:ext uri="{FF2B5EF4-FFF2-40B4-BE49-F238E27FC236}">
                    <a16:creationId xmlns:a16="http://schemas.microsoft.com/office/drawing/2014/main" id="{A3AEBC4E-E3DF-A242-BF07-5FAFA909048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4899" y="77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87" name="Freeform 71">
                <a:extLst>
                  <a:ext uri="{FF2B5EF4-FFF2-40B4-BE49-F238E27FC236}">
                    <a16:creationId xmlns:a16="http://schemas.microsoft.com/office/drawing/2014/main" id="{3E39FAD4-E07B-2649-AF39-5593EC033DC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1011466" flipV="1">
                <a:off x="5122" y="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88" name="Freeform 72">
                <a:extLst>
                  <a:ext uri="{FF2B5EF4-FFF2-40B4-BE49-F238E27FC236}">
                    <a16:creationId xmlns:a16="http://schemas.microsoft.com/office/drawing/2014/main" id="{A559F68D-46FE-CA41-9633-188E9412876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3823" y="463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89" name="Freeform 73">
                <a:extLst>
                  <a:ext uri="{FF2B5EF4-FFF2-40B4-BE49-F238E27FC236}">
                    <a16:creationId xmlns:a16="http://schemas.microsoft.com/office/drawing/2014/main" id="{A9A9E31F-9976-4745-85CC-C0962AE552C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521641">
                <a:off x="5097" y="2955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90" name="Freeform 74">
                <a:extLst>
                  <a:ext uri="{FF2B5EF4-FFF2-40B4-BE49-F238E27FC236}">
                    <a16:creationId xmlns:a16="http://schemas.microsoft.com/office/drawing/2014/main" id="{AF3DF60F-26DE-ED49-800F-D71296B089D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87" y="2587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91" name="Freeform 75">
                <a:extLst>
                  <a:ext uri="{FF2B5EF4-FFF2-40B4-BE49-F238E27FC236}">
                    <a16:creationId xmlns:a16="http://schemas.microsoft.com/office/drawing/2014/main" id="{C15E7990-9AF3-3A43-948C-7C7318FB27C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171" y="3240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92" name="Freeform 76">
                <a:extLst>
                  <a:ext uri="{FF2B5EF4-FFF2-40B4-BE49-F238E27FC236}">
                    <a16:creationId xmlns:a16="http://schemas.microsoft.com/office/drawing/2014/main" id="{EA0EFCBF-4ED2-D044-898A-B73DDA64135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844778">
                <a:off x="5044" y="3610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93" name="Freeform 77">
                <a:extLst>
                  <a:ext uri="{FF2B5EF4-FFF2-40B4-BE49-F238E27FC236}">
                    <a16:creationId xmlns:a16="http://schemas.microsoft.com/office/drawing/2014/main" id="{9F8795B5-3687-6D4C-9018-9F03E9E6673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852" y="204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94" name="Freeform 78">
                <a:extLst>
                  <a:ext uri="{FF2B5EF4-FFF2-40B4-BE49-F238E27FC236}">
                    <a16:creationId xmlns:a16="http://schemas.microsoft.com/office/drawing/2014/main" id="{673A7467-A812-8A45-8D92-4B348558B23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4101" y="201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95" name="Freeform 79">
                <a:extLst>
                  <a:ext uri="{FF2B5EF4-FFF2-40B4-BE49-F238E27FC236}">
                    <a16:creationId xmlns:a16="http://schemas.microsoft.com/office/drawing/2014/main" id="{6F65D54D-8622-A44C-88FE-40BB10178DC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4923" y="3684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96" name="Freeform 80">
                <a:extLst>
                  <a:ext uri="{FF2B5EF4-FFF2-40B4-BE49-F238E27FC236}">
                    <a16:creationId xmlns:a16="http://schemas.microsoft.com/office/drawing/2014/main" id="{CC0E3B79-ADAB-F14E-A2BB-0E9051CC67E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004" y="3193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97" name="Freeform 81">
                <a:extLst>
                  <a:ext uri="{FF2B5EF4-FFF2-40B4-BE49-F238E27FC236}">
                    <a16:creationId xmlns:a16="http://schemas.microsoft.com/office/drawing/2014/main" id="{0B81E121-0EFE-0946-B6B1-94A41DFB160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820033">
                <a:off x="4161" y="3637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98" name="Freeform 82">
                <a:extLst>
                  <a:ext uri="{FF2B5EF4-FFF2-40B4-BE49-F238E27FC236}">
                    <a16:creationId xmlns:a16="http://schemas.microsoft.com/office/drawing/2014/main" id="{84E65CBB-393F-AC47-BB35-45F866B18C6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4587" y="257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99" name="Freeform 83">
                <a:extLst>
                  <a:ext uri="{FF2B5EF4-FFF2-40B4-BE49-F238E27FC236}">
                    <a16:creationId xmlns:a16="http://schemas.microsoft.com/office/drawing/2014/main" id="{95720AC5-893F-BB42-A9A5-ED42699228C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5949041" flipV="1">
                <a:off x="5116" y="210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00" name="Freeform 84">
                <a:extLst>
                  <a:ext uri="{FF2B5EF4-FFF2-40B4-BE49-F238E27FC236}">
                    <a16:creationId xmlns:a16="http://schemas.microsoft.com/office/drawing/2014/main" id="{BC26D11F-7162-2143-A7CD-C9BF70EEF99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3979" y="2419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  <p:grpSp>
          <p:nvGrpSpPr>
            <p:cNvPr id="6" name="Group 105">
              <a:extLst>
                <a:ext uri="{FF2B5EF4-FFF2-40B4-BE49-F238E27FC236}">
                  <a16:creationId xmlns:a16="http://schemas.microsoft.com/office/drawing/2014/main" id="{31BEE2A2-4EA6-E942-9B4E-40C169D4DBD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76" y="1882"/>
              <a:ext cx="5577" cy="1278"/>
              <a:chOff x="76" y="1882"/>
              <a:chExt cx="5577" cy="1278"/>
            </a:xfrm>
          </p:grpSpPr>
          <p:sp>
            <p:nvSpPr>
              <p:cNvPr id="7" name="Freeform 91">
                <a:extLst>
                  <a:ext uri="{FF2B5EF4-FFF2-40B4-BE49-F238E27FC236}">
                    <a16:creationId xmlns:a16="http://schemas.microsoft.com/office/drawing/2014/main" id="{003B0658-1126-1B48-B5FE-18CF6DF8997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3632084">
                <a:off x="225" y="2083"/>
                <a:ext cx="1123" cy="1031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solidFill>
                <a:srgbClr val="808080">
                  <a:alpha val="50000"/>
                </a:srgb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grpSp>
            <p:nvGrpSpPr>
              <p:cNvPr id="8" name="Group 85">
                <a:extLst>
                  <a:ext uri="{FF2B5EF4-FFF2-40B4-BE49-F238E27FC236}">
                    <a16:creationId xmlns:a16="http://schemas.microsoft.com/office/drawing/2014/main" id="{BCA100C1-90EB-6E47-AC51-0A8494EB1B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2221"/>
                <a:ext cx="5509" cy="141"/>
                <a:chOff x="150" y="543"/>
                <a:chExt cx="5309" cy="200"/>
              </a:xfrm>
            </p:grpSpPr>
            <p:sp>
              <p:nvSpPr>
                <p:cNvPr id="18" name="AutoShape 86">
                  <a:extLst>
                    <a:ext uri="{FF2B5EF4-FFF2-40B4-BE49-F238E27FC236}">
                      <a16:creationId xmlns:a16="http://schemas.microsoft.com/office/drawing/2014/main" id="{BCF7701F-41D6-EF4D-9B8D-E37EC367A4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ltGray">
                <a:xfrm>
                  <a:off x="150" y="543"/>
                  <a:ext cx="5309" cy="2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808080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it-IT" altLang="it-IT"/>
                </a:p>
              </p:txBody>
            </p:sp>
            <p:sp>
              <p:nvSpPr>
                <p:cNvPr id="19" name="Rectangle 87">
                  <a:extLst>
                    <a:ext uri="{FF2B5EF4-FFF2-40B4-BE49-F238E27FC236}">
                      <a16:creationId xmlns:a16="http://schemas.microsoft.com/office/drawing/2014/main" id="{4FA3FE7E-2005-AB45-88C4-0ECD0F9573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ltGray">
                <a:xfrm>
                  <a:off x="175" y="600"/>
                  <a:ext cx="5251" cy="50"/>
                </a:xfrm>
                <a:prstGeom prst="rect">
                  <a:avLst/>
                </a:prstGeom>
                <a:solidFill>
                  <a:srgbClr val="808080">
                    <a:alpha val="50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it-IT" altLang="it-IT"/>
                </a:p>
              </p:txBody>
            </p:sp>
          </p:grpSp>
          <p:grpSp>
            <p:nvGrpSpPr>
              <p:cNvPr id="9" name="Group 88">
                <a:extLst>
                  <a:ext uri="{FF2B5EF4-FFF2-40B4-BE49-F238E27FC236}">
                    <a16:creationId xmlns:a16="http://schemas.microsoft.com/office/drawing/2014/main" id="{ED78FB79-6075-EB42-854A-572813598D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6" y="2164"/>
                <a:ext cx="5509" cy="141"/>
                <a:chOff x="150" y="543"/>
                <a:chExt cx="5309" cy="200"/>
              </a:xfrm>
            </p:grpSpPr>
            <p:sp>
              <p:nvSpPr>
                <p:cNvPr id="16" name="AutoShape 89">
                  <a:extLst>
                    <a:ext uri="{FF2B5EF4-FFF2-40B4-BE49-F238E27FC236}">
                      <a16:creationId xmlns:a16="http://schemas.microsoft.com/office/drawing/2014/main" id="{B532B385-F6F4-0140-8D28-16858B8E2E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0" y="543"/>
                  <a:ext cx="5309" cy="200"/>
                </a:xfrm>
                <a:prstGeom prst="roundRect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B2B2B2">
                        <a:gamma/>
                        <a:shade val="46275"/>
                        <a:invGamma/>
                      </a:srgbClr>
                    </a:gs>
                    <a:gs pos="50000">
                      <a:srgbClr val="B2B2B2"/>
                    </a:gs>
                    <a:gs pos="100000">
                      <a:srgbClr val="B2B2B2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it-IT" altLang="it-IT"/>
                </a:p>
              </p:txBody>
            </p:sp>
            <p:sp>
              <p:nvSpPr>
                <p:cNvPr id="17" name="Rectangle 90">
                  <a:extLst>
                    <a:ext uri="{FF2B5EF4-FFF2-40B4-BE49-F238E27FC236}">
                      <a16:creationId xmlns:a16="http://schemas.microsoft.com/office/drawing/2014/main" id="{08DC4E37-DA96-BE4C-B369-23A3611DF7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5" y="600"/>
                  <a:ext cx="5251" cy="50"/>
                </a:xfrm>
                <a:prstGeom prst="rect">
                  <a:avLst/>
                </a:prstGeom>
                <a:gradFill rotWithShape="0">
                  <a:gsLst>
                    <a:gs pos="0">
                      <a:srgbClr val="B2B2B2"/>
                    </a:gs>
                    <a:gs pos="50000">
                      <a:srgbClr val="B2B2B2">
                        <a:gamma/>
                        <a:tint val="27451"/>
                        <a:invGamma/>
                      </a:srgbClr>
                    </a:gs>
                    <a:gs pos="100000">
                      <a:srgbClr val="B2B2B2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it-IT" altLang="it-IT"/>
                </a:p>
              </p:txBody>
            </p:sp>
          </p:grpSp>
          <p:grpSp>
            <p:nvGrpSpPr>
              <p:cNvPr id="10" name="Group 92">
                <a:extLst>
                  <a:ext uri="{FF2B5EF4-FFF2-40B4-BE49-F238E27FC236}">
                    <a16:creationId xmlns:a16="http://schemas.microsoft.com/office/drawing/2014/main" id="{550C8B1C-958C-F741-8BDE-AAC6C6E26EF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3629538">
                <a:off x="242" y="1919"/>
                <a:ext cx="1025" cy="952"/>
                <a:chOff x="1097" y="913"/>
                <a:chExt cx="2844" cy="2639"/>
              </a:xfrm>
            </p:grpSpPr>
            <p:sp>
              <p:nvSpPr>
                <p:cNvPr id="11" name="Freeform 93">
                  <a:extLst>
                    <a:ext uri="{FF2B5EF4-FFF2-40B4-BE49-F238E27FC236}">
                      <a16:creationId xmlns:a16="http://schemas.microsoft.com/office/drawing/2014/main" id="{402646F2-64C9-B044-B0FC-6924933481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00" y="942"/>
                  <a:ext cx="2844" cy="2609"/>
                </a:xfrm>
                <a:custGeom>
                  <a:avLst/>
                  <a:gdLst/>
                  <a:ahLst/>
                  <a:cxnLst>
                    <a:cxn ang="0">
                      <a:pos x="17" y="180"/>
                    </a:cxn>
                    <a:cxn ang="0">
                      <a:pos x="284" y="720"/>
                    </a:cxn>
                    <a:cxn ang="0">
                      <a:pos x="380" y="687"/>
                    </a:cxn>
                    <a:cxn ang="0">
                      <a:pos x="647" y="249"/>
                    </a:cxn>
                    <a:cxn ang="0">
                      <a:pos x="716" y="138"/>
                    </a:cxn>
                    <a:cxn ang="0">
                      <a:pos x="182" y="0"/>
                    </a:cxn>
                    <a:cxn ang="0">
                      <a:pos x="17" y="180"/>
                    </a:cxn>
                  </a:cxnLst>
                  <a:rect l="0" t="0" r="r" b="b"/>
                  <a:pathLst>
                    <a:path w="866" h="795">
                      <a:moveTo>
                        <a:pt x="17" y="180"/>
                      </a:moveTo>
                      <a:cubicBezTo>
                        <a:pt x="49" y="413"/>
                        <a:pt x="206" y="636"/>
                        <a:pt x="284" y="720"/>
                      </a:cubicBezTo>
                      <a:cubicBezTo>
                        <a:pt x="359" y="795"/>
                        <a:pt x="422" y="771"/>
                        <a:pt x="380" y="687"/>
                      </a:cubicBezTo>
                      <a:cubicBezTo>
                        <a:pt x="284" y="378"/>
                        <a:pt x="197" y="183"/>
                        <a:pt x="647" y="249"/>
                      </a:cubicBezTo>
                      <a:cubicBezTo>
                        <a:pt x="866" y="276"/>
                        <a:pt x="791" y="175"/>
                        <a:pt x="716" y="138"/>
                      </a:cubicBezTo>
                      <a:cubicBezTo>
                        <a:pt x="575" y="63"/>
                        <a:pt x="317" y="6"/>
                        <a:pt x="182" y="0"/>
                      </a:cubicBezTo>
                      <a:cubicBezTo>
                        <a:pt x="95" y="0"/>
                        <a:pt x="0" y="32"/>
                        <a:pt x="17" y="1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mpd="sng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it-IT" altLang="it-IT"/>
                </a:p>
              </p:txBody>
            </p:sp>
            <p:sp>
              <p:nvSpPr>
                <p:cNvPr id="12" name="Freeform 94">
                  <a:extLst>
                    <a:ext uri="{FF2B5EF4-FFF2-40B4-BE49-F238E27FC236}">
                      <a16:creationId xmlns:a16="http://schemas.microsoft.com/office/drawing/2014/main" id="{D31DC017-ED72-4245-8F97-A2C77F7DC9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49" y="957"/>
                  <a:ext cx="641" cy="1913"/>
                </a:xfrm>
                <a:custGeom>
                  <a:avLst/>
                  <a:gdLst/>
                  <a:ahLst/>
                  <a:cxnLst>
                    <a:cxn ang="0">
                      <a:pos x="209" y="42"/>
                    </a:cxn>
                    <a:cxn ang="0">
                      <a:pos x="1" y="551"/>
                    </a:cxn>
                    <a:cxn ang="0">
                      <a:pos x="218" y="1319"/>
                    </a:cxn>
                    <a:cxn ang="0">
                      <a:pos x="518" y="1845"/>
                    </a:cxn>
                    <a:cxn ang="0">
                      <a:pos x="551" y="1761"/>
                    </a:cxn>
                    <a:cxn ang="0">
                      <a:pos x="259" y="1060"/>
                    </a:cxn>
                    <a:cxn ang="0">
                      <a:pos x="218" y="559"/>
                    </a:cxn>
                    <a:cxn ang="0">
                      <a:pos x="343" y="192"/>
                    </a:cxn>
                    <a:cxn ang="0">
                      <a:pos x="476" y="117"/>
                    </a:cxn>
                    <a:cxn ang="0">
                      <a:pos x="635" y="58"/>
                    </a:cxn>
                    <a:cxn ang="0">
                      <a:pos x="518" y="8"/>
                    </a:cxn>
                    <a:cxn ang="0">
                      <a:pos x="326" y="8"/>
                    </a:cxn>
                    <a:cxn ang="0">
                      <a:pos x="209" y="42"/>
                    </a:cxn>
                  </a:cxnLst>
                  <a:rect l="0" t="0" r="r" b="b"/>
                  <a:pathLst>
                    <a:path w="642" h="1919">
                      <a:moveTo>
                        <a:pt x="209" y="42"/>
                      </a:moveTo>
                      <a:cubicBezTo>
                        <a:pt x="59" y="125"/>
                        <a:pt x="0" y="338"/>
                        <a:pt x="1" y="551"/>
                      </a:cubicBezTo>
                      <a:cubicBezTo>
                        <a:pt x="2" y="764"/>
                        <a:pt x="132" y="1103"/>
                        <a:pt x="218" y="1319"/>
                      </a:cubicBezTo>
                      <a:cubicBezTo>
                        <a:pt x="304" y="1535"/>
                        <a:pt x="462" y="1771"/>
                        <a:pt x="518" y="1845"/>
                      </a:cubicBezTo>
                      <a:cubicBezTo>
                        <a:pt x="574" y="1919"/>
                        <a:pt x="594" y="1892"/>
                        <a:pt x="551" y="1761"/>
                      </a:cubicBezTo>
                      <a:cubicBezTo>
                        <a:pt x="508" y="1630"/>
                        <a:pt x="314" y="1260"/>
                        <a:pt x="259" y="1060"/>
                      </a:cubicBezTo>
                      <a:cubicBezTo>
                        <a:pt x="204" y="860"/>
                        <a:pt x="204" y="704"/>
                        <a:pt x="218" y="559"/>
                      </a:cubicBezTo>
                      <a:cubicBezTo>
                        <a:pt x="232" y="414"/>
                        <a:pt x="300" y="266"/>
                        <a:pt x="343" y="192"/>
                      </a:cubicBezTo>
                      <a:cubicBezTo>
                        <a:pt x="386" y="118"/>
                        <a:pt x="427" y="139"/>
                        <a:pt x="476" y="117"/>
                      </a:cubicBezTo>
                      <a:cubicBezTo>
                        <a:pt x="525" y="95"/>
                        <a:pt x="628" y="76"/>
                        <a:pt x="635" y="58"/>
                      </a:cubicBezTo>
                      <a:cubicBezTo>
                        <a:pt x="642" y="40"/>
                        <a:pt x="569" y="16"/>
                        <a:pt x="518" y="8"/>
                      </a:cubicBezTo>
                      <a:cubicBezTo>
                        <a:pt x="467" y="0"/>
                        <a:pt x="378" y="2"/>
                        <a:pt x="326" y="8"/>
                      </a:cubicBezTo>
                      <a:cubicBezTo>
                        <a:pt x="274" y="14"/>
                        <a:pt x="259" y="0"/>
                        <a:pt x="209" y="42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75686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it-IT" altLang="it-IT"/>
                </a:p>
              </p:txBody>
            </p:sp>
            <p:sp>
              <p:nvSpPr>
                <p:cNvPr id="13" name="Freeform 95">
                  <a:extLst>
                    <a:ext uri="{FF2B5EF4-FFF2-40B4-BE49-F238E27FC236}">
                      <a16:creationId xmlns:a16="http://schemas.microsoft.com/office/drawing/2014/main" id="{7EBE9ADA-8EC4-BA4F-8F20-377B608FF3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78" y="912"/>
                  <a:ext cx="2411" cy="629"/>
                </a:xfrm>
                <a:custGeom>
                  <a:avLst/>
                  <a:gdLst/>
                  <a:ahLst/>
                  <a:cxnLst>
                    <a:cxn ang="0">
                      <a:pos x="11" y="117"/>
                    </a:cxn>
                    <a:cxn ang="0">
                      <a:pos x="250" y="10"/>
                    </a:cxn>
                    <a:cxn ang="0">
                      <a:pos x="765" y="58"/>
                    </a:cxn>
                    <a:cxn ang="0">
                      <a:pos x="1574" y="256"/>
                    </a:cxn>
                    <a:cxn ang="0">
                      <a:pos x="2162" y="470"/>
                    </a:cxn>
                    <a:cxn ang="0">
                      <a:pos x="2359" y="586"/>
                    </a:cxn>
                    <a:cxn ang="0">
                      <a:pos x="2307" y="601"/>
                    </a:cxn>
                    <a:cxn ang="0">
                      <a:pos x="1741" y="415"/>
                    </a:cxn>
                    <a:cxn ang="0">
                      <a:pos x="874" y="212"/>
                    </a:cxn>
                    <a:cxn ang="0">
                      <a:pos x="382" y="179"/>
                    </a:cxn>
                    <a:cxn ang="0">
                      <a:pos x="198" y="270"/>
                    </a:cxn>
                    <a:cxn ang="0">
                      <a:pos x="31" y="187"/>
                    </a:cxn>
                    <a:cxn ang="0">
                      <a:pos x="11" y="117"/>
                    </a:cxn>
                  </a:cxnLst>
                  <a:rect l="0" t="0" r="r" b="b"/>
                  <a:pathLst>
                    <a:path w="2411" h="630">
                      <a:moveTo>
                        <a:pt x="11" y="117"/>
                      </a:moveTo>
                      <a:cubicBezTo>
                        <a:pt x="41" y="92"/>
                        <a:pt x="124" y="20"/>
                        <a:pt x="250" y="10"/>
                      </a:cubicBezTo>
                      <a:cubicBezTo>
                        <a:pt x="375" y="0"/>
                        <a:pt x="545" y="18"/>
                        <a:pt x="765" y="58"/>
                      </a:cubicBezTo>
                      <a:cubicBezTo>
                        <a:pt x="986" y="100"/>
                        <a:pt x="1341" y="187"/>
                        <a:pt x="1574" y="256"/>
                      </a:cubicBezTo>
                      <a:cubicBezTo>
                        <a:pt x="1807" y="324"/>
                        <a:pt x="2032" y="415"/>
                        <a:pt x="2162" y="470"/>
                      </a:cubicBezTo>
                      <a:cubicBezTo>
                        <a:pt x="2293" y="525"/>
                        <a:pt x="2336" y="565"/>
                        <a:pt x="2359" y="586"/>
                      </a:cubicBezTo>
                      <a:cubicBezTo>
                        <a:pt x="2383" y="607"/>
                        <a:pt x="2411" y="630"/>
                        <a:pt x="2307" y="601"/>
                      </a:cubicBezTo>
                      <a:cubicBezTo>
                        <a:pt x="2204" y="573"/>
                        <a:pt x="1980" y="481"/>
                        <a:pt x="1741" y="415"/>
                      </a:cubicBezTo>
                      <a:cubicBezTo>
                        <a:pt x="1502" y="351"/>
                        <a:pt x="1100" y="251"/>
                        <a:pt x="874" y="212"/>
                      </a:cubicBezTo>
                      <a:cubicBezTo>
                        <a:pt x="648" y="173"/>
                        <a:pt x="495" y="169"/>
                        <a:pt x="382" y="179"/>
                      </a:cubicBezTo>
                      <a:cubicBezTo>
                        <a:pt x="269" y="189"/>
                        <a:pt x="256" y="269"/>
                        <a:pt x="198" y="270"/>
                      </a:cubicBezTo>
                      <a:cubicBezTo>
                        <a:pt x="140" y="271"/>
                        <a:pt x="62" y="212"/>
                        <a:pt x="31" y="187"/>
                      </a:cubicBezTo>
                      <a:cubicBezTo>
                        <a:pt x="0" y="162"/>
                        <a:pt x="15" y="132"/>
                        <a:pt x="11" y="117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75686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it-IT" altLang="it-IT"/>
                </a:p>
              </p:txBody>
            </p:sp>
            <p:sp>
              <p:nvSpPr>
                <p:cNvPr id="14" name="Freeform 96">
                  <a:extLst>
                    <a:ext uri="{FF2B5EF4-FFF2-40B4-BE49-F238E27FC236}">
                      <a16:creationId xmlns:a16="http://schemas.microsoft.com/office/drawing/2014/main" id="{97F9C339-1CFD-DA49-9A48-51133A8B6F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4" y="1616"/>
                  <a:ext cx="1548" cy="1500"/>
                </a:xfrm>
                <a:custGeom>
                  <a:avLst/>
                  <a:gdLst/>
                  <a:ahLst/>
                  <a:cxnLst>
                    <a:cxn ang="0">
                      <a:pos x="54" y="275"/>
                    </a:cxn>
                    <a:cxn ang="0">
                      <a:pos x="388" y="33"/>
                    </a:cxn>
                    <a:cxn ang="0">
                      <a:pos x="1323" y="74"/>
                    </a:cxn>
                    <a:cxn ang="0">
                      <a:pos x="1448" y="149"/>
                    </a:cxn>
                    <a:cxn ang="0">
                      <a:pos x="730" y="108"/>
                    </a:cxn>
                    <a:cxn ang="0">
                      <a:pos x="305" y="216"/>
                    </a:cxn>
                    <a:cxn ang="0">
                      <a:pos x="146" y="525"/>
                    </a:cxn>
                    <a:cxn ang="0">
                      <a:pos x="246" y="1126"/>
                    </a:cxn>
                    <a:cxn ang="0">
                      <a:pos x="338" y="1435"/>
                    </a:cxn>
                    <a:cxn ang="0">
                      <a:pos x="280" y="1435"/>
                    </a:cxn>
                    <a:cxn ang="0">
                      <a:pos x="121" y="1034"/>
                    </a:cxn>
                    <a:cxn ang="0">
                      <a:pos x="38" y="617"/>
                    </a:cxn>
                    <a:cxn ang="0">
                      <a:pos x="54" y="275"/>
                    </a:cxn>
                  </a:cxnLst>
                  <a:rect l="0" t="0" r="r" b="b"/>
                  <a:pathLst>
                    <a:path w="1547" h="1502">
                      <a:moveTo>
                        <a:pt x="54" y="275"/>
                      </a:moveTo>
                      <a:cubicBezTo>
                        <a:pt x="112" y="178"/>
                        <a:pt x="177" y="66"/>
                        <a:pt x="388" y="33"/>
                      </a:cubicBezTo>
                      <a:cubicBezTo>
                        <a:pt x="599" y="0"/>
                        <a:pt x="1146" y="55"/>
                        <a:pt x="1323" y="74"/>
                      </a:cubicBezTo>
                      <a:cubicBezTo>
                        <a:pt x="1500" y="93"/>
                        <a:pt x="1547" y="143"/>
                        <a:pt x="1448" y="149"/>
                      </a:cubicBezTo>
                      <a:cubicBezTo>
                        <a:pt x="1349" y="155"/>
                        <a:pt x="920" y="97"/>
                        <a:pt x="730" y="108"/>
                      </a:cubicBezTo>
                      <a:cubicBezTo>
                        <a:pt x="540" y="119"/>
                        <a:pt x="402" y="147"/>
                        <a:pt x="305" y="216"/>
                      </a:cubicBezTo>
                      <a:cubicBezTo>
                        <a:pt x="208" y="285"/>
                        <a:pt x="156" y="373"/>
                        <a:pt x="146" y="525"/>
                      </a:cubicBezTo>
                      <a:cubicBezTo>
                        <a:pt x="136" y="677"/>
                        <a:pt x="214" y="974"/>
                        <a:pt x="246" y="1126"/>
                      </a:cubicBezTo>
                      <a:cubicBezTo>
                        <a:pt x="278" y="1278"/>
                        <a:pt x="332" y="1383"/>
                        <a:pt x="338" y="1435"/>
                      </a:cubicBezTo>
                      <a:cubicBezTo>
                        <a:pt x="344" y="1487"/>
                        <a:pt x="316" y="1502"/>
                        <a:pt x="280" y="1435"/>
                      </a:cubicBezTo>
                      <a:cubicBezTo>
                        <a:pt x="244" y="1368"/>
                        <a:pt x="161" y="1170"/>
                        <a:pt x="121" y="1034"/>
                      </a:cubicBezTo>
                      <a:cubicBezTo>
                        <a:pt x="81" y="898"/>
                        <a:pt x="49" y="743"/>
                        <a:pt x="38" y="617"/>
                      </a:cubicBezTo>
                      <a:cubicBezTo>
                        <a:pt x="27" y="491"/>
                        <a:pt x="0" y="375"/>
                        <a:pt x="54" y="275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tint val="15294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it-IT" altLang="it-IT"/>
                </a:p>
              </p:txBody>
            </p:sp>
            <p:sp>
              <p:nvSpPr>
                <p:cNvPr id="15" name="Freeform 97">
                  <a:extLst>
                    <a:ext uri="{FF2B5EF4-FFF2-40B4-BE49-F238E27FC236}">
                      <a16:creationId xmlns:a16="http://schemas.microsoft.com/office/drawing/2014/main" id="{4F3A6B21-BA63-034C-93F5-4532A4B00F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0" y="1436"/>
                  <a:ext cx="918" cy="909"/>
                </a:xfrm>
                <a:custGeom>
                  <a:avLst/>
                  <a:gdLst/>
                  <a:ahLst/>
                  <a:cxnLst>
                    <a:cxn ang="0">
                      <a:pos x="14" y="164"/>
                    </a:cxn>
                    <a:cxn ang="0">
                      <a:pos x="216" y="33"/>
                    </a:cxn>
                    <a:cxn ang="0">
                      <a:pos x="871" y="217"/>
                    </a:cxn>
                    <a:cxn ang="0">
                      <a:pos x="613" y="258"/>
                    </a:cxn>
                    <a:cxn ang="0">
                      <a:pos x="396" y="400"/>
                    </a:cxn>
                    <a:cxn ang="0">
                      <a:pos x="287" y="576"/>
                    </a:cxn>
                    <a:cxn ang="0">
                      <a:pos x="262" y="843"/>
                    </a:cxn>
                    <a:cxn ang="0">
                      <a:pos x="14" y="164"/>
                    </a:cxn>
                  </a:cxnLst>
                  <a:rect l="0" t="0" r="r" b="b"/>
                  <a:pathLst>
                    <a:path w="921" h="912">
                      <a:moveTo>
                        <a:pt x="14" y="164"/>
                      </a:moveTo>
                      <a:cubicBezTo>
                        <a:pt x="0" y="66"/>
                        <a:pt x="67" y="0"/>
                        <a:pt x="216" y="33"/>
                      </a:cubicBezTo>
                      <a:cubicBezTo>
                        <a:pt x="419" y="54"/>
                        <a:pt x="487" y="8"/>
                        <a:pt x="871" y="217"/>
                      </a:cubicBezTo>
                      <a:cubicBezTo>
                        <a:pt x="921" y="234"/>
                        <a:pt x="692" y="228"/>
                        <a:pt x="613" y="258"/>
                      </a:cubicBezTo>
                      <a:cubicBezTo>
                        <a:pt x="534" y="288"/>
                        <a:pt x="450" y="347"/>
                        <a:pt x="396" y="400"/>
                      </a:cubicBezTo>
                      <a:cubicBezTo>
                        <a:pt x="342" y="453"/>
                        <a:pt x="309" y="502"/>
                        <a:pt x="287" y="576"/>
                      </a:cubicBezTo>
                      <a:cubicBezTo>
                        <a:pt x="265" y="650"/>
                        <a:pt x="308" y="912"/>
                        <a:pt x="262" y="843"/>
                      </a:cubicBezTo>
                      <a:cubicBezTo>
                        <a:pt x="45" y="626"/>
                        <a:pt x="59" y="295"/>
                        <a:pt x="14" y="16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tint val="1215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it-IT" altLang="it-IT"/>
                </a:p>
              </p:txBody>
            </p:sp>
          </p:grpSp>
        </p:grpSp>
      </p:grpSp>
      <p:sp>
        <p:nvSpPr>
          <p:cNvPr id="10353" name="Rectangle 113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2209800"/>
            <a:ext cx="6858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10354" name="Rectangle 11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38400" y="3886200"/>
            <a:ext cx="53340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101" name="Rectangle 115">
            <a:extLst>
              <a:ext uri="{FF2B5EF4-FFF2-40B4-BE49-F238E27FC236}">
                <a16:creationId xmlns:a16="http://schemas.microsoft.com/office/drawing/2014/main" id="{4F17D251-2CA9-CC47-A5E8-E7CEEA100DA9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102" name="Rectangle 116">
            <a:extLst>
              <a:ext uri="{FF2B5EF4-FFF2-40B4-BE49-F238E27FC236}">
                <a16:creationId xmlns:a16="http://schemas.microsoft.com/office/drawing/2014/main" id="{ABAB7915-D4E1-CD43-B241-9615D5EA95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103" name="Rectangle 117">
            <a:extLst>
              <a:ext uri="{FF2B5EF4-FFF2-40B4-BE49-F238E27FC236}">
                <a16:creationId xmlns:a16="http://schemas.microsoft.com/office/drawing/2014/main" id="{8982C394-CD33-004F-9E62-8B4597E5DD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A82AC2-D38F-3F43-B7F4-8222AAE36E4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31259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387">
            <a:extLst>
              <a:ext uri="{FF2B5EF4-FFF2-40B4-BE49-F238E27FC236}">
                <a16:creationId xmlns:a16="http://schemas.microsoft.com/office/drawing/2014/main" id="{CD546522-2A3D-D147-BE62-A7DA7F660E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388">
            <a:extLst>
              <a:ext uri="{FF2B5EF4-FFF2-40B4-BE49-F238E27FC236}">
                <a16:creationId xmlns:a16="http://schemas.microsoft.com/office/drawing/2014/main" id="{2DCAF4AA-43F9-8640-8D2F-B1217C927D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6" name="Rectangle 389">
            <a:extLst>
              <a:ext uri="{FF2B5EF4-FFF2-40B4-BE49-F238E27FC236}">
                <a16:creationId xmlns:a16="http://schemas.microsoft.com/office/drawing/2014/main" id="{EA84BF1B-3222-EA47-9D31-14AAC8C73F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C5BEE2-B48D-9E45-B0F7-AC5B9C44F0D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36945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387">
            <a:extLst>
              <a:ext uri="{FF2B5EF4-FFF2-40B4-BE49-F238E27FC236}">
                <a16:creationId xmlns:a16="http://schemas.microsoft.com/office/drawing/2014/main" id="{6243A7FC-8BC2-4142-A101-2BB3512E8C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388">
            <a:extLst>
              <a:ext uri="{FF2B5EF4-FFF2-40B4-BE49-F238E27FC236}">
                <a16:creationId xmlns:a16="http://schemas.microsoft.com/office/drawing/2014/main" id="{0C905E67-3583-354B-923A-3053A26CCD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6" name="Rectangle 389">
            <a:extLst>
              <a:ext uri="{FF2B5EF4-FFF2-40B4-BE49-F238E27FC236}">
                <a16:creationId xmlns:a16="http://schemas.microsoft.com/office/drawing/2014/main" id="{2058D79A-7EA5-DD4A-A76B-D316804BFC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5236A-96CF-B34A-8DEE-02611A31EBA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38800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387">
            <a:extLst>
              <a:ext uri="{FF2B5EF4-FFF2-40B4-BE49-F238E27FC236}">
                <a16:creationId xmlns:a16="http://schemas.microsoft.com/office/drawing/2014/main" id="{7F45053D-E109-0841-91B1-CD6667E96C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388">
            <a:extLst>
              <a:ext uri="{FF2B5EF4-FFF2-40B4-BE49-F238E27FC236}">
                <a16:creationId xmlns:a16="http://schemas.microsoft.com/office/drawing/2014/main" id="{928A0519-4F2F-7942-A24C-9F95567C51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6" name="Rectangle 389">
            <a:extLst>
              <a:ext uri="{FF2B5EF4-FFF2-40B4-BE49-F238E27FC236}">
                <a16:creationId xmlns:a16="http://schemas.microsoft.com/office/drawing/2014/main" id="{AF1B5396-D25E-EF4B-86E7-762829CA5F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72A3CB-A3DD-F048-87CC-C2145393F72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22908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Rectangle 387">
            <a:extLst>
              <a:ext uri="{FF2B5EF4-FFF2-40B4-BE49-F238E27FC236}">
                <a16:creationId xmlns:a16="http://schemas.microsoft.com/office/drawing/2014/main" id="{D3FA22A3-BED1-EE47-8F70-8A43A8EA9F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388">
            <a:extLst>
              <a:ext uri="{FF2B5EF4-FFF2-40B4-BE49-F238E27FC236}">
                <a16:creationId xmlns:a16="http://schemas.microsoft.com/office/drawing/2014/main" id="{73A32864-F6C9-D548-B807-D5016F06B5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6" name="Rectangle 389">
            <a:extLst>
              <a:ext uri="{FF2B5EF4-FFF2-40B4-BE49-F238E27FC236}">
                <a16:creationId xmlns:a16="http://schemas.microsoft.com/office/drawing/2014/main" id="{F71EA517-89B8-4740-93A5-07872A0C3D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ACB371-DFA6-AA4A-8B6D-D032DBB9417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12572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Rectangle 387">
            <a:extLst>
              <a:ext uri="{FF2B5EF4-FFF2-40B4-BE49-F238E27FC236}">
                <a16:creationId xmlns:a16="http://schemas.microsoft.com/office/drawing/2014/main" id="{F89D8C92-A27C-D445-9632-5D99E449D7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Rectangle 388">
            <a:extLst>
              <a:ext uri="{FF2B5EF4-FFF2-40B4-BE49-F238E27FC236}">
                <a16:creationId xmlns:a16="http://schemas.microsoft.com/office/drawing/2014/main" id="{EA19278E-0E29-D747-8021-B7A929A826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7" name="Rectangle 389">
            <a:extLst>
              <a:ext uri="{FF2B5EF4-FFF2-40B4-BE49-F238E27FC236}">
                <a16:creationId xmlns:a16="http://schemas.microsoft.com/office/drawing/2014/main" id="{F7997B2E-BB3F-3843-BFFC-C13181C2CA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CAF85E-C601-044C-A222-F1C9E4F9DC0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42172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Rectangle 387">
            <a:extLst>
              <a:ext uri="{FF2B5EF4-FFF2-40B4-BE49-F238E27FC236}">
                <a16:creationId xmlns:a16="http://schemas.microsoft.com/office/drawing/2014/main" id="{234E7DA0-B425-164A-82EA-FEC1CE91D7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Rectangle 388">
            <a:extLst>
              <a:ext uri="{FF2B5EF4-FFF2-40B4-BE49-F238E27FC236}">
                <a16:creationId xmlns:a16="http://schemas.microsoft.com/office/drawing/2014/main" id="{9A531388-4229-754E-BFDE-5D59AF1845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9" name="Rectangle 389">
            <a:extLst>
              <a:ext uri="{FF2B5EF4-FFF2-40B4-BE49-F238E27FC236}">
                <a16:creationId xmlns:a16="http://schemas.microsoft.com/office/drawing/2014/main" id="{894254A3-5833-0B4A-99CA-3E0A6B484E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382B8-1E52-4F44-A163-83C0AA699D8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57828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Rectangle 387">
            <a:extLst>
              <a:ext uri="{FF2B5EF4-FFF2-40B4-BE49-F238E27FC236}">
                <a16:creationId xmlns:a16="http://schemas.microsoft.com/office/drawing/2014/main" id="{EC249C38-C0C7-694C-A854-C4CFFE584B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Rectangle 388">
            <a:extLst>
              <a:ext uri="{FF2B5EF4-FFF2-40B4-BE49-F238E27FC236}">
                <a16:creationId xmlns:a16="http://schemas.microsoft.com/office/drawing/2014/main" id="{47828A6E-267F-5F42-B0B2-A8FB9E1A79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5" name="Rectangle 389">
            <a:extLst>
              <a:ext uri="{FF2B5EF4-FFF2-40B4-BE49-F238E27FC236}">
                <a16:creationId xmlns:a16="http://schemas.microsoft.com/office/drawing/2014/main" id="{25E7327A-5CB3-A44F-9A79-0FEDEE903E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68811F-3B18-F34B-902A-FF0B1D829A3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51105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87">
            <a:extLst>
              <a:ext uri="{FF2B5EF4-FFF2-40B4-BE49-F238E27FC236}">
                <a16:creationId xmlns:a16="http://schemas.microsoft.com/office/drawing/2014/main" id="{7C992128-55B2-D941-9F9D-659A950666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3" name="Rectangle 388">
            <a:extLst>
              <a:ext uri="{FF2B5EF4-FFF2-40B4-BE49-F238E27FC236}">
                <a16:creationId xmlns:a16="http://schemas.microsoft.com/office/drawing/2014/main" id="{61918C56-D7F1-2341-B4E2-A35397BE8A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4" name="Rectangle 389">
            <a:extLst>
              <a:ext uri="{FF2B5EF4-FFF2-40B4-BE49-F238E27FC236}">
                <a16:creationId xmlns:a16="http://schemas.microsoft.com/office/drawing/2014/main" id="{3DE80739-1238-D343-971E-14A432A28F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775670-CEA7-CC41-BF10-4BA340A0301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39484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387">
            <a:extLst>
              <a:ext uri="{FF2B5EF4-FFF2-40B4-BE49-F238E27FC236}">
                <a16:creationId xmlns:a16="http://schemas.microsoft.com/office/drawing/2014/main" id="{C69CD500-5A13-094C-8967-B9D785AF67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Rectangle 388">
            <a:extLst>
              <a:ext uri="{FF2B5EF4-FFF2-40B4-BE49-F238E27FC236}">
                <a16:creationId xmlns:a16="http://schemas.microsoft.com/office/drawing/2014/main" id="{7BE489DF-572A-2844-AC72-C28B899110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7" name="Rectangle 389">
            <a:extLst>
              <a:ext uri="{FF2B5EF4-FFF2-40B4-BE49-F238E27FC236}">
                <a16:creationId xmlns:a16="http://schemas.microsoft.com/office/drawing/2014/main" id="{58AA26DB-CDF2-0347-A3C8-B99E3775EF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A09AA2-918D-964E-AD3E-968B19FB02F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91925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387">
            <a:extLst>
              <a:ext uri="{FF2B5EF4-FFF2-40B4-BE49-F238E27FC236}">
                <a16:creationId xmlns:a16="http://schemas.microsoft.com/office/drawing/2014/main" id="{9B1217DC-43A8-B849-BBE8-CF8975067A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Rectangle 388">
            <a:extLst>
              <a:ext uri="{FF2B5EF4-FFF2-40B4-BE49-F238E27FC236}">
                <a16:creationId xmlns:a16="http://schemas.microsoft.com/office/drawing/2014/main" id="{1E3CAFFF-AADF-3E48-B1B9-540A0327A7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7" name="Rectangle 389">
            <a:extLst>
              <a:ext uri="{FF2B5EF4-FFF2-40B4-BE49-F238E27FC236}">
                <a16:creationId xmlns:a16="http://schemas.microsoft.com/office/drawing/2014/main" id="{B2CC4302-3EA4-2F42-B4F3-E0F0250100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D20F30-1A13-3E48-8A46-FFE31A80A5D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86286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82">
            <a:extLst>
              <a:ext uri="{FF2B5EF4-FFF2-40B4-BE49-F238E27FC236}">
                <a16:creationId xmlns:a16="http://schemas.microsoft.com/office/drawing/2014/main" id="{2F6E8026-98D6-5341-BCD1-AD0087053A2F}"/>
              </a:ext>
            </a:extLst>
          </p:cNvPr>
          <p:cNvGrpSpPr>
            <a:grpSpLocks/>
          </p:cNvGrpSpPr>
          <p:nvPr/>
        </p:nvGrpSpPr>
        <p:grpSpPr bwMode="auto">
          <a:xfrm>
            <a:off x="-254000" y="-50800"/>
            <a:ext cx="9518650" cy="7229475"/>
            <a:chOff x="-160" y="-32"/>
            <a:chExt cx="5996" cy="4554"/>
          </a:xfrm>
        </p:grpSpPr>
        <p:grpSp>
          <p:nvGrpSpPr>
            <p:cNvPr id="1032" name="Group 381">
              <a:extLst>
                <a:ext uri="{FF2B5EF4-FFF2-40B4-BE49-F238E27FC236}">
                  <a16:creationId xmlns:a16="http://schemas.microsoft.com/office/drawing/2014/main" id="{A0FD7580-9C94-824D-814E-BC91BC56EEDC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-160" y="-32"/>
              <a:ext cx="5996" cy="4554"/>
              <a:chOff x="-160" y="-32"/>
              <a:chExt cx="5996" cy="4554"/>
            </a:xfrm>
          </p:grpSpPr>
          <p:sp>
            <p:nvSpPr>
              <p:cNvPr id="1324" name="Freeform 300">
                <a:extLst>
                  <a:ext uri="{FF2B5EF4-FFF2-40B4-BE49-F238E27FC236}">
                    <a16:creationId xmlns:a16="http://schemas.microsoft.com/office/drawing/2014/main" id="{DA29FBC4-7689-E045-8DD0-84460E2E4A0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16" y="297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25" name="Freeform 301">
                <a:extLst>
                  <a:ext uri="{FF2B5EF4-FFF2-40B4-BE49-F238E27FC236}">
                    <a16:creationId xmlns:a16="http://schemas.microsoft.com/office/drawing/2014/main" id="{36AA5CB3-BE54-AD47-BBDE-9B652DAE55E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202" y="2569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26" name="Freeform 302">
                <a:extLst>
                  <a:ext uri="{FF2B5EF4-FFF2-40B4-BE49-F238E27FC236}">
                    <a16:creationId xmlns:a16="http://schemas.microsoft.com/office/drawing/2014/main" id="{D0ACF15E-C78C-604E-9FF0-AB10183C877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290" y="3030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27" name="Freeform 303">
                <a:extLst>
                  <a:ext uri="{FF2B5EF4-FFF2-40B4-BE49-F238E27FC236}">
                    <a16:creationId xmlns:a16="http://schemas.microsoft.com/office/drawing/2014/main" id="{C484E5EE-CB13-B244-B6CE-EE2C1F89709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611" y="3541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28" name="Freeform 304">
                <a:extLst>
                  <a:ext uri="{FF2B5EF4-FFF2-40B4-BE49-F238E27FC236}">
                    <a16:creationId xmlns:a16="http://schemas.microsoft.com/office/drawing/2014/main" id="{13040B19-D5C8-8846-968A-42D10DF4A65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82" y="1813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29" name="Freeform 305">
                <a:extLst>
                  <a:ext uri="{FF2B5EF4-FFF2-40B4-BE49-F238E27FC236}">
                    <a16:creationId xmlns:a16="http://schemas.microsoft.com/office/drawing/2014/main" id="{7AA3159E-6F67-B24A-A055-E09992DF370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91" y="2046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30" name="Freeform 306">
                <a:extLst>
                  <a:ext uri="{FF2B5EF4-FFF2-40B4-BE49-F238E27FC236}">
                    <a16:creationId xmlns:a16="http://schemas.microsoft.com/office/drawing/2014/main" id="{1234D9C6-2C86-E540-824F-41AEDFBF47F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2256" y="187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31" name="Freeform 307">
                <a:extLst>
                  <a:ext uri="{FF2B5EF4-FFF2-40B4-BE49-F238E27FC236}">
                    <a16:creationId xmlns:a16="http://schemas.microsoft.com/office/drawing/2014/main" id="{542DE1CD-994D-264A-8C63-3A2CF244131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2958" y="3365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32" name="Freeform 308">
                <a:extLst>
                  <a:ext uri="{FF2B5EF4-FFF2-40B4-BE49-F238E27FC236}">
                    <a16:creationId xmlns:a16="http://schemas.microsoft.com/office/drawing/2014/main" id="{DD9E4C0F-FE39-6342-BB49-E20B4C06FD7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23" y="2983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33" name="Freeform 309">
                <a:extLst>
                  <a:ext uri="{FF2B5EF4-FFF2-40B4-BE49-F238E27FC236}">
                    <a16:creationId xmlns:a16="http://schemas.microsoft.com/office/drawing/2014/main" id="{33033C9C-747A-FB44-94DC-EE165C6F4EC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3617" y="3734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34" name="Freeform 310">
                <a:extLst>
                  <a:ext uri="{FF2B5EF4-FFF2-40B4-BE49-F238E27FC236}">
                    <a16:creationId xmlns:a16="http://schemas.microsoft.com/office/drawing/2014/main" id="{1E342828-14A7-0A47-B857-924EC7685DF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018034">
                <a:off x="1968" y="3558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35" name="Freeform 311">
                <a:extLst>
                  <a:ext uri="{FF2B5EF4-FFF2-40B4-BE49-F238E27FC236}">
                    <a16:creationId xmlns:a16="http://schemas.microsoft.com/office/drawing/2014/main" id="{5517D4E9-A416-9E44-A102-235B54387C7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3402" y="304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36" name="Freeform 312">
                <a:extLst>
                  <a:ext uri="{FF2B5EF4-FFF2-40B4-BE49-F238E27FC236}">
                    <a16:creationId xmlns:a16="http://schemas.microsoft.com/office/drawing/2014/main" id="{B639F97D-A1E9-CE4C-9027-E755174BA1B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3190" y="224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37" name="Freeform 313">
                <a:extLst>
                  <a:ext uri="{FF2B5EF4-FFF2-40B4-BE49-F238E27FC236}">
                    <a16:creationId xmlns:a16="http://schemas.microsoft.com/office/drawing/2014/main" id="{39FAF95F-A496-A94B-8B07-5F508501CCF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1798" y="234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38" name="Freeform 314">
                <a:extLst>
                  <a:ext uri="{FF2B5EF4-FFF2-40B4-BE49-F238E27FC236}">
                    <a16:creationId xmlns:a16="http://schemas.microsoft.com/office/drawing/2014/main" id="{556E606C-20A9-EA45-9265-56EB49751EB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229" y="271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39" name="Freeform 315">
                <a:extLst>
                  <a:ext uri="{FF2B5EF4-FFF2-40B4-BE49-F238E27FC236}">
                    <a16:creationId xmlns:a16="http://schemas.microsoft.com/office/drawing/2014/main" id="{666E4A93-17D1-7645-BFBB-2CA1755E060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5" y="2561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40" name="Freeform 316">
                <a:extLst>
                  <a:ext uri="{FF2B5EF4-FFF2-40B4-BE49-F238E27FC236}">
                    <a16:creationId xmlns:a16="http://schemas.microsoft.com/office/drawing/2014/main" id="{AD17A662-5E68-6B4C-B1BC-7C8C9258FB3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5" y="2986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41" name="Freeform 317">
                <a:extLst>
                  <a:ext uri="{FF2B5EF4-FFF2-40B4-BE49-F238E27FC236}">
                    <a16:creationId xmlns:a16="http://schemas.microsoft.com/office/drawing/2014/main" id="{7EB09580-4195-FA4F-8BF4-86DA62E3F1D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-2130091">
                <a:off x="740" y="372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42" name="Freeform 318">
                <a:extLst>
                  <a:ext uri="{FF2B5EF4-FFF2-40B4-BE49-F238E27FC236}">
                    <a16:creationId xmlns:a16="http://schemas.microsoft.com/office/drawing/2014/main" id="{086EFFA4-8B5F-7A4B-8BB6-B92FD7CC0A0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23" y="1937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43" name="Freeform 319">
                <a:extLst>
                  <a:ext uri="{FF2B5EF4-FFF2-40B4-BE49-F238E27FC236}">
                    <a16:creationId xmlns:a16="http://schemas.microsoft.com/office/drawing/2014/main" id="{28783B1E-0F33-4E48-B01A-AFD0C7DF786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004" y="2038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44" name="Freeform 320">
                <a:extLst>
                  <a:ext uri="{FF2B5EF4-FFF2-40B4-BE49-F238E27FC236}">
                    <a16:creationId xmlns:a16="http://schemas.microsoft.com/office/drawing/2014/main" id="{720D2DE9-38CE-5840-86E2-68F43289EA1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-71" y="198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45" name="Freeform 321">
                <a:extLst>
                  <a:ext uri="{FF2B5EF4-FFF2-40B4-BE49-F238E27FC236}">
                    <a16:creationId xmlns:a16="http://schemas.microsoft.com/office/drawing/2014/main" id="{3D415D10-BF25-FE4F-8F44-06437C68D62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871" y="3357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46" name="Freeform 322">
                <a:extLst>
                  <a:ext uri="{FF2B5EF4-FFF2-40B4-BE49-F238E27FC236}">
                    <a16:creationId xmlns:a16="http://schemas.microsoft.com/office/drawing/2014/main" id="{9E2415AA-5A4E-9C4A-97B0-F3BD9915781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-12" y="2939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47" name="Freeform 323">
                <a:extLst>
                  <a:ext uri="{FF2B5EF4-FFF2-40B4-BE49-F238E27FC236}">
                    <a16:creationId xmlns:a16="http://schemas.microsoft.com/office/drawing/2014/main" id="{6ADAFBF4-7807-A04A-BC5C-2A297E256C6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1518" y="3710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48" name="Freeform 324">
                <a:extLst>
                  <a:ext uri="{FF2B5EF4-FFF2-40B4-BE49-F238E27FC236}">
                    <a16:creationId xmlns:a16="http://schemas.microsoft.com/office/drawing/2014/main" id="{C795E1B2-8C0F-E443-9C36-698F6FC4D78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508134">
                <a:off x="-23" y="3503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49" name="Freeform 325">
                <a:extLst>
                  <a:ext uri="{FF2B5EF4-FFF2-40B4-BE49-F238E27FC236}">
                    <a16:creationId xmlns:a16="http://schemas.microsoft.com/office/drawing/2014/main" id="{C22133D2-F2EB-B343-8ABB-72749E05A64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1171" y="288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50" name="Freeform 326">
                <a:extLst>
                  <a:ext uri="{FF2B5EF4-FFF2-40B4-BE49-F238E27FC236}">
                    <a16:creationId xmlns:a16="http://schemas.microsoft.com/office/drawing/2014/main" id="{4A6DC47B-D43B-DB48-B42C-9054CCECF5E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947" y="202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51" name="Freeform 327">
                <a:extLst>
                  <a:ext uri="{FF2B5EF4-FFF2-40B4-BE49-F238E27FC236}">
                    <a16:creationId xmlns:a16="http://schemas.microsoft.com/office/drawing/2014/main" id="{F3A5F0F1-DC0C-094B-853A-7CCAF5245C1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503" y="220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52" name="Freeform 328">
                <a:extLst>
                  <a:ext uri="{FF2B5EF4-FFF2-40B4-BE49-F238E27FC236}">
                    <a16:creationId xmlns:a16="http://schemas.microsoft.com/office/drawing/2014/main" id="{9A4254CC-9573-3840-9505-21A97C5645D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212" y="85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53" name="Freeform 329">
                <a:extLst>
                  <a:ext uri="{FF2B5EF4-FFF2-40B4-BE49-F238E27FC236}">
                    <a16:creationId xmlns:a16="http://schemas.microsoft.com/office/drawing/2014/main" id="{7A0009FC-6799-FD41-8CE5-70E6CB896A6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98" y="449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54" name="Freeform 330">
                <a:extLst>
                  <a:ext uri="{FF2B5EF4-FFF2-40B4-BE49-F238E27FC236}">
                    <a16:creationId xmlns:a16="http://schemas.microsoft.com/office/drawing/2014/main" id="{AE27929C-F1A6-5F4A-95EE-FFBF569A222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-18" y="1102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55" name="Freeform 331">
                <a:extLst>
                  <a:ext uri="{FF2B5EF4-FFF2-40B4-BE49-F238E27FC236}">
                    <a16:creationId xmlns:a16="http://schemas.microsoft.com/office/drawing/2014/main" id="{8E28ED89-67B5-A74F-8ED9-76BE09FC162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23" y="161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56" name="Freeform 332">
                <a:extLst>
                  <a:ext uri="{FF2B5EF4-FFF2-40B4-BE49-F238E27FC236}">
                    <a16:creationId xmlns:a16="http://schemas.microsoft.com/office/drawing/2014/main" id="{6DB16A1F-D373-B642-9AAF-9D4B6776FAE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06" y="-19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57" name="Freeform 333">
                <a:extLst>
                  <a:ext uri="{FF2B5EF4-FFF2-40B4-BE49-F238E27FC236}">
                    <a16:creationId xmlns:a16="http://schemas.microsoft.com/office/drawing/2014/main" id="{F2409F28-2FF9-844D-A87F-66E82552AD3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987" y="82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58" name="Freeform 334">
                <a:extLst>
                  <a:ext uri="{FF2B5EF4-FFF2-40B4-BE49-F238E27FC236}">
                    <a16:creationId xmlns:a16="http://schemas.microsoft.com/office/drawing/2014/main" id="{6762686F-3896-C949-874A-821D01377AE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188" y="-111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59" name="Freeform 335">
                <a:extLst>
                  <a:ext uri="{FF2B5EF4-FFF2-40B4-BE49-F238E27FC236}">
                    <a16:creationId xmlns:a16="http://schemas.microsoft.com/office/drawing/2014/main" id="{F3BFACE6-26EE-5643-908E-C0AB3BAE717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854" y="1245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60" name="Freeform 336">
                <a:extLst>
                  <a:ext uri="{FF2B5EF4-FFF2-40B4-BE49-F238E27FC236}">
                    <a16:creationId xmlns:a16="http://schemas.microsoft.com/office/drawing/2014/main" id="{41BB52B2-73E4-984E-A07E-4E73108DDC0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7" y="935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61" name="Freeform 337">
                <a:extLst>
                  <a:ext uri="{FF2B5EF4-FFF2-40B4-BE49-F238E27FC236}">
                    <a16:creationId xmlns:a16="http://schemas.microsoft.com/office/drawing/2014/main" id="{98449DCD-B173-E44F-8584-6C74D3EDF5D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1489" y="1446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62" name="Freeform 338">
                <a:extLst>
                  <a:ext uri="{FF2B5EF4-FFF2-40B4-BE49-F238E27FC236}">
                    <a16:creationId xmlns:a16="http://schemas.microsoft.com/office/drawing/2014/main" id="{F95DCE42-3E05-0F45-8884-7B8FE85FCAF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428453">
                <a:off x="-160" y="1667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63" name="Freeform 339">
                <a:extLst>
                  <a:ext uri="{FF2B5EF4-FFF2-40B4-BE49-F238E27FC236}">
                    <a16:creationId xmlns:a16="http://schemas.microsoft.com/office/drawing/2014/main" id="{415FF7A5-C281-F54B-837F-24F1E87EFB9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1298" y="92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64" name="Freeform 340">
                <a:extLst>
                  <a:ext uri="{FF2B5EF4-FFF2-40B4-BE49-F238E27FC236}">
                    <a16:creationId xmlns:a16="http://schemas.microsoft.com/office/drawing/2014/main" id="{C23742B3-B4FE-F942-ABAC-7F09AA53F1A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930" y="6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65" name="Freeform 341">
                <a:extLst>
                  <a:ext uri="{FF2B5EF4-FFF2-40B4-BE49-F238E27FC236}">
                    <a16:creationId xmlns:a16="http://schemas.microsoft.com/office/drawing/2014/main" id="{C04D8E21-A477-B14C-996C-D9DAE1D2A71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-18" y="22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66" name="Freeform 342">
                <a:extLst>
                  <a:ext uri="{FF2B5EF4-FFF2-40B4-BE49-F238E27FC236}">
                    <a16:creationId xmlns:a16="http://schemas.microsoft.com/office/drawing/2014/main" id="{C74533D6-34AD-BD46-96A0-C0FB5E48317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07" y="85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67" name="Freeform 343">
                <a:extLst>
                  <a:ext uri="{FF2B5EF4-FFF2-40B4-BE49-F238E27FC236}">
                    <a16:creationId xmlns:a16="http://schemas.microsoft.com/office/drawing/2014/main" id="{FA075A53-73D4-4C45-A4AF-0E30F35BA3E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193" y="449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68" name="Freeform 344">
                <a:extLst>
                  <a:ext uri="{FF2B5EF4-FFF2-40B4-BE49-F238E27FC236}">
                    <a16:creationId xmlns:a16="http://schemas.microsoft.com/office/drawing/2014/main" id="{87C219DD-B6A7-EA4F-A15B-DA342B7759F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077" y="1102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69" name="Freeform 345">
                <a:extLst>
                  <a:ext uri="{FF2B5EF4-FFF2-40B4-BE49-F238E27FC236}">
                    <a16:creationId xmlns:a16="http://schemas.microsoft.com/office/drawing/2014/main" id="{9D8C44DD-6F76-164B-AB4C-3E555282738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18" y="161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70" name="Freeform 346">
                <a:extLst>
                  <a:ext uri="{FF2B5EF4-FFF2-40B4-BE49-F238E27FC236}">
                    <a16:creationId xmlns:a16="http://schemas.microsoft.com/office/drawing/2014/main" id="{9F43A2E6-F5E9-6A4A-95CD-0D6EDD48660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01" y="-19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71" name="Freeform 347">
                <a:extLst>
                  <a:ext uri="{FF2B5EF4-FFF2-40B4-BE49-F238E27FC236}">
                    <a16:creationId xmlns:a16="http://schemas.microsoft.com/office/drawing/2014/main" id="{BBF7C01C-A015-A14B-AD45-E71612AFCC5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2" y="82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72" name="Freeform 348">
                <a:extLst>
                  <a:ext uri="{FF2B5EF4-FFF2-40B4-BE49-F238E27FC236}">
                    <a16:creationId xmlns:a16="http://schemas.microsoft.com/office/drawing/2014/main" id="{4E202729-6D8D-3D45-A1C9-563F43F732B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2007" y="3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73" name="Freeform 349">
                <a:extLst>
                  <a:ext uri="{FF2B5EF4-FFF2-40B4-BE49-F238E27FC236}">
                    <a16:creationId xmlns:a16="http://schemas.microsoft.com/office/drawing/2014/main" id="{2A8E4BD6-563B-F54A-BC41-641FC89AAC0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2949" y="1245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74" name="Freeform 350">
                <a:extLst>
                  <a:ext uri="{FF2B5EF4-FFF2-40B4-BE49-F238E27FC236}">
                    <a16:creationId xmlns:a16="http://schemas.microsoft.com/office/drawing/2014/main" id="{5DC443F4-A25E-5946-A4C6-D4761883591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10" y="1055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75" name="Freeform 351">
                <a:extLst>
                  <a:ext uri="{FF2B5EF4-FFF2-40B4-BE49-F238E27FC236}">
                    <a16:creationId xmlns:a16="http://schemas.microsoft.com/office/drawing/2014/main" id="{EDCA8829-6703-0F43-A14C-83590C37E98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3584" y="1446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76" name="Freeform 352">
                <a:extLst>
                  <a:ext uri="{FF2B5EF4-FFF2-40B4-BE49-F238E27FC236}">
                    <a16:creationId xmlns:a16="http://schemas.microsoft.com/office/drawing/2014/main" id="{8FB3BDA3-F2A0-DE43-ADF8-0C43D944D97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428453">
                <a:off x="1935" y="1667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77" name="Freeform 353">
                <a:extLst>
                  <a:ext uri="{FF2B5EF4-FFF2-40B4-BE49-F238E27FC236}">
                    <a16:creationId xmlns:a16="http://schemas.microsoft.com/office/drawing/2014/main" id="{542EEBE5-36FD-DC46-B279-677CC14D829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3393" y="92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78" name="Freeform 354">
                <a:extLst>
                  <a:ext uri="{FF2B5EF4-FFF2-40B4-BE49-F238E27FC236}">
                    <a16:creationId xmlns:a16="http://schemas.microsoft.com/office/drawing/2014/main" id="{C38C76A2-B0F5-2045-98F5-06A3B87170A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3025" y="6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79" name="Freeform 355">
                <a:extLst>
                  <a:ext uri="{FF2B5EF4-FFF2-40B4-BE49-F238E27FC236}">
                    <a16:creationId xmlns:a16="http://schemas.microsoft.com/office/drawing/2014/main" id="{126CCE03-0715-A94C-832E-96EB3B955C6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1849" y="22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80" name="Freeform 356">
                <a:extLst>
                  <a:ext uri="{FF2B5EF4-FFF2-40B4-BE49-F238E27FC236}">
                    <a16:creationId xmlns:a16="http://schemas.microsoft.com/office/drawing/2014/main" id="{0D2D7D38-6EF0-A34C-B57E-21F06739FF5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flipH="1">
                <a:off x="5077" y="85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81" name="Freeform 357">
                <a:extLst>
                  <a:ext uri="{FF2B5EF4-FFF2-40B4-BE49-F238E27FC236}">
                    <a16:creationId xmlns:a16="http://schemas.microsoft.com/office/drawing/2014/main" id="{02EF9D69-78C5-0641-AD04-4512D68B3DE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89" y="458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82" name="Freeform 358">
                <a:extLst>
                  <a:ext uri="{FF2B5EF4-FFF2-40B4-BE49-F238E27FC236}">
                    <a16:creationId xmlns:a16="http://schemas.microsoft.com/office/drawing/2014/main" id="{559B806E-7426-0C4E-961A-C3A0519D0E9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173" y="1111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83" name="Freeform 359">
                <a:extLst>
                  <a:ext uri="{FF2B5EF4-FFF2-40B4-BE49-F238E27FC236}">
                    <a16:creationId xmlns:a16="http://schemas.microsoft.com/office/drawing/2014/main" id="{7C0E59D8-EFBD-7440-8183-93097C56F9E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094" y="1562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84" name="Freeform 360">
                <a:extLst>
                  <a:ext uri="{FF2B5EF4-FFF2-40B4-BE49-F238E27FC236}">
                    <a16:creationId xmlns:a16="http://schemas.microsoft.com/office/drawing/2014/main" id="{1588CCD7-6F6B-D540-9AB9-583977863DF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830" y="7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85" name="Freeform 361">
                <a:extLst>
                  <a:ext uri="{FF2B5EF4-FFF2-40B4-BE49-F238E27FC236}">
                    <a16:creationId xmlns:a16="http://schemas.microsoft.com/office/drawing/2014/main" id="{D972E3BF-1238-1E46-8D8C-C725B9C56AF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4139" y="-6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86" name="Freeform 362">
                <a:extLst>
                  <a:ext uri="{FF2B5EF4-FFF2-40B4-BE49-F238E27FC236}">
                    <a16:creationId xmlns:a16="http://schemas.microsoft.com/office/drawing/2014/main" id="{6D3CBBEB-002B-5E44-982F-6771AFDA1CD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5045" y="1254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87" name="Freeform 363">
                <a:extLst>
                  <a:ext uri="{FF2B5EF4-FFF2-40B4-BE49-F238E27FC236}">
                    <a16:creationId xmlns:a16="http://schemas.microsoft.com/office/drawing/2014/main" id="{C5032C40-D16D-B440-874F-7F0A5F0ABDC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330" y="932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88" name="Freeform 364">
                <a:extLst>
                  <a:ext uri="{FF2B5EF4-FFF2-40B4-BE49-F238E27FC236}">
                    <a16:creationId xmlns:a16="http://schemas.microsoft.com/office/drawing/2014/main" id="{CCB1C5E8-01C2-1B4B-9EDD-2849C233EEE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5174" y="3195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89" name="Freeform 365">
                <a:extLst>
                  <a:ext uri="{FF2B5EF4-FFF2-40B4-BE49-F238E27FC236}">
                    <a16:creationId xmlns:a16="http://schemas.microsoft.com/office/drawing/2014/main" id="{3E770EA2-4689-DC4E-8B86-B5F5BD2130E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428453">
                <a:off x="4163" y="1592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90" name="Freeform 366">
                <a:extLst>
                  <a:ext uri="{FF2B5EF4-FFF2-40B4-BE49-F238E27FC236}">
                    <a16:creationId xmlns:a16="http://schemas.microsoft.com/office/drawing/2014/main" id="{1FB3D873-0E08-0746-8669-F6FA1942576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4901" y="75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91" name="Freeform 367">
                <a:extLst>
                  <a:ext uri="{FF2B5EF4-FFF2-40B4-BE49-F238E27FC236}">
                    <a16:creationId xmlns:a16="http://schemas.microsoft.com/office/drawing/2014/main" id="{52E49880-C577-2449-BCCF-7AE338965F7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1011466" flipV="1">
                <a:off x="5124" y="-8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92" name="Freeform 368">
                <a:extLst>
                  <a:ext uri="{FF2B5EF4-FFF2-40B4-BE49-F238E27FC236}">
                    <a16:creationId xmlns:a16="http://schemas.microsoft.com/office/drawing/2014/main" id="{8123B53D-EF45-214F-ABCC-A65D460B7A8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3825" y="446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93" name="Freeform 369">
                <a:extLst>
                  <a:ext uri="{FF2B5EF4-FFF2-40B4-BE49-F238E27FC236}">
                    <a16:creationId xmlns:a16="http://schemas.microsoft.com/office/drawing/2014/main" id="{755E6222-4312-E24C-B546-A5C50E805FF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521641">
                <a:off x="5099" y="2938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94" name="Freeform 370">
                <a:extLst>
                  <a:ext uri="{FF2B5EF4-FFF2-40B4-BE49-F238E27FC236}">
                    <a16:creationId xmlns:a16="http://schemas.microsoft.com/office/drawing/2014/main" id="{977932D7-A024-0C44-A7EE-8A7294F64C0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89" y="2570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95" name="Freeform 371">
                <a:extLst>
                  <a:ext uri="{FF2B5EF4-FFF2-40B4-BE49-F238E27FC236}">
                    <a16:creationId xmlns:a16="http://schemas.microsoft.com/office/drawing/2014/main" id="{CB1C8F76-174A-F24A-A429-918E5B4186A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173" y="3223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96" name="Freeform 372">
                <a:extLst>
                  <a:ext uri="{FF2B5EF4-FFF2-40B4-BE49-F238E27FC236}">
                    <a16:creationId xmlns:a16="http://schemas.microsoft.com/office/drawing/2014/main" id="{DA4089E3-29A6-E849-9FE1-1C0CFCFFA60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844778">
                <a:off x="5046" y="359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97" name="Freeform 373">
                <a:extLst>
                  <a:ext uri="{FF2B5EF4-FFF2-40B4-BE49-F238E27FC236}">
                    <a16:creationId xmlns:a16="http://schemas.microsoft.com/office/drawing/2014/main" id="{C87EBC1C-9DE4-7F4C-908B-182F5C9CE23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854" y="202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98" name="Freeform 374">
                <a:extLst>
                  <a:ext uri="{FF2B5EF4-FFF2-40B4-BE49-F238E27FC236}">
                    <a16:creationId xmlns:a16="http://schemas.microsoft.com/office/drawing/2014/main" id="{DB3942C6-D90F-DC41-A96F-AA1FD80DC37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4103" y="199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99" name="Freeform 375">
                <a:extLst>
                  <a:ext uri="{FF2B5EF4-FFF2-40B4-BE49-F238E27FC236}">
                    <a16:creationId xmlns:a16="http://schemas.microsoft.com/office/drawing/2014/main" id="{CB32C626-CB05-A04D-959F-9B1CA3262AC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4925" y="3667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400" name="Freeform 376">
                <a:extLst>
                  <a:ext uri="{FF2B5EF4-FFF2-40B4-BE49-F238E27FC236}">
                    <a16:creationId xmlns:a16="http://schemas.microsoft.com/office/drawing/2014/main" id="{EC953EF8-B2B2-DD45-A8B1-FEA2E23F119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006" y="3176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401" name="Freeform 377">
                <a:extLst>
                  <a:ext uri="{FF2B5EF4-FFF2-40B4-BE49-F238E27FC236}">
                    <a16:creationId xmlns:a16="http://schemas.microsoft.com/office/drawing/2014/main" id="{AF5CE830-697E-8E4C-9C56-87064EC5A98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820033">
                <a:off x="4163" y="3620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402" name="Freeform 378">
                <a:extLst>
                  <a:ext uri="{FF2B5EF4-FFF2-40B4-BE49-F238E27FC236}">
                    <a16:creationId xmlns:a16="http://schemas.microsoft.com/office/drawing/2014/main" id="{172CDA0C-F058-CF40-B793-CA1A2EEE8E7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4589" y="255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403" name="Freeform 379">
                <a:extLst>
                  <a:ext uri="{FF2B5EF4-FFF2-40B4-BE49-F238E27FC236}">
                    <a16:creationId xmlns:a16="http://schemas.microsoft.com/office/drawing/2014/main" id="{B32F198A-75F3-0F44-A556-2B3AA3C9794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5949041" flipV="1">
                <a:off x="5118" y="209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404" name="Freeform 380">
                <a:extLst>
                  <a:ext uri="{FF2B5EF4-FFF2-40B4-BE49-F238E27FC236}">
                    <a16:creationId xmlns:a16="http://schemas.microsoft.com/office/drawing/2014/main" id="{42CB706E-753D-F643-BE00-52B412211EA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3981" y="240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  <p:grpSp>
          <p:nvGrpSpPr>
            <p:cNvPr id="1033" name="Group 286">
              <a:extLst>
                <a:ext uri="{FF2B5EF4-FFF2-40B4-BE49-F238E27FC236}">
                  <a16:creationId xmlns:a16="http://schemas.microsoft.com/office/drawing/2014/main" id="{6831CDBE-A678-AA43-825E-237289D6C2D6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20" y="298"/>
              <a:ext cx="5509" cy="141"/>
              <a:chOff x="150" y="543"/>
              <a:chExt cx="5309" cy="200"/>
            </a:xfrm>
          </p:grpSpPr>
          <p:sp>
            <p:nvSpPr>
              <p:cNvPr id="1311" name="AutoShape 287">
                <a:extLst>
                  <a:ext uri="{FF2B5EF4-FFF2-40B4-BE49-F238E27FC236}">
                    <a16:creationId xmlns:a16="http://schemas.microsoft.com/office/drawing/2014/main" id="{13F79AB0-038B-A44B-B411-74234134936D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150" y="543"/>
                <a:ext cx="5309" cy="200"/>
              </a:xfrm>
              <a:prstGeom prst="roundRect">
                <a:avLst>
                  <a:gd name="adj" fmla="val 50000"/>
                </a:avLst>
              </a:prstGeom>
              <a:solidFill>
                <a:srgbClr val="808080">
                  <a:alpha val="5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12" name="Rectangle 288">
                <a:extLst>
                  <a:ext uri="{FF2B5EF4-FFF2-40B4-BE49-F238E27FC236}">
                    <a16:creationId xmlns:a16="http://schemas.microsoft.com/office/drawing/2014/main" id="{ACC21FD4-8B55-6E4B-BD21-91F3BC422EBE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175" y="600"/>
                <a:ext cx="5251" cy="50"/>
              </a:xfrm>
              <a:prstGeom prst="rect">
                <a:avLst/>
              </a:prstGeom>
              <a:solidFill>
                <a:srgbClr val="808080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  <p:grpSp>
          <p:nvGrpSpPr>
            <p:cNvPr id="1034" name="Group 289">
              <a:extLst>
                <a:ext uri="{FF2B5EF4-FFF2-40B4-BE49-F238E27FC236}">
                  <a16:creationId xmlns:a16="http://schemas.microsoft.com/office/drawing/2014/main" id="{EBD42A2C-EDAA-C742-85FD-603FE5636FF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2" y="241"/>
              <a:ext cx="5509" cy="141"/>
              <a:chOff x="150" y="543"/>
              <a:chExt cx="5309" cy="200"/>
            </a:xfrm>
          </p:grpSpPr>
          <p:sp>
            <p:nvSpPr>
              <p:cNvPr id="1314" name="AutoShape 290">
                <a:extLst>
                  <a:ext uri="{FF2B5EF4-FFF2-40B4-BE49-F238E27FC236}">
                    <a16:creationId xmlns:a16="http://schemas.microsoft.com/office/drawing/2014/main" id="{408BC438-BD15-1549-B51E-C3FB6FA428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" y="543"/>
                <a:ext cx="5309" cy="200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B2B2B2">
                      <a:gamma/>
                      <a:shade val="46275"/>
                      <a:invGamma/>
                    </a:srgbClr>
                  </a:gs>
                  <a:gs pos="50000">
                    <a:srgbClr val="B2B2B2"/>
                  </a:gs>
                  <a:gs pos="100000">
                    <a:srgbClr val="B2B2B2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15" name="Rectangle 291">
                <a:extLst>
                  <a:ext uri="{FF2B5EF4-FFF2-40B4-BE49-F238E27FC236}">
                    <a16:creationId xmlns:a16="http://schemas.microsoft.com/office/drawing/2014/main" id="{2E077CC2-0790-1E48-8164-648D1C441E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" y="600"/>
                <a:ext cx="5251" cy="50"/>
              </a:xfrm>
              <a:prstGeom prst="rect">
                <a:avLst/>
              </a:prstGeom>
              <a:gradFill rotWithShape="0">
                <a:gsLst>
                  <a:gs pos="0">
                    <a:srgbClr val="B2B2B2"/>
                  </a:gs>
                  <a:gs pos="50000">
                    <a:srgbClr val="B2B2B2">
                      <a:gamma/>
                      <a:tint val="27451"/>
                      <a:invGamma/>
                    </a:srgbClr>
                  </a:gs>
                  <a:gs pos="100000">
                    <a:srgbClr val="B2B2B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  <p:sp>
          <p:nvSpPr>
            <p:cNvPr id="1316" name="Freeform 292">
              <a:extLst>
                <a:ext uri="{FF2B5EF4-FFF2-40B4-BE49-F238E27FC236}">
                  <a16:creationId xmlns:a16="http://schemas.microsoft.com/office/drawing/2014/main" id="{AAF55901-BD7E-FC44-B0DA-380E3B837A3B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97" y="300"/>
              <a:ext cx="866" cy="795"/>
            </a:xfrm>
            <a:custGeom>
              <a:avLst/>
              <a:gdLst/>
              <a:ahLst/>
              <a:cxnLst>
                <a:cxn ang="0">
                  <a:pos x="17" y="180"/>
                </a:cxn>
                <a:cxn ang="0">
                  <a:pos x="284" y="720"/>
                </a:cxn>
                <a:cxn ang="0">
                  <a:pos x="380" y="687"/>
                </a:cxn>
                <a:cxn ang="0">
                  <a:pos x="647" y="249"/>
                </a:cxn>
                <a:cxn ang="0">
                  <a:pos x="716" y="138"/>
                </a:cxn>
                <a:cxn ang="0">
                  <a:pos x="182" y="0"/>
                </a:cxn>
                <a:cxn ang="0">
                  <a:pos x="17" y="180"/>
                </a:cxn>
              </a:cxnLst>
              <a:rect l="0" t="0" r="r" b="b"/>
              <a:pathLst>
                <a:path w="866" h="795">
                  <a:moveTo>
                    <a:pt x="17" y="180"/>
                  </a:moveTo>
                  <a:cubicBezTo>
                    <a:pt x="49" y="413"/>
                    <a:pt x="206" y="636"/>
                    <a:pt x="284" y="720"/>
                  </a:cubicBezTo>
                  <a:cubicBezTo>
                    <a:pt x="359" y="795"/>
                    <a:pt x="422" y="771"/>
                    <a:pt x="380" y="687"/>
                  </a:cubicBezTo>
                  <a:cubicBezTo>
                    <a:pt x="284" y="378"/>
                    <a:pt x="197" y="183"/>
                    <a:pt x="647" y="249"/>
                  </a:cubicBezTo>
                  <a:cubicBezTo>
                    <a:pt x="866" y="276"/>
                    <a:pt x="791" y="175"/>
                    <a:pt x="716" y="138"/>
                  </a:cubicBezTo>
                  <a:cubicBezTo>
                    <a:pt x="575" y="63"/>
                    <a:pt x="317" y="6"/>
                    <a:pt x="182" y="0"/>
                  </a:cubicBezTo>
                  <a:cubicBezTo>
                    <a:pt x="95" y="0"/>
                    <a:pt x="0" y="32"/>
                    <a:pt x="17" y="180"/>
                  </a:cubicBezTo>
                  <a:close/>
                </a:path>
              </a:pathLst>
            </a:custGeom>
            <a:solidFill>
              <a:srgbClr val="808080">
                <a:alpha val="50000"/>
              </a:srgb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grpSp>
          <p:nvGrpSpPr>
            <p:cNvPr id="1036" name="Group 293">
              <a:extLst>
                <a:ext uri="{FF2B5EF4-FFF2-40B4-BE49-F238E27FC236}">
                  <a16:creationId xmlns:a16="http://schemas.microsoft.com/office/drawing/2014/main" id="{338B1050-2FA6-3742-A45D-4D676047EBF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36" y="94"/>
              <a:ext cx="790" cy="737"/>
              <a:chOff x="138" y="104"/>
              <a:chExt cx="790" cy="737"/>
            </a:xfrm>
          </p:grpSpPr>
          <p:sp>
            <p:nvSpPr>
              <p:cNvPr id="1318" name="Freeform 294">
                <a:extLst>
                  <a:ext uri="{FF2B5EF4-FFF2-40B4-BE49-F238E27FC236}">
                    <a16:creationId xmlns:a16="http://schemas.microsoft.com/office/drawing/2014/main" id="{FB19A16C-7151-E745-8541-203FE41737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" y="115"/>
                <a:ext cx="790" cy="726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mpd="sng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19" name="Freeform 295">
                <a:extLst>
                  <a:ext uri="{FF2B5EF4-FFF2-40B4-BE49-F238E27FC236}">
                    <a16:creationId xmlns:a16="http://schemas.microsoft.com/office/drawing/2014/main" id="{F366138B-9F3A-CB49-AC13-866DEC6CEF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" y="119"/>
                <a:ext cx="181" cy="533"/>
              </a:xfrm>
              <a:custGeom>
                <a:avLst/>
                <a:gdLst/>
                <a:ahLst/>
                <a:cxnLst>
                  <a:cxn ang="0">
                    <a:pos x="60" y="12"/>
                  </a:cxn>
                  <a:cxn ang="0">
                    <a:pos x="2" y="153"/>
                  </a:cxn>
                  <a:cxn ang="0">
                    <a:pos x="63" y="366"/>
                  </a:cxn>
                  <a:cxn ang="0">
                    <a:pos x="146" y="512"/>
                  </a:cxn>
                  <a:cxn ang="0">
                    <a:pos x="156" y="489"/>
                  </a:cxn>
                  <a:cxn ang="0">
                    <a:pos x="74" y="294"/>
                  </a:cxn>
                  <a:cxn ang="0">
                    <a:pos x="63" y="155"/>
                  </a:cxn>
                  <a:cxn ang="0">
                    <a:pos x="98" y="53"/>
                  </a:cxn>
                  <a:cxn ang="0">
                    <a:pos x="135" y="32"/>
                  </a:cxn>
                  <a:cxn ang="0">
                    <a:pos x="179" y="16"/>
                  </a:cxn>
                  <a:cxn ang="0">
                    <a:pos x="146" y="2"/>
                  </a:cxn>
                  <a:cxn ang="0">
                    <a:pos x="93" y="2"/>
                  </a:cxn>
                  <a:cxn ang="0">
                    <a:pos x="60" y="12"/>
                  </a:cxn>
                </a:cxnLst>
                <a:rect l="0" t="0" r="r" b="b"/>
                <a:pathLst>
                  <a:path w="181" h="533">
                    <a:moveTo>
                      <a:pt x="60" y="12"/>
                    </a:moveTo>
                    <a:cubicBezTo>
                      <a:pt x="18" y="35"/>
                      <a:pt x="0" y="83"/>
                      <a:pt x="2" y="153"/>
                    </a:cubicBezTo>
                    <a:cubicBezTo>
                      <a:pt x="3" y="212"/>
                      <a:pt x="39" y="306"/>
                      <a:pt x="63" y="366"/>
                    </a:cubicBezTo>
                    <a:cubicBezTo>
                      <a:pt x="87" y="426"/>
                      <a:pt x="131" y="492"/>
                      <a:pt x="146" y="512"/>
                    </a:cubicBezTo>
                    <a:cubicBezTo>
                      <a:pt x="162" y="533"/>
                      <a:pt x="168" y="526"/>
                      <a:pt x="156" y="489"/>
                    </a:cubicBezTo>
                    <a:cubicBezTo>
                      <a:pt x="144" y="453"/>
                      <a:pt x="90" y="350"/>
                      <a:pt x="74" y="294"/>
                    </a:cubicBezTo>
                    <a:cubicBezTo>
                      <a:pt x="59" y="239"/>
                      <a:pt x="59" y="196"/>
                      <a:pt x="63" y="155"/>
                    </a:cubicBezTo>
                    <a:cubicBezTo>
                      <a:pt x="67" y="115"/>
                      <a:pt x="86" y="74"/>
                      <a:pt x="98" y="53"/>
                    </a:cubicBezTo>
                    <a:cubicBezTo>
                      <a:pt x="110" y="33"/>
                      <a:pt x="121" y="39"/>
                      <a:pt x="135" y="32"/>
                    </a:cubicBezTo>
                    <a:cubicBezTo>
                      <a:pt x="148" y="26"/>
                      <a:pt x="177" y="21"/>
                      <a:pt x="179" y="16"/>
                    </a:cubicBezTo>
                    <a:cubicBezTo>
                      <a:pt x="181" y="11"/>
                      <a:pt x="161" y="4"/>
                      <a:pt x="146" y="2"/>
                    </a:cubicBezTo>
                    <a:cubicBezTo>
                      <a:pt x="132" y="0"/>
                      <a:pt x="107" y="1"/>
                      <a:pt x="93" y="2"/>
                    </a:cubicBezTo>
                    <a:cubicBezTo>
                      <a:pt x="78" y="4"/>
                      <a:pt x="74" y="0"/>
                      <a:pt x="60" y="1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75686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20" name="Freeform 296">
                <a:extLst>
                  <a:ext uri="{FF2B5EF4-FFF2-40B4-BE49-F238E27FC236}">
                    <a16:creationId xmlns:a16="http://schemas.microsoft.com/office/drawing/2014/main" id="{47636D5B-2876-684D-A308-B570AC36E2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" y="104"/>
                <a:ext cx="666" cy="195"/>
              </a:xfrm>
              <a:custGeom>
                <a:avLst/>
                <a:gdLst/>
                <a:ahLst/>
                <a:cxnLst>
                  <a:cxn ang="0">
                    <a:pos x="10" y="32"/>
                  </a:cxn>
                  <a:cxn ang="0">
                    <a:pos x="72" y="3"/>
                  </a:cxn>
                  <a:cxn ang="0">
                    <a:pos x="214" y="16"/>
                  </a:cxn>
                  <a:cxn ang="0">
                    <a:pos x="440" y="74"/>
                  </a:cxn>
                  <a:cxn ang="0">
                    <a:pos x="604" y="140"/>
                  </a:cxn>
                  <a:cxn ang="0">
                    <a:pos x="653" y="182"/>
                  </a:cxn>
                  <a:cxn ang="0">
                    <a:pos x="638" y="186"/>
                  </a:cxn>
                  <a:cxn ang="0">
                    <a:pos x="483" y="129"/>
                  </a:cxn>
                  <a:cxn ang="0">
                    <a:pos x="244" y="64"/>
                  </a:cxn>
                  <a:cxn ang="0">
                    <a:pos x="107" y="51"/>
                  </a:cxn>
                  <a:cxn ang="0">
                    <a:pos x="55" y="74"/>
                  </a:cxn>
                  <a:cxn ang="0">
                    <a:pos x="10" y="50"/>
                  </a:cxn>
                  <a:cxn ang="0">
                    <a:pos x="10" y="32"/>
                  </a:cxn>
                </a:cxnLst>
                <a:rect l="0" t="0" r="r" b="b"/>
                <a:pathLst>
                  <a:path w="666" h="195">
                    <a:moveTo>
                      <a:pt x="10" y="32"/>
                    </a:moveTo>
                    <a:cubicBezTo>
                      <a:pt x="20" y="24"/>
                      <a:pt x="38" y="6"/>
                      <a:pt x="72" y="3"/>
                    </a:cubicBezTo>
                    <a:cubicBezTo>
                      <a:pt x="106" y="0"/>
                      <a:pt x="153" y="4"/>
                      <a:pt x="214" y="16"/>
                    </a:cubicBezTo>
                    <a:cubicBezTo>
                      <a:pt x="275" y="28"/>
                      <a:pt x="375" y="53"/>
                      <a:pt x="440" y="74"/>
                    </a:cubicBezTo>
                    <a:cubicBezTo>
                      <a:pt x="505" y="95"/>
                      <a:pt x="568" y="122"/>
                      <a:pt x="604" y="140"/>
                    </a:cubicBezTo>
                    <a:cubicBezTo>
                      <a:pt x="640" y="158"/>
                      <a:pt x="647" y="174"/>
                      <a:pt x="653" y="182"/>
                    </a:cubicBezTo>
                    <a:cubicBezTo>
                      <a:pt x="659" y="190"/>
                      <a:pt x="666" y="195"/>
                      <a:pt x="638" y="186"/>
                    </a:cubicBezTo>
                    <a:cubicBezTo>
                      <a:pt x="609" y="177"/>
                      <a:pt x="548" y="150"/>
                      <a:pt x="483" y="129"/>
                    </a:cubicBezTo>
                    <a:cubicBezTo>
                      <a:pt x="416" y="109"/>
                      <a:pt x="306" y="78"/>
                      <a:pt x="244" y="64"/>
                    </a:cubicBezTo>
                    <a:cubicBezTo>
                      <a:pt x="181" y="51"/>
                      <a:pt x="139" y="49"/>
                      <a:pt x="107" y="51"/>
                    </a:cubicBezTo>
                    <a:cubicBezTo>
                      <a:pt x="76" y="53"/>
                      <a:pt x="71" y="75"/>
                      <a:pt x="55" y="74"/>
                    </a:cubicBezTo>
                    <a:cubicBezTo>
                      <a:pt x="39" y="74"/>
                      <a:pt x="18" y="57"/>
                      <a:pt x="10" y="50"/>
                    </a:cubicBezTo>
                    <a:cubicBezTo>
                      <a:pt x="2" y="43"/>
                      <a:pt x="0" y="40"/>
                      <a:pt x="10" y="3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75686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21" name="Freeform 297">
                <a:extLst>
                  <a:ext uri="{FF2B5EF4-FFF2-40B4-BE49-F238E27FC236}">
                    <a16:creationId xmlns:a16="http://schemas.microsoft.com/office/drawing/2014/main" id="{6BF64291-179B-404F-9BE2-A096230C9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" y="300"/>
                <a:ext cx="430" cy="417"/>
              </a:xfrm>
              <a:custGeom>
                <a:avLst/>
                <a:gdLst/>
                <a:ahLst/>
                <a:cxnLst>
                  <a:cxn ang="0">
                    <a:pos x="54" y="275"/>
                  </a:cxn>
                  <a:cxn ang="0">
                    <a:pos x="388" y="33"/>
                  </a:cxn>
                  <a:cxn ang="0">
                    <a:pos x="1323" y="74"/>
                  </a:cxn>
                  <a:cxn ang="0">
                    <a:pos x="1448" y="149"/>
                  </a:cxn>
                  <a:cxn ang="0">
                    <a:pos x="730" y="108"/>
                  </a:cxn>
                  <a:cxn ang="0">
                    <a:pos x="305" y="216"/>
                  </a:cxn>
                  <a:cxn ang="0">
                    <a:pos x="146" y="525"/>
                  </a:cxn>
                  <a:cxn ang="0">
                    <a:pos x="246" y="1126"/>
                  </a:cxn>
                  <a:cxn ang="0">
                    <a:pos x="338" y="1435"/>
                  </a:cxn>
                  <a:cxn ang="0">
                    <a:pos x="280" y="1435"/>
                  </a:cxn>
                  <a:cxn ang="0">
                    <a:pos x="121" y="1034"/>
                  </a:cxn>
                  <a:cxn ang="0">
                    <a:pos x="38" y="617"/>
                  </a:cxn>
                  <a:cxn ang="0">
                    <a:pos x="54" y="275"/>
                  </a:cxn>
                </a:cxnLst>
                <a:rect l="0" t="0" r="r" b="b"/>
                <a:pathLst>
                  <a:path w="1547" h="1502">
                    <a:moveTo>
                      <a:pt x="54" y="275"/>
                    </a:moveTo>
                    <a:cubicBezTo>
                      <a:pt x="112" y="178"/>
                      <a:pt x="177" y="66"/>
                      <a:pt x="388" y="33"/>
                    </a:cubicBezTo>
                    <a:cubicBezTo>
                      <a:pt x="599" y="0"/>
                      <a:pt x="1146" y="55"/>
                      <a:pt x="1323" y="74"/>
                    </a:cubicBezTo>
                    <a:cubicBezTo>
                      <a:pt x="1500" y="93"/>
                      <a:pt x="1547" y="143"/>
                      <a:pt x="1448" y="149"/>
                    </a:cubicBezTo>
                    <a:cubicBezTo>
                      <a:pt x="1349" y="155"/>
                      <a:pt x="920" y="97"/>
                      <a:pt x="730" y="108"/>
                    </a:cubicBezTo>
                    <a:cubicBezTo>
                      <a:pt x="540" y="119"/>
                      <a:pt x="402" y="147"/>
                      <a:pt x="305" y="216"/>
                    </a:cubicBezTo>
                    <a:cubicBezTo>
                      <a:pt x="208" y="285"/>
                      <a:pt x="156" y="373"/>
                      <a:pt x="146" y="525"/>
                    </a:cubicBezTo>
                    <a:cubicBezTo>
                      <a:pt x="136" y="677"/>
                      <a:pt x="214" y="974"/>
                      <a:pt x="246" y="1126"/>
                    </a:cubicBezTo>
                    <a:cubicBezTo>
                      <a:pt x="278" y="1278"/>
                      <a:pt x="332" y="1383"/>
                      <a:pt x="338" y="1435"/>
                    </a:cubicBezTo>
                    <a:cubicBezTo>
                      <a:pt x="344" y="1487"/>
                      <a:pt x="316" y="1502"/>
                      <a:pt x="280" y="1435"/>
                    </a:cubicBezTo>
                    <a:cubicBezTo>
                      <a:pt x="244" y="1368"/>
                      <a:pt x="161" y="1170"/>
                      <a:pt x="121" y="1034"/>
                    </a:cubicBezTo>
                    <a:cubicBezTo>
                      <a:pt x="81" y="898"/>
                      <a:pt x="49" y="743"/>
                      <a:pt x="38" y="617"/>
                    </a:cubicBezTo>
                    <a:cubicBezTo>
                      <a:pt x="27" y="491"/>
                      <a:pt x="0" y="375"/>
                      <a:pt x="54" y="275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tint val="15294"/>
                      <a:invGamma/>
                    </a:schemeClr>
                  </a:gs>
                  <a:gs pos="100000">
                    <a:schemeClr val="accent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22" name="Freeform 298">
                <a:extLst>
                  <a:ext uri="{FF2B5EF4-FFF2-40B4-BE49-F238E27FC236}">
                    <a16:creationId xmlns:a16="http://schemas.microsoft.com/office/drawing/2014/main" id="{6BC00128-1919-7C41-B54F-F382D7AFB5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" y="249"/>
                <a:ext cx="256" cy="254"/>
              </a:xfrm>
              <a:custGeom>
                <a:avLst/>
                <a:gdLst/>
                <a:ahLst/>
                <a:cxnLst>
                  <a:cxn ang="0">
                    <a:pos x="14" y="164"/>
                  </a:cxn>
                  <a:cxn ang="0">
                    <a:pos x="216" y="33"/>
                  </a:cxn>
                  <a:cxn ang="0">
                    <a:pos x="871" y="217"/>
                  </a:cxn>
                  <a:cxn ang="0">
                    <a:pos x="613" y="258"/>
                  </a:cxn>
                  <a:cxn ang="0">
                    <a:pos x="396" y="400"/>
                  </a:cxn>
                  <a:cxn ang="0">
                    <a:pos x="287" y="576"/>
                  </a:cxn>
                  <a:cxn ang="0">
                    <a:pos x="262" y="843"/>
                  </a:cxn>
                  <a:cxn ang="0">
                    <a:pos x="14" y="164"/>
                  </a:cxn>
                </a:cxnLst>
                <a:rect l="0" t="0" r="r" b="b"/>
                <a:pathLst>
                  <a:path w="921" h="912">
                    <a:moveTo>
                      <a:pt x="14" y="164"/>
                    </a:moveTo>
                    <a:cubicBezTo>
                      <a:pt x="0" y="66"/>
                      <a:pt x="67" y="0"/>
                      <a:pt x="216" y="33"/>
                    </a:cubicBezTo>
                    <a:cubicBezTo>
                      <a:pt x="419" y="54"/>
                      <a:pt x="487" y="8"/>
                      <a:pt x="871" y="217"/>
                    </a:cubicBezTo>
                    <a:cubicBezTo>
                      <a:pt x="921" y="234"/>
                      <a:pt x="692" y="228"/>
                      <a:pt x="613" y="258"/>
                    </a:cubicBezTo>
                    <a:cubicBezTo>
                      <a:pt x="534" y="288"/>
                      <a:pt x="450" y="347"/>
                      <a:pt x="396" y="400"/>
                    </a:cubicBezTo>
                    <a:cubicBezTo>
                      <a:pt x="342" y="453"/>
                      <a:pt x="309" y="502"/>
                      <a:pt x="287" y="576"/>
                    </a:cubicBezTo>
                    <a:cubicBezTo>
                      <a:pt x="265" y="650"/>
                      <a:pt x="308" y="912"/>
                      <a:pt x="262" y="843"/>
                    </a:cubicBezTo>
                    <a:cubicBezTo>
                      <a:pt x="45" y="626"/>
                      <a:pt x="59" y="295"/>
                      <a:pt x="14" y="16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1215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</p:grpSp>
      <p:sp>
        <p:nvSpPr>
          <p:cNvPr id="1027" name="Rectangle 385">
            <a:extLst>
              <a:ext uri="{FF2B5EF4-FFF2-40B4-BE49-F238E27FC236}">
                <a16:creationId xmlns:a16="http://schemas.microsoft.com/office/drawing/2014/main" id="{CEEE7A2E-3D25-604B-B6A5-2B0DF40E10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09600"/>
            <a:ext cx="762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Click to edit Master title style</a:t>
            </a:r>
          </a:p>
        </p:txBody>
      </p:sp>
      <p:sp>
        <p:nvSpPr>
          <p:cNvPr id="1028" name="Rectangle 386">
            <a:extLst>
              <a:ext uri="{FF2B5EF4-FFF2-40B4-BE49-F238E27FC236}">
                <a16:creationId xmlns:a16="http://schemas.microsoft.com/office/drawing/2014/main" id="{2DC98F3C-C326-7F4E-8FD1-34B085B73F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Click to edit Master text styles</a:t>
            </a:r>
          </a:p>
          <a:p>
            <a:pPr lvl="1"/>
            <a:r>
              <a:rPr lang="it-IT" altLang="it-IT"/>
              <a:t>Second level</a:t>
            </a:r>
          </a:p>
          <a:p>
            <a:pPr lvl="2"/>
            <a:r>
              <a:rPr lang="it-IT" altLang="it-IT"/>
              <a:t>Third level</a:t>
            </a:r>
          </a:p>
          <a:p>
            <a:pPr lvl="3"/>
            <a:r>
              <a:rPr lang="it-IT" altLang="it-IT"/>
              <a:t>Fourth level</a:t>
            </a:r>
          </a:p>
          <a:p>
            <a:pPr lvl="4"/>
            <a:r>
              <a:rPr lang="it-IT" altLang="it-IT"/>
              <a:t>Fifth level</a:t>
            </a:r>
          </a:p>
        </p:txBody>
      </p:sp>
      <p:sp>
        <p:nvSpPr>
          <p:cNvPr id="1411" name="Rectangle 387">
            <a:extLst>
              <a:ext uri="{FF2B5EF4-FFF2-40B4-BE49-F238E27FC236}">
                <a16:creationId xmlns:a16="http://schemas.microsoft.com/office/drawing/2014/main" id="{0A2DC064-4461-CE41-BA33-4541E878D5C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it-IT" altLang="it-IT"/>
          </a:p>
        </p:txBody>
      </p:sp>
      <p:sp>
        <p:nvSpPr>
          <p:cNvPr id="1412" name="Rectangle 388">
            <a:extLst>
              <a:ext uri="{FF2B5EF4-FFF2-40B4-BE49-F238E27FC236}">
                <a16:creationId xmlns:a16="http://schemas.microsoft.com/office/drawing/2014/main" id="{3BF5E6EC-5A85-C345-957D-7136DD8423E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1413" name="Rectangle 389">
            <a:extLst>
              <a:ext uri="{FF2B5EF4-FFF2-40B4-BE49-F238E27FC236}">
                <a16:creationId xmlns:a16="http://schemas.microsoft.com/office/drawing/2014/main" id="{CC974430-C323-8541-9087-16D54C76F3D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CA5E8CE-AC6D-444E-AD32-5886B016DD54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5" r:id="rId1"/>
    <p:sldLayoutId id="2147484186" r:id="rId2"/>
    <p:sldLayoutId id="2147484187" r:id="rId3"/>
    <p:sldLayoutId id="2147484188" r:id="rId4"/>
    <p:sldLayoutId id="2147484189" r:id="rId5"/>
    <p:sldLayoutId id="2147484190" r:id="rId6"/>
    <p:sldLayoutId id="2147484191" r:id="rId7"/>
    <p:sldLayoutId id="2147484192" r:id="rId8"/>
    <p:sldLayoutId id="2147484193" r:id="rId9"/>
    <p:sldLayoutId id="2147484194" r:id="rId10"/>
    <p:sldLayoutId id="2147484195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  <a:ea typeface="ＭＳ Ｐゴシック" pitchFamily="-107" charset="-128"/>
          <a:cs typeface="ＭＳ Ｐゴシック" pitchFamily="-10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  <a:ea typeface="ＭＳ Ｐゴシック" pitchFamily="-107" charset="-128"/>
          <a:cs typeface="ＭＳ Ｐゴシック" pitchFamily="-10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  <a:ea typeface="ＭＳ Ｐゴシック" pitchFamily="-107" charset="-128"/>
          <a:cs typeface="ＭＳ Ｐゴシック" pitchFamily="-10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  <a:ea typeface="ＭＳ Ｐゴシック" pitchFamily="-107" charset="-128"/>
          <a:cs typeface="ＭＳ Ｐゴシック" pitchFamily="-10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9B6BFEC-99CD-7046-A02D-DE02DCBCC5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6925" y="529777"/>
            <a:ext cx="7489123" cy="838200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FEE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Dalle frazioni ai numeri razionali</a:t>
            </a:r>
            <a:endParaRPr lang="it-IT" altLang="it-IT" sz="3600" b="1" dirty="0">
              <a:solidFill>
                <a:srgbClr val="FFFEE8"/>
              </a:solidFill>
              <a:latin typeface="Arial Black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5363" name="Rectangle 4">
            <a:extLst>
              <a:ext uri="{FF2B5EF4-FFF2-40B4-BE49-F238E27FC236}">
                <a16:creationId xmlns:a16="http://schemas.microsoft.com/office/drawing/2014/main" id="{9B7E7875-B330-A448-80A6-8179C6723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15364" name="Rectangle 5">
            <a:extLst>
              <a:ext uri="{FF2B5EF4-FFF2-40B4-BE49-F238E27FC236}">
                <a16:creationId xmlns:a16="http://schemas.microsoft.com/office/drawing/2014/main" id="{2D35E8BA-E52A-B34B-968E-2A9E41D78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441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15365" name="Footer Placeholder 6">
            <a:extLst>
              <a:ext uri="{FF2B5EF4-FFF2-40B4-BE49-F238E27FC236}">
                <a16:creationId xmlns:a16="http://schemas.microsoft.com/office/drawing/2014/main" id="{35AEF198-5E92-514C-8F9E-B530632E0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00" y="6248400"/>
            <a:ext cx="2667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</a:p>
        </p:txBody>
      </p:sp>
      <p:sp>
        <p:nvSpPr>
          <p:cNvPr id="15366" name="Slide Number Placeholder 7">
            <a:extLst>
              <a:ext uri="{FF2B5EF4-FFF2-40B4-BE49-F238E27FC236}">
                <a16:creationId xmlns:a16="http://schemas.microsoft.com/office/drawing/2014/main" id="{BE8355ED-26B5-A943-9DEE-9F3B28CDC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76B14D9-FFBC-1C4C-AB93-D8931A1E0E07}" type="slidenum">
              <a:rPr lang="it-IT" altLang="it-IT" sz="1400"/>
              <a:pPr eaLnBrk="1" hangingPunct="1"/>
              <a:t>1</a:t>
            </a:fld>
            <a:endParaRPr lang="it-IT" altLang="it-IT" sz="1400"/>
          </a:p>
        </p:txBody>
      </p:sp>
      <p:pic>
        <p:nvPicPr>
          <p:cNvPr id="7" name="Picture 13" descr="Frazioni_fig1.jpg">
            <a:extLst>
              <a:ext uri="{FF2B5EF4-FFF2-40B4-BE49-F238E27FC236}">
                <a16:creationId xmlns:a16="http://schemas.microsoft.com/office/drawing/2014/main" id="{AB08A41D-16C2-7D4D-A8DF-63BDAE531A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936" y="1778639"/>
            <a:ext cx="4229100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4" name="Rectangle 2">
            <a:extLst>
              <a:ext uri="{FF2B5EF4-FFF2-40B4-BE49-F238E27FC236}">
                <a16:creationId xmlns:a16="http://schemas.microsoft.com/office/drawing/2014/main" id="{BDC39161-97AA-8042-BC44-5AB99091F8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4000" y="177800"/>
            <a:ext cx="8667750" cy="723900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L’insieme </a:t>
            </a:r>
            <a:r>
              <a:rPr lang="it-IT" altLang="it-IT" sz="3600" b="1" dirty="0" err="1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Q</a:t>
            </a:r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è ordinato</a:t>
            </a:r>
          </a:p>
        </p:txBody>
      </p:sp>
      <p:sp>
        <p:nvSpPr>
          <p:cNvPr id="39945" name="Rectangle 4">
            <a:extLst>
              <a:ext uri="{FF2B5EF4-FFF2-40B4-BE49-F238E27FC236}">
                <a16:creationId xmlns:a16="http://schemas.microsoft.com/office/drawing/2014/main" id="{765F045C-3910-8C47-AE32-799AEB679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39946" name="Rectangle 5">
            <a:extLst>
              <a:ext uri="{FF2B5EF4-FFF2-40B4-BE49-F238E27FC236}">
                <a16:creationId xmlns:a16="http://schemas.microsoft.com/office/drawing/2014/main" id="{7F26021F-6C44-3B44-81FE-FE9FA6CB32E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6902" y="893321"/>
            <a:ext cx="895399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La rappresentazione sulla retta suggerisce:</a:t>
            </a:r>
          </a:p>
          <a:p>
            <a:pPr algn="ctr" eaLnBrk="1" hangingPunct="1"/>
            <a:r>
              <a:rPr lang="it-IT" altLang="it-IT" sz="3200" b="1" dirty="0"/>
              <a:t> </a:t>
            </a:r>
            <a:r>
              <a:rPr lang="it-IT" altLang="it-IT" sz="3200" b="1" i="1" dirty="0">
                <a:solidFill>
                  <a:srgbClr val="FF0000"/>
                </a:solidFill>
              </a:rPr>
              <a:t>l’insieme dei numeri razionali è ordinato</a:t>
            </a:r>
          </a:p>
        </p:txBody>
      </p:sp>
      <p:sp>
        <p:nvSpPr>
          <p:cNvPr id="39947" name="Text Box 8">
            <a:extLst>
              <a:ext uri="{FF2B5EF4-FFF2-40B4-BE49-F238E27FC236}">
                <a16:creationId xmlns:a16="http://schemas.microsoft.com/office/drawing/2014/main" id="{A923D644-2878-A045-8EE1-DBB7D3182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9652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altLang="it-IT"/>
          </a:p>
        </p:txBody>
      </p:sp>
      <p:sp>
        <p:nvSpPr>
          <p:cNvPr id="39948" name="Footer Placeholder 7">
            <a:extLst>
              <a:ext uri="{FF2B5EF4-FFF2-40B4-BE49-F238E27FC236}">
                <a16:creationId xmlns:a16="http://schemas.microsoft.com/office/drawing/2014/main" id="{ABA5EF5C-8B69-054E-B96E-9C05FC006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31315" y="6477000"/>
            <a:ext cx="2417577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 dirty="0"/>
              <a:t>Daniela Valenti, 2021</a:t>
            </a:r>
          </a:p>
        </p:txBody>
      </p:sp>
      <p:sp>
        <p:nvSpPr>
          <p:cNvPr id="39949" name="TextBox 9">
            <a:extLst>
              <a:ext uri="{FF2B5EF4-FFF2-40B4-BE49-F238E27FC236}">
                <a16:creationId xmlns:a16="http://schemas.microsoft.com/office/drawing/2014/main" id="{EED55D9A-A501-0641-8000-300095F4E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0" y="1969075"/>
            <a:ext cx="7848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Scegli due numeri razionali; puoi sempre dire quale viene prima e quale dopo.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662980A-1F76-CF4B-8069-FC84774A0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8811F-3B18-F34B-902A-FF0B1D829A36}" type="slidenum">
              <a:rPr lang="it-IT" altLang="it-IT" smtClean="0"/>
              <a:pPr/>
              <a:t>10</a:t>
            </a:fld>
            <a:endParaRPr lang="it-IT" alt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DE2F151-82EC-054B-B62C-0A4CAB41D6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517"/>
          <a:stretch/>
        </p:blipFill>
        <p:spPr>
          <a:xfrm>
            <a:off x="904875" y="2962869"/>
            <a:ext cx="7366000" cy="17160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Line Callout 1 10">
                <a:extLst>
                  <a:ext uri="{FF2B5EF4-FFF2-40B4-BE49-F238E27FC236}">
                    <a16:creationId xmlns:a16="http://schemas.microsoft.com/office/drawing/2014/main" id="{3AB5BA64-94C8-5E4C-930C-3A23A4A5A5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800" y="4952751"/>
                <a:ext cx="2608283" cy="1554927"/>
              </a:xfrm>
              <a:prstGeom prst="borderCallout1">
                <a:avLst>
                  <a:gd name="adj1" fmla="val -6320"/>
                  <a:gd name="adj2" fmla="val 86586"/>
                  <a:gd name="adj3" fmla="val -46421"/>
                  <a:gd name="adj4" fmla="val 119233"/>
                </a:avLst>
              </a:prstGeom>
              <a:solidFill>
                <a:srgbClr val="FFFFCC"/>
              </a:solidFill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f>
                      <m:fPr>
                        <m:ctrlPr>
                          <a:rPr lang="it-IT" altLang="it-IT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altLang="it-IT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it-IT" altLang="it-IT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it-IT" altLang="it-IT" sz="2400" b="1" dirty="0">
                    <a:solidFill>
                      <a:srgbClr val="FF0000"/>
                    </a:solidFill>
                  </a:rPr>
                  <a:t> viene prima di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altLang="it-IT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altLang="it-IT" sz="32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it-IT" altLang="it-IT" sz="3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it-IT" altLang="it-IT" sz="2400" b="1" dirty="0">
                  <a:solidFill>
                    <a:srgbClr val="FF0000"/>
                  </a:solidFill>
                </a:endParaRPr>
              </a:p>
              <a:p>
                <a:pPr algn="ctr" eaLnBrk="1" hangingPunct="1"/>
                <a14:m>
                  <m:oMath xmlns:m="http://schemas.openxmlformats.org/officeDocument/2006/math">
                    <m:f>
                      <m:fPr>
                        <m:ctrlPr>
                          <a:rPr lang="it-IT" altLang="it-IT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altLang="it-IT" sz="32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it-IT" altLang="it-IT" sz="32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it-IT" altLang="it-IT" sz="3200" b="1" dirty="0"/>
                  <a:t> </a:t>
                </a:r>
                <a:r>
                  <a:rPr lang="it-IT" altLang="it-IT" sz="3200" b="1" dirty="0">
                    <a:solidFill>
                      <a:srgbClr val="FF0000"/>
                    </a:solidFill>
                  </a:rPr>
                  <a:t>&lt;</a:t>
                </a:r>
                <a:r>
                  <a:rPr lang="it-IT" altLang="it-IT" sz="32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altLang="it-IT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altLang="it-IT" sz="32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it-IT" altLang="it-IT" sz="32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it-IT" altLang="it-IT" sz="3200" b="1" dirty="0"/>
                  <a:t> </a:t>
                </a:r>
              </a:p>
            </p:txBody>
          </p:sp>
        </mc:Choice>
        <mc:Fallback xmlns="">
          <p:sp>
            <p:nvSpPr>
              <p:cNvPr id="24" name="Line Callout 1 10">
                <a:extLst>
                  <a:ext uri="{FF2B5EF4-FFF2-40B4-BE49-F238E27FC236}">
                    <a16:creationId xmlns:a16="http://schemas.microsoft.com/office/drawing/2014/main" id="{3AB5BA64-94C8-5E4C-930C-3A23A4A5A5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1800" y="4952751"/>
                <a:ext cx="2608283" cy="1554927"/>
              </a:xfrm>
              <a:prstGeom prst="borderCallout1">
                <a:avLst>
                  <a:gd name="adj1" fmla="val -6320"/>
                  <a:gd name="adj2" fmla="val 86586"/>
                  <a:gd name="adj3" fmla="val -46421"/>
                  <a:gd name="adj4" fmla="val 119233"/>
                </a:avLst>
              </a:prstGeom>
              <a:blipFill>
                <a:blip r:embed="rId4"/>
                <a:stretch>
                  <a:fillRect b="-1105"/>
                </a:stretch>
              </a:blipFill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Line Callout 1 10">
                <a:extLst>
                  <a:ext uri="{FF2B5EF4-FFF2-40B4-BE49-F238E27FC236}">
                    <a16:creationId xmlns:a16="http://schemas.microsoft.com/office/drawing/2014/main" id="{3C84F065-938A-1641-9E88-E6B94C59CA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3262" y="4952751"/>
                <a:ext cx="2125685" cy="1554927"/>
              </a:xfrm>
              <a:prstGeom prst="borderCallout1">
                <a:avLst>
                  <a:gd name="adj1" fmla="val -974"/>
                  <a:gd name="adj2" fmla="val 7978"/>
                  <a:gd name="adj3" fmla="val -51003"/>
                  <a:gd name="adj4" fmla="val -24685"/>
                </a:avLst>
              </a:prstGeom>
              <a:solidFill>
                <a:srgbClr val="FFFFCC"/>
              </a:solidFill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f>
                      <m:fPr>
                        <m:ctrlPr>
                          <a:rPr lang="it-IT" altLang="it-IT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altLang="it-IT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it-IT" altLang="it-IT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it-IT" altLang="it-IT" sz="2400" b="1" dirty="0">
                    <a:solidFill>
                      <a:srgbClr val="FF0000"/>
                    </a:solidFill>
                  </a:rPr>
                  <a:t> viene dopo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altLang="it-IT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altLang="it-IT" sz="32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it-IT" altLang="it-IT" sz="3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it-IT" altLang="it-IT" sz="2400" b="1" dirty="0">
                  <a:solidFill>
                    <a:srgbClr val="FF0000"/>
                  </a:solidFill>
                </a:endParaRPr>
              </a:p>
              <a:p>
                <a:pPr algn="ctr" eaLnBrk="1" hangingPunct="1"/>
                <a14:m>
                  <m:oMath xmlns:m="http://schemas.openxmlformats.org/officeDocument/2006/math">
                    <m:f>
                      <m:fPr>
                        <m:ctrlPr>
                          <a:rPr lang="it-IT" altLang="it-IT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altLang="it-IT" sz="3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it-IT" altLang="it-IT" sz="32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it-IT" altLang="it-IT" sz="3200" b="1" dirty="0"/>
                  <a:t> </a:t>
                </a:r>
                <a:r>
                  <a:rPr lang="it-IT" altLang="it-IT" sz="3200" b="1" dirty="0">
                    <a:solidFill>
                      <a:srgbClr val="FF0000"/>
                    </a:solidFill>
                  </a:rPr>
                  <a:t>&gt;</a:t>
                </a:r>
                <a:r>
                  <a:rPr lang="it-IT" altLang="it-IT" sz="32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altLang="it-IT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altLang="it-IT" sz="32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it-IT" altLang="it-IT" sz="32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it-IT" altLang="it-IT" sz="3200" b="1" dirty="0"/>
                  <a:t> </a:t>
                </a:r>
              </a:p>
            </p:txBody>
          </p:sp>
        </mc:Choice>
        <mc:Fallback xmlns="">
          <p:sp>
            <p:nvSpPr>
              <p:cNvPr id="26" name="Line Callout 1 10">
                <a:extLst>
                  <a:ext uri="{FF2B5EF4-FFF2-40B4-BE49-F238E27FC236}">
                    <a16:creationId xmlns:a16="http://schemas.microsoft.com/office/drawing/2014/main" id="{3C84F065-938A-1641-9E88-E6B94C59CA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23262" y="4952751"/>
                <a:ext cx="2125685" cy="1554927"/>
              </a:xfrm>
              <a:prstGeom prst="borderCallout1">
                <a:avLst>
                  <a:gd name="adj1" fmla="val -974"/>
                  <a:gd name="adj2" fmla="val 7978"/>
                  <a:gd name="adj3" fmla="val -51003"/>
                  <a:gd name="adj4" fmla="val -24685"/>
                </a:avLst>
              </a:prstGeom>
              <a:blipFill>
                <a:blip r:embed="rId5"/>
                <a:stretch>
                  <a:fillRect b="-1070"/>
                </a:stretch>
              </a:blipFill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2" name="Rectangle 2">
            <a:extLst>
              <a:ext uri="{FF2B5EF4-FFF2-40B4-BE49-F238E27FC236}">
                <a16:creationId xmlns:a16="http://schemas.microsoft.com/office/drawing/2014/main" id="{AF3A188F-24B0-4D44-ADE5-081018148F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9100" y="431800"/>
            <a:ext cx="8724900" cy="723900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Confrontare due numeri razionali senza rappresentarli sulla retta</a:t>
            </a:r>
          </a:p>
        </p:txBody>
      </p:sp>
      <p:sp>
        <p:nvSpPr>
          <p:cNvPr id="41993" name="Rectangle 4">
            <a:extLst>
              <a:ext uri="{FF2B5EF4-FFF2-40B4-BE49-F238E27FC236}">
                <a16:creationId xmlns:a16="http://schemas.microsoft.com/office/drawing/2014/main" id="{0D84B3C2-893D-4847-8714-ECCD72EAB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41994" name="Text Box 8">
            <a:extLst>
              <a:ext uri="{FF2B5EF4-FFF2-40B4-BE49-F238E27FC236}">
                <a16:creationId xmlns:a16="http://schemas.microsoft.com/office/drawing/2014/main" id="{AE4FBA48-C603-2146-B00B-54A87FD3AA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9652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altLang="it-IT"/>
          </a:p>
        </p:txBody>
      </p:sp>
      <p:sp>
        <p:nvSpPr>
          <p:cNvPr id="41995" name="Footer Placeholder 7">
            <a:extLst>
              <a:ext uri="{FF2B5EF4-FFF2-40B4-BE49-F238E27FC236}">
                <a16:creationId xmlns:a16="http://schemas.microsoft.com/office/drawing/2014/main" id="{7F12A978-4348-EE49-BA6E-8A4674462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</a:p>
        </p:txBody>
      </p:sp>
      <p:sp>
        <p:nvSpPr>
          <p:cNvPr id="41996" name="Slide Number Placeholder 6">
            <a:extLst>
              <a:ext uri="{FF2B5EF4-FFF2-40B4-BE49-F238E27FC236}">
                <a16:creationId xmlns:a16="http://schemas.microsoft.com/office/drawing/2014/main" id="{7335B982-46F8-9F42-A1FC-CB44726D8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6900" y="64008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423DE5F-D23F-B94D-B476-063A15F5A038}" type="slidenum">
              <a:rPr lang="it-IT" altLang="it-IT" sz="1400"/>
              <a:pPr eaLnBrk="1" hangingPunct="1"/>
              <a:t>11</a:t>
            </a:fld>
            <a:endParaRPr lang="it-IT" altLang="it-IT" sz="1400"/>
          </a:p>
        </p:txBody>
      </p:sp>
      <p:graphicFrame>
        <p:nvGraphicFramePr>
          <p:cNvPr id="41987" name="Object 3">
            <a:extLst>
              <a:ext uri="{FF2B5EF4-FFF2-40B4-BE49-F238E27FC236}">
                <a16:creationId xmlns:a16="http://schemas.microsoft.com/office/drawing/2014/main" id="{82F4CCF0-8BAA-CF48-983F-7936A8DEAD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33550" y="4014788"/>
          <a:ext cx="973138" cy="204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71" name="Equation" r:id="rId4" imgW="16484600" imgH="34645600" progId="Equation.3">
                  <p:embed/>
                </p:oleObj>
              </mc:Choice>
              <mc:Fallback>
                <p:oleObj name="Equation" r:id="rId4" imgW="16484600" imgH="34645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3550" y="4014788"/>
                        <a:ext cx="973138" cy="2046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1" name="Object 7">
            <a:extLst>
              <a:ext uri="{FF2B5EF4-FFF2-40B4-BE49-F238E27FC236}">
                <a16:creationId xmlns:a16="http://schemas.microsoft.com/office/drawing/2014/main" id="{7DF15F47-B082-7140-A2B2-D9CBAA4E13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21613" y="3859213"/>
          <a:ext cx="989012" cy="207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72" name="Equation" r:id="rId6" imgW="16764000" imgH="34645600" progId="Equation.3">
                  <p:embed/>
                </p:oleObj>
              </mc:Choice>
              <mc:Fallback>
                <p:oleObj name="Equation" r:id="rId6" imgW="16764000" imgH="34645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1613" y="3859213"/>
                        <a:ext cx="989012" cy="207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uppo 12">
            <a:extLst>
              <a:ext uri="{FF2B5EF4-FFF2-40B4-BE49-F238E27FC236}">
                <a16:creationId xmlns:a16="http://schemas.microsoft.com/office/drawing/2014/main" id="{3711BEFC-5513-9A46-B767-81D2EB714548}"/>
              </a:ext>
            </a:extLst>
          </p:cNvPr>
          <p:cNvGrpSpPr/>
          <p:nvPr/>
        </p:nvGrpSpPr>
        <p:grpSpPr>
          <a:xfrm>
            <a:off x="4781550" y="3566677"/>
            <a:ext cx="3363114" cy="896222"/>
            <a:chOff x="4182668" y="2435752"/>
            <a:chExt cx="3363114" cy="8962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ttangolo 10">
                  <a:extLst>
                    <a:ext uri="{FF2B5EF4-FFF2-40B4-BE49-F238E27FC236}">
                      <a16:creationId xmlns:a16="http://schemas.microsoft.com/office/drawing/2014/main" id="{200CB8D5-E88B-8A43-9E39-6F214E10B636}"/>
                    </a:ext>
                  </a:extLst>
                </p:cNvPr>
                <p:cNvSpPr/>
                <p:nvPr/>
              </p:nvSpPr>
              <p:spPr>
                <a:xfrm>
                  <a:off x="4182668" y="2439422"/>
                  <a:ext cx="1197764" cy="892552"/>
                </a:xfrm>
                <a:prstGeom prst="rect">
                  <a:avLst/>
                </a:prstGeom>
                <a:solidFill>
                  <a:srgbClr val="FFFFFF"/>
                </a:solidFill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it-IT" altLang="it-IT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altLang="it-IT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it-IT" altLang="it-IT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a14:m>
                  <a:r>
                    <a:rPr lang="it-IT" altLang="it-IT" b="1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it-IT" altLang="it-IT" b="1" dirty="0"/>
                    <a:t>&gt;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it-IT" altLang="it-IT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altLang="it-IT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it-IT" altLang="it-IT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a14:m>
                  <a:r>
                    <a:rPr lang="it-IT" altLang="it-IT" b="1" dirty="0">
                      <a:solidFill>
                        <a:srgbClr val="FF0000"/>
                      </a:solidFill>
                    </a:rPr>
                    <a:t> </a:t>
                  </a:r>
                  <a:endParaRPr lang="it-IT" dirty="0"/>
                </a:p>
              </p:txBody>
            </p:sp>
          </mc:Choice>
          <mc:Fallback xmlns="">
            <p:sp>
              <p:nvSpPr>
                <p:cNvPr id="11" name="Rettangolo 10">
                  <a:extLst>
                    <a:ext uri="{FF2B5EF4-FFF2-40B4-BE49-F238E27FC236}">
                      <a16:creationId xmlns:a16="http://schemas.microsoft.com/office/drawing/2014/main" id="{200CB8D5-E88B-8A43-9E39-6F214E10B63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2668" y="2439422"/>
                  <a:ext cx="1197764" cy="892552"/>
                </a:xfrm>
                <a:prstGeom prst="rect">
                  <a:avLst/>
                </a:prstGeom>
                <a:blipFill>
                  <a:blip r:embed="rId8"/>
                  <a:stretch>
                    <a:fillRect l="-2105" b="-9859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ttangolo 27">
                  <a:extLst>
                    <a:ext uri="{FF2B5EF4-FFF2-40B4-BE49-F238E27FC236}">
                      <a16:creationId xmlns:a16="http://schemas.microsoft.com/office/drawing/2014/main" id="{03DE7468-8110-4C41-927F-CA91FEB32FA7}"/>
                    </a:ext>
                  </a:extLst>
                </p:cNvPr>
                <p:cNvSpPr/>
                <p:nvPr/>
              </p:nvSpPr>
              <p:spPr>
                <a:xfrm>
                  <a:off x="6348018" y="2435752"/>
                  <a:ext cx="1197764" cy="892552"/>
                </a:xfrm>
                <a:prstGeom prst="rect">
                  <a:avLst/>
                </a:prstGeom>
                <a:solidFill>
                  <a:srgbClr val="FFFFFF"/>
                </a:solidFill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it-IT" altLang="it-IT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altLang="it-IT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it-IT" altLang="it-IT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it-IT" altLang="it-IT" b="1" dirty="0">
                      <a:solidFill>
                        <a:schemeClr val="tx1"/>
                      </a:solidFill>
                    </a:rPr>
                    <a:t> </a:t>
                  </a:r>
                  <a:r>
                    <a:rPr lang="it-IT" altLang="it-IT" b="1" dirty="0">
                      <a:solidFill>
                        <a:srgbClr val="FF0000"/>
                      </a:solidFill>
                    </a:rPr>
                    <a:t>&gt;</a:t>
                  </a:r>
                  <a:r>
                    <a:rPr lang="it-IT" altLang="it-IT" b="1" dirty="0"/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it-IT" altLang="it-IT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altLang="it-IT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it-IT" altLang="it-IT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it-IT" altLang="it-IT" b="1" dirty="0">
                      <a:solidFill>
                        <a:schemeClr val="tx1"/>
                      </a:solidFill>
                    </a:rPr>
                    <a:t> </a:t>
                  </a:r>
                  <a:endParaRPr lang="it-IT" dirty="0"/>
                </a:p>
              </p:txBody>
            </p:sp>
          </mc:Choice>
          <mc:Fallback xmlns="">
            <p:sp>
              <p:nvSpPr>
                <p:cNvPr id="28" name="Rettangolo 27">
                  <a:extLst>
                    <a:ext uri="{FF2B5EF4-FFF2-40B4-BE49-F238E27FC236}">
                      <a16:creationId xmlns:a16="http://schemas.microsoft.com/office/drawing/2014/main" id="{03DE7468-8110-4C41-927F-CA91FEB32FA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8018" y="2435752"/>
                  <a:ext cx="1197764" cy="892552"/>
                </a:xfrm>
                <a:prstGeom prst="rect">
                  <a:avLst/>
                </a:prstGeom>
                <a:blipFill>
                  <a:blip r:embed="rId9"/>
                  <a:stretch>
                    <a:fillRect l="-2105" b="-9859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Freccia destra 11">
              <a:extLst>
                <a:ext uri="{FF2B5EF4-FFF2-40B4-BE49-F238E27FC236}">
                  <a16:creationId xmlns:a16="http://schemas.microsoft.com/office/drawing/2014/main" id="{F3AA8943-D405-BE4D-A3A0-EBC1DCF70504}"/>
                </a:ext>
              </a:extLst>
            </p:cNvPr>
            <p:cNvSpPr/>
            <p:nvPr/>
          </p:nvSpPr>
          <p:spPr bwMode="auto">
            <a:xfrm>
              <a:off x="5380432" y="2818975"/>
              <a:ext cx="967586" cy="253058"/>
            </a:xfrm>
            <a:prstGeom prst="rightArrow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E66C2377-D8DD-7C45-938B-255F80AAF0E1}"/>
              </a:ext>
            </a:extLst>
          </p:cNvPr>
          <p:cNvGrpSpPr/>
          <p:nvPr/>
        </p:nvGrpSpPr>
        <p:grpSpPr>
          <a:xfrm>
            <a:off x="339387" y="1638433"/>
            <a:ext cx="4143203" cy="4498195"/>
            <a:chOff x="317261" y="1743061"/>
            <a:chExt cx="4143203" cy="4498195"/>
          </a:xfrm>
        </p:grpSpPr>
        <p:grpSp>
          <p:nvGrpSpPr>
            <p:cNvPr id="15" name="Gruppo 14">
              <a:extLst>
                <a:ext uri="{FF2B5EF4-FFF2-40B4-BE49-F238E27FC236}">
                  <a16:creationId xmlns:a16="http://schemas.microsoft.com/office/drawing/2014/main" id="{17FA29D2-2F12-ED4F-BE11-8AA67E3ACB93}"/>
                </a:ext>
              </a:extLst>
            </p:cNvPr>
            <p:cNvGrpSpPr/>
            <p:nvPr/>
          </p:nvGrpSpPr>
          <p:grpSpPr>
            <a:xfrm>
              <a:off x="1255065" y="2064523"/>
              <a:ext cx="2295065" cy="4176733"/>
              <a:chOff x="1271914" y="1734963"/>
              <a:chExt cx="2295065" cy="4176733"/>
            </a:xfrm>
          </p:grpSpPr>
          <p:pic>
            <p:nvPicPr>
              <p:cNvPr id="10" name="Immagine 9">
                <a:extLst>
                  <a:ext uri="{FF2B5EF4-FFF2-40B4-BE49-F238E27FC236}">
                    <a16:creationId xmlns:a16="http://schemas.microsoft.com/office/drawing/2014/main" id="{1EE1D689-EF3E-4F4A-B764-EEBFDDC6B9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71914" y="1734963"/>
                <a:ext cx="2295065" cy="4176733"/>
              </a:xfrm>
              <a:prstGeom prst="rect">
                <a:avLst/>
              </a:prstGeom>
            </p:spPr>
          </p:pic>
          <p:sp>
            <p:nvSpPr>
              <p:cNvPr id="14" name="Ovale 13">
                <a:extLst>
                  <a:ext uri="{FF2B5EF4-FFF2-40B4-BE49-F238E27FC236}">
                    <a16:creationId xmlns:a16="http://schemas.microsoft.com/office/drawing/2014/main" id="{01A7D4B7-147C-3A41-978A-A282751D13ED}"/>
                  </a:ext>
                </a:extLst>
              </p:cNvPr>
              <p:cNvSpPr/>
              <p:nvPr/>
            </p:nvSpPr>
            <p:spPr bwMode="auto">
              <a:xfrm>
                <a:off x="2728460" y="2791749"/>
                <a:ext cx="403761" cy="783772"/>
              </a:xfrm>
              <a:prstGeom prst="ellipse">
                <a:avLst/>
              </a:prstGeom>
              <a:noFill/>
              <a:ln w="19050" cap="flat" cmpd="sng" algn="ctr">
                <a:solidFill>
                  <a:srgbClr val="10776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3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32" name="Ovale 31">
                <a:extLst>
                  <a:ext uri="{FF2B5EF4-FFF2-40B4-BE49-F238E27FC236}">
                    <a16:creationId xmlns:a16="http://schemas.microsoft.com/office/drawing/2014/main" id="{CC99F78D-FD79-8544-9285-891555A08434}"/>
                  </a:ext>
                </a:extLst>
              </p:cNvPr>
              <p:cNvSpPr/>
              <p:nvPr/>
            </p:nvSpPr>
            <p:spPr bwMode="auto">
              <a:xfrm>
                <a:off x="1646564" y="3630960"/>
                <a:ext cx="403761" cy="783772"/>
              </a:xfrm>
              <a:prstGeom prst="ellipse">
                <a:avLst/>
              </a:prstGeom>
              <a:noFill/>
              <a:ln w="1905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3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CasellaDiTesto 15">
                  <a:extLst>
                    <a:ext uri="{FF2B5EF4-FFF2-40B4-BE49-F238E27FC236}">
                      <a16:creationId xmlns:a16="http://schemas.microsoft.com/office/drawing/2014/main" id="{60D3AC98-6587-A541-BDEB-5D29A3A6B984}"/>
                    </a:ext>
                  </a:extLst>
                </p:cNvPr>
                <p:cNvSpPr txBox="1"/>
                <p:nvPr/>
              </p:nvSpPr>
              <p:spPr>
                <a:xfrm>
                  <a:off x="317261" y="1763430"/>
                  <a:ext cx="1103069" cy="1239635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0000FF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2000" b="1" dirty="0"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Numero razionale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it-IT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endParaRPr lang="it-IT" sz="2400" b="1" dirty="0"/>
                </a:p>
              </p:txBody>
            </p:sp>
          </mc:Choice>
          <mc:Fallback xmlns="">
            <p:sp>
              <p:nvSpPr>
                <p:cNvPr id="16" name="CasellaDiTesto 15">
                  <a:extLst>
                    <a:ext uri="{FF2B5EF4-FFF2-40B4-BE49-F238E27FC236}">
                      <a16:creationId xmlns:a16="http://schemas.microsoft.com/office/drawing/2014/main" id="{60D3AC98-6587-A541-BDEB-5D29A3A6B9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261" y="1763430"/>
                  <a:ext cx="1103069" cy="1239635"/>
                </a:xfrm>
                <a:prstGeom prst="rect">
                  <a:avLst/>
                </a:prstGeom>
                <a:blipFill>
                  <a:blip r:embed="rId11"/>
                  <a:stretch>
                    <a:fillRect l="-3333" t="-1000" r="-7778"/>
                  </a:stretch>
                </a:blipFill>
                <a:ln w="19050">
                  <a:solidFill>
                    <a:srgbClr val="0000FF"/>
                  </a:solidFill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CasellaDiTesto 34">
                  <a:extLst>
                    <a:ext uri="{FF2B5EF4-FFF2-40B4-BE49-F238E27FC236}">
                      <a16:creationId xmlns:a16="http://schemas.microsoft.com/office/drawing/2014/main" id="{02D8CF13-42CB-7348-BEBF-8EFC7AF009D8}"/>
                    </a:ext>
                  </a:extLst>
                </p:cNvPr>
                <p:cNvSpPr txBox="1"/>
                <p:nvPr/>
              </p:nvSpPr>
              <p:spPr>
                <a:xfrm>
                  <a:off x="3357395" y="1743061"/>
                  <a:ext cx="1103069" cy="1239635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107768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2000" b="1" dirty="0"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Numero razionale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it-IT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endParaRPr lang="it-IT" sz="2400" b="1" dirty="0"/>
                </a:p>
              </p:txBody>
            </p:sp>
          </mc:Choice>
          <mc:Fallback xmlns="">
            <p:sp>
              <p:nvSpPr>
                <p:cNvPr id="35" name="CasellaDiTesto 34">
                  <a:extLst>
                    <a:ext uri="{FF2B5EF4-FFF2-40B4-BE49-F238E27FC236}">
                      <a16:creationId xmlns:a16="http://schemas.microsoft.com/office/drawing/2014/main" id="{02D8CF13-42CB-7348-BEBF-8EFC7AF009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7395" y="1743061"/>
                  <a:ext cx="1103069" cy="1239635"/>
                </a:xfrm>
                <a:prstGeom prst="rect">
                  <a:avLst/>
                </a:prstGeom>
                <a:blipFill>
                  <a:blip r:embed="rId12"/>
                  <a:stretch>
                    <a:fillRect l="-3333" t="-990" r="-7778"/>
                  </a:stretch>
                </a:blipFill>
                <a:ln w="19050">
                  <a:solidFill>
                    <a:srgbClr val="107768"/>
                  </a:solidFill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EB803C69-4B25-514F-856A-F6DA57796A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300" y="342900"/>
            <a:ext cx="8724900" cy="1028700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Addizionare due numeri razionali</a:t>
            </a:r>
          </a:p>
        </p:txBody>
      </p:sp>
      <p:sp>
        <p:nvSpPr>
          <p:cNvPr id="44035" name="Rectangle 4">
            <a:extLst>
              <a:ext uri="{FF2B5EF4-FFF2-40B4-BE49-F238E27FC236}">
                <a16:creationId xmlns:a16="http://schemas.microsoft.com/office/drawing/2014/main" id="{5644A3D8-E920-F44E-A8F8-5ADA97CC4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44036" name="Text Box 8">
            <a:extLst>
              <a:ext uri="{FF2B5EF4-FFF2-40B4-BE49-F238E27FC236}">
                <a16:creationId xmlns:a16="http://schemas.microsoft.com/office/drawing/2014/main" id="{CFAF4887-E458-9944-BAA2-F099E64DF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9652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altLang="it-IT"/>
          </a:p>
        </p:txBody>
      </p:sp>
      <p:sp>
        <p:nvSpPr>
          <p:cNvPr id="44037" name="Footer Placeholder 7">
            <a:extLst>
              <a:ext uri="{FF2B5EF4-FFF2-40B4-BE49-F238E27FC236}">
                <a16:creationId xmlns:a16="http://schemas.microsoft.com/office/drawing/2014/main" id="{7240FCA0-D425-4348-A015-A511416F1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</a:p>
        </p:txBody>
      </p:sp>
      <p:sp>
        <p:nvSpPr>
          <p:cNvPr id="44038" name="Slide Number Placeholder 6">
            <a:extLst>
              <a:ext uri="{FF2B5EF4-FFF2-40B4-BE49-F238E27FC236}">
                <a16:creationId xmlns:a16="http://schemas.microsoft.com/office/drawing/2014/main" id="{F3DC216E-846D-3F41-88A7-F955E1406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6900" y="64008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06ADC85-F0D9-FE4B-B0A3-FDB30AE5BA4C}" type="slidenum">
              <a:rPr lang="it-IT" altLang="it-IT" sz="1400"/>
              <a:pPr eaLnBrk="1" hangingPunct="1"/>
              <a:t>12</a:t>
            </a:fld>
            <a:endParaRPr lang="it-IT" altLang="it-IT" sz="140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6D4678C-681D-424C-A4BD-0E2D2E87F6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99"/>
          <a:stretch/>
        </p:blipFill>
        <p:spPr>
          <a:xfrm>
            <a:off x="241300" y="1309849"/>
            <a:ext cx="4965700" cy="51527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tangolo 16">
                <a:extLst>
                  <a:ext uri="{FF2B5EF4-FFF2-40B4-BE49-F238E27FC236}">
                    <a16:creationId xmlns:a16="http://schemas.microsoft.com/office/drawing/2014/main" id="{856F338B-BA96-9A48-A94F-12DABAEFD7C0}"/>
                  </a:ext>
                </a:extLst>
              </p:cNvPr>
              <p:cNvSpPr/>
              <p:nvPr/>
            </p:nvSpPr>
            <p:spPr>
              <a:xfrm>
                <a:off x="5053051" y="3591586"/>
                <a:ext cx="3169457" cy="89255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it-IT" altLang="it-IT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altLang="it-IT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it-IT" altLang="it-IT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it-IT" altLang="it-IT" b="1" dirty="0">
                    <a:solidFill>
                      <a:schemeClr val="tx1"/>
                    </a:solidFill>
                  </a:rPr>
                  <a:t> </a:t>
                </a:r>
                <a:r>
                  <a:rPr lang="it-IT" altLang="it-IT" b="1" dirty="0">
                    <a:solidFill>
                      <a:srgbClr val="FF0000"/>
                    </a:solidFill>
                  </a:rPr>
                  <a:t>+</a:t>
                </a:r>
                <a:r>
                  <a:rPr lang="it-IT" altLang="it-IT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altLang="it-IT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altLang="it-IT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it-IT" altLang="it-IT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it-IT" altLang="it-IT" b="1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altLang="it-IT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altLang="it-IT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it-IT" altLang="it-IT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it-IT" altLang="it-IT" b="1" dirty="0">
                    <a:solidFill>
                      <a:srgbClr val="FF0000"/>
                    </a:solidFill>
                  </a:rPr>
                  <a:t> </a:t>
                </a:r>
                <a:r>
                  <a:rPr lang="it-IT" altLang="it-IT" b="1" dirty="0"/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altLang="it-IT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altLang="it-IT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it-IT" altLang="it-IT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it-IT" dirty="0"/>
                  <a:t> </a:t>
                </a:r>
                <a:r>
                  <a:rPr lang="it-IT" b="1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altLang="it-IT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altLang="it-IT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it-IT" altLang="it-IT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it-IT" b="1" dirty="0"/>
              </a:p>
            </p:txBody>
          </p:sp>
        </mc:Choice>
        <mc:Fallback xmlns="">
          <p:sp>
            <p:nvSpPr>
              <p:cNvPr id="17" name="Rettangolo 16">
                <a:extLst>
                  <a:ext uri="{FF2B5EF4-FFF2-40B4-BE49-F238E27FC236}">
                    <a16:creationId xmlns:a16="http://schemas.microsoft.com/office/drawing/2014/main" id="{856F338B-BA96-9A48-A94F-12DABAEFD7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3051" y="3591586"/>
                <a:ext cx="3169457" cy="892552"/>
              </a:xfrm>
              <a:prstGeom prst="rect">
                <a:avLst/>
              </a:prstGeom>
              <a:blipFill>
                <a:blip r:embed="rId4"/>
                <a:stretch>
                  <a:fillRect l="-400" b="-985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EB803C69-4B25-514F-856A-F6DA57796A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300" y="342900"/>
            <a:ext cx="8724900" cy="1028700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Moltiplicare due numeri razionali</a:t>
            </a:r>
          </a:p>
        </p:txBody>
      </p:sp>
      <p:sp>
        <p:nvSpPr>
          <p:cNvPr id="44035" name="Rectangle 4">
            <a:extLst>
              <a:ext uri="{FF2B5EF4-FFF2-40B4-BE49-F238E27FC236}">
                <a16:creationId xmlns:a16="http://schemas.microsoft.com/office/drawing/2014/main" id="{5644A3D8-E920-F44E-A8F8-5ADA97CC4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44036" name="Text Box 8">
            <a:extLst>
              <a:ext uri="{FF2B5EF4-FFF2-40B4-BE49-F238E27FC236}">
                <a16:creationId xmlns:a16="http://schemas.microsoft.com/office/drawing/2014/main" id="{CFAF4887-E458-9944-BAA2-F099E64DF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9652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altLang="it-IT"/>
          </a:p>
        </p:txBody>
      </p:sp>
      <p:sp>
        <p:nvSpPr>
          <p:cNvPr id="44037" name="Footer Placeholder 7">
            <a:extLst>
              <a:ext uri="{FF2B5EF4-FFF2-40B4-BE49-F238E27FC236}">
                <a16:creationId xmlns:a16="http://schemas.microsoft.com/office/drawing/2014/main" id="{7240FCA0-D425-4348-A015-A511416F1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</a:p>
        </p:txBody>
      </p:sp>
      <p:sp>
        <p:nvSpPr>
          <p:cNvPr id="44038" name="Slide Number Placeholder 6">
            <a:extLst>
              <a:ext uri="{FF2B5EF4-FFF2-40B4-BE49-F238E27FC236}">
                <a16:creationId xmlns:a16="http://schemas.microsoft.com/office/drawing/2014/main" id="{F3DC216E-846D-3F41-88A7-F955E1406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6900" y="64008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06ADC85-F0D9-FE4B-B0A3-FDB30AE5BA4C}" type="slidenum">
              <a:rPr lang="it-IT" altLang="it-IT" sz="1400"/>
              <a:pPr eaLnBrk="1" hangingPunct="1"/>
              <a:t>13</a:t>
            </a:fld>
            <a:endParaRPr lang="it-IT" altLang="it-IT" sz="1400"/>
          </a:p>
        </p:txBody>
      </p:sp>
      <p:sp>
        <p:nvSpPr>
          <p:cNvPr id="44039" name="TextBox 14">
            <a:extLst>
              <a:ext uri="{FF2B5EF4-FFF2-40B4-BE49-F238E27FC236}">
                <a16:creationId xmlns:a16="http://schemas.microsoft.com/office/drawing/2014/main" id="{F2507FAB-2701-8F4B-9892-583975B72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00" y="1409700"/>
            <a:ext cx="76492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‘Vedere’ il prodotto di due numeri razionali</a:t>
            </a:r>
          </a:p>
        </p:txBody>
      </p:sp>
      <p:pic>
        <p:nvPicPr>
          <p:cNvPr id="44040" name="Picture 16" descr="Moltiplica_raz.jpg">
            <a:extLst>
              <a:ext uri="{FF2B5EF4-FFF2-40B4-BE49-F238E27FC236}">
                <a16:creationId xmlns:a16="http://schemas.microsoft.com/office/drawing/2014/main" id="{9661047C-66CF-3841-BECE-D5FE3DFB05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80"/>
          <a:stretch/>
        </p:blipFill>
        <p:spPr bwMode="auto">
          <a:xfrm>
            <a:off x="523875" y="2189490"/>
            <a:ext cx="3855452" cy="3976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BC28538D-3016-F24A-8CBE-00C30EC0BF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6168" y="3256866"/>
            <a:ext cx="4265732" cy="145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26463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>
            <a:extLst>
              <a:ext uri="{FF2B5EF4-FFF2-40B4-BE49-F238E27FC236}">
                <a16:creationId xmlns:a16="http://schemas.microsoft.com/office/drawing/2014/main" id="{8A3DE77E-3567-E64E-B7E2-A80C5777E0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300" y="342900"/>
            <a:ext cx="8724900" cy="1028700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L’inverso di un numero razionale</a:t>
            </a:r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734CBB28-4ADE-B643-BC51-5ACF5BB9F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46085" name="Text Box 8">
            <a:extLst>
              <a:ext uri="{FF2B5EF4-FFF2-40B4-BE49-F238E27FC236}">
                <a16:creationId xmlns:a16="http://schemas.microsoft.com/office/drawing/2014/main" id="{9A24E821-0B4C-3D41-95D2-24AF4DDFE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9652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altLang="it-IT"/>
          </a:p>
        </p:txBody>
      </p:sp>
      <p:sp>
        <p:nvSpPr>
          <p:cNvPr id="46086" name="Footer Placeholder 7">
            <a:extLst>
              <a:ext uri="{FF2B5EF4-FFF2-40B4-BE49-F238E27FC236}">
                <a16:creationId xmlns:a16="http://schemas.microsoft.com/office/drawing/2014/main" id="{23C7D40F-D070-1A49-8126-7882BA3A3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</a:p>
        </p:txBody>
      </p:sp>
      <p:sp>
        <p:nvSpPr>
          <p:cNvPr id="46087" name="Slide Number Placeholder 6">
            <a:extLst>
              <a:ext uri="{FF2B5EF4-FFF2-40B4-BE49-F238E27FC236}">
                <a16:creationId xmlns:a16="http://schemas.microsoft.com/office/drawing/2014/main" id="{8FCA2F33-AA99-1440-A476-D948F6AAE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6900" y="64008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C0522A8-ADF5-8B47-B112-E1742B453E87}" type="slidenum">
              <a:rPr lang="it-IT" altLang="it-IT" sz="1400"/>
              <a:pPr eaLnBrk="1" hangingPunct="1"/>
              <a:t>14</a:t>
            </a:fld>
            <a:endParaRPr lang="it-IT" altLang="it-IT" sz="1400"/>
          </a:p>
        </p:txBody>
      </p:sp>
      <p:sp>
        <p:nvSpPr>
          <p:cNvPr id="46089" name="TextBox 9">
            <a:extLst>
              <a:ext uri="{FF2B5EF4-FFF2-40B4-BE49-F238E27FC236}">
                <a16:creationId xmlns:a16="http://schemas.microsoft.com/office/drawing/2014/main" id="{DB10F4B4-FE02-5C47-B17D-BA9BE345C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2458" y="4357764"/>
            <a:ext cx="626258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Attenzione al significato dei simboli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43541E5-9922-CD4F-BF01-66C78421F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5468" y="4829994"/>
            <a:ext cx="3707245" cy="120905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A3EC6CC-A5CC-0141-B395-FCE3EABA2B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800" y="1326827"/>
            <a:ext cx="8158348" cy="279482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>
            <a:extLst>
              <a:ext uri="{FF2B5EF4-FFF2-40B4-BE49-F238E27FC236}">
                <a16:creationId xmlns:a16="http://schemas.microsoft.com/office/drawing/2014/main" id="{976BD897-AA91-2C4A-ABC7-82EF8905B5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300" y="342900"/>
            <a:ext cx="8724900" cy="1028700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Nell’insieme </a:t>
            </a:r>
            <a:r>
              <a:rPr lang="it-IT" altLang="it-IT" sz="3600" b="1" dirty="0" err="1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Q</a:t>
            </a:r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‘scompare’ la divisione</a:t>
            </a:r>
          </a:p>
        </p:txBody>
      </p:sp>
      <p:sp>
        <p:nvSpPr>
          <p:cNvPr id="48132" name="Rectangle 4">
            <a:extLst>
              <a:ext uri="{FF2B5EF4-FFF2-40B4-BE49-F238E27FC236}">
                <a16:creationId xmlns:a16="http://schemas.microsoft.com/office/drawing/2014/main" id="{FEF752ED-AC34-C347-BAA8-DB0502BA6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48133" name="Text Box 8">
            <a:extLst>
              <a:ext uri="{FF2B5EF4-FFF2-40B4-BE49-F238E27FC236}">
                <a16:creationId xmlns:a16="http://schemas.microsoft.com/office/drawing/2014/main" id="{5DEC7072-56A0-BC4B-BB1A-F6E9B759B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9652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altLang="it-IT"/>
          </a:p>
        </p:txBody>
      </p:sp>
      <p:sp>
        <p:nvSpPr>
          <p:cNvPr id="48134" name="Footer Placeholder 7">
            <a:extLst>
              <a:ext uri="{FF2B5EF4-FFF2-40B4-BE49-F238E27FC236}">
                <a16:creationId xmlns:a16="http://schemas.microsoft.com/office/drawing/2014/main" id="{F727A60D-2219-BC41-BC12-AC8616DDB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</a:p>
        </p:txBody>
      </p:sp>
      <p:sp>
        <p:nvSpPr>
          <p:cNvPr id="48135" name="Slide Number Placeholder 6">
            <a:extLst>
              <a:ext uri="{FF2B5EF4-FFF2-40B4-BE49-F238E27FC236}">
                <a16:creationId xmlns:a16="http://schemas.microsoft.com/office/drawing/2014/main" id="{0AAAF628-5701-F44C-A809-32A619B1F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6900" y="64008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AAD0DA7-44DA-BE42-9661-9656C450406B}" type="slidenum">
              <a:rPr lang="it-IT" altLang="it-IT" sz="1400"/>
              <a:pPr eaLnBrk="1" hangingPunct="1"/>
              <a:t>15</a:t>
            </a:fld>
            <a:endParaRPr lang="it-IT" altLang="it-IT" sz="1400"/>
          </a:p>
        </p:txBody>
      </p:sp>
      <p:sp>
        <p:nvSpPr>
          <p:cNvPr id="48136" name="Rectangle 9">
            <a:extLst>
              <a:ext uri="{FF2B5EF4-FFF2-40B4-BE49-F238E27FC236}">
                <a16:creationId xmlns:a16="http://schemas.microsoft.com/office/drawing/2014/main" id="{00EAD5C4-CA9B-1649-A3F5-FBE4F5CF09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00" y="1339850"/>
            <a:ext cx="86487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Quando lavoriamo con i numeri razionali, la divisione diventa moltiplicazione per l’inverso.</a:t>
            </a:r>
          </a:p>
          <a:p>
            <a:pPr algn="ctr" eaLnBrk="1" hangingPunct="1"/>
            <a:r>
              <a:rPr lang="it-IT" alt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Esempio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0A6D996-8030-DF4F-BDF4-D4231DF56A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0582" y="2920628"/>
            <a:ext cx="4390277" cy="2660774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>
            <a:extLst>
              <a:ext uri="{FF2B5EF4-FFF2-40B4-BE49-F238E27FC236}">
                <a16:creationId xmlns:a16="http://schemas.microsoft.com/office/drawing/2014/main" id="{FD8D639F-60E1-D146-9D36-7005C8DF7B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300" y="520700"/>
            <a:ext cx="8724900" cy="1028700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  <a:cs typeface="Arial Narrow" panose="020B0604020202020204" pitchFamily="34" charset="0"/>
              </a:rPr>
              <a:t>Anche nell’insieme </a:t>
            </a:r>
            <a:r>
              <a:rPr lang="it-IT" altLang="it-IT" sz="3600" b="1" dirty="0" err="1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  <a:cs typeface="Arial Narrow" panose="020B0604020202020204" pitchFamily="34" charset="0"/>
              </a:rPr>
              <a:t>Q</a:t>
            </a:r>
            <a:r>
              <a:rPr lang="it-IT" altLang="it-IT" sz="36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  <a:cs typeface="Arial Narrow" panose="020B0604020202020204" pitchFamily="34" charset="0"/>
              </a:rPr>
              <a:t> non posso dividere per 0</a:t>
            </a:r>
          </a:p>
        </p:txBody>
      </p:sp>
      <p:sp>
        <p:nvSpPr>
          <p:cNvPr id="50180" name="Rectangle 4">
            <a:extLst>
              <a:ext uri="{FF2B5EF4-FFF2-40B4-BE49-F238E27FC236}">
                <a16:creationId xmlns:a16="http://schemas.microsoft.com/office/drawing/2014/main" id="{4B1B1610-B7D6-F749-A369-0899B54A9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50181" name="Text Box 8">
            <a:extLst>
              <a:ext uri="{FF2B5EF4-FFF2-40B4-BE49-F238E27FC236}">
                <a16:creationId xmlns:a16="http://schemas.microsoft.com/office/drawing/2014/main" id="{067152AC-7B07-5948-AD0F-FA675D8562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9652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altLang="it-IT"/>
          </a:p>
        </p:txBody>
      </p:sp>
      <p:sp>
        <p:nvSpPr>
          <p:cNvPr id="50182" name="Footer Placeholder 7">
            <a:extLst>
              <a:ext uri="{FF2B5EF4-FFF2-40B4-BE49-F238E27FC236}">
                <a16:creationId xmlns:a16="http://schemas.microsoft.com/office/drawing/2014/main" id="{E6EE82F3-7203-7348-A7E8-26E505E23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</a:p>
        </p:txBody>
      </p:sp>
      <p:sp>
        <p:nvSpPr>
          <p:cNvPr id="50183" name="Slide Number Placeholder 6">
            <a:extLst>
              <a:ext uri="{FF2B5EF4-FFF2-40B4-BE49-F238E27FC236}">
                <a16:creationId xmlns:a16="http://schemas.microsoft.com/office/drawing/2014/main" id="{1A064794-85B1-3448-87D4-F5C8DA72A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6900" y="64008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367B38E-CB9D-E343-AE7C-B658AF37D954}" type="slidenum">
              <a:rPr lang="it-IT" altLang="it-IT" sz="1400"/>
              <a:pPr eaLnBrk="1" hangingPunct="1"/>
              <a:t>16</a:t>
            </a:fld>
            <a:endParaRPr lang="it-IT" altLang="it-IT" sz="1400"/>
          </a:p>
        </p:txBody>
      </p:sp>
      <p:sp>
        <p:nvSpPr>
          <p:cNvPr id="50184" name="TextBox 8">
            <a:extLst>
              <a:ext uri="{FF2B5EF4-FFF2-40B4-BE49-F238E27FC236}">
                <a16:creationId xmlns:a16="http://schemas.microsoft.com/office/drawing/2014/main" id="{29DEA36E-EB82-CE42-B9A3-71C59C1F5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925" y="1708944"/>
            <a:ext cx="800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 dirty="0">
                <a:solidFill>
                  <a:srgbClr val="0000FF"/>
                </a:solidFill>
              </a:rPr>
              <a:t>Per dividere per </a:t>
            </a:r>
            <a:r>
              <a:rPr lang="it-IT" altLang="it-IT" sz="3200" b="1" i="1" dirty="0">
                <a:solidFill>
                  <a:srgbClr val="FF0000"/>
                </a:solidFill>
              </a:rPr>
              <a:t>0</a:t>
            </a:r>
            <a:r>
              <a:rPr lang="it-IT" altLang="it-IT" sz="3200" b="1" dirty="0">
                <a:solidFill>
                  <a:srgbClr val="0000FF"/>
                </a:solidFill>
              </a:rPr>
              <a:t>, scrivo, ad esempio</a:t>
            </a:r>
          </a:p>
        </p:txBody>
      </p:sp>
      <p:graphicFrame>
        <p:nvGraphicFramePr>
          <p:cNvPr id="50178" name="Object 2">
            <a:extLst>
              <a:ext uri="{FF2B5EF4-FFF2-40B4-BE49-F238E27FC236}">
                <a16:creationId xmlns:a16="http://schemas.microsoft.com/office/drawing/2014/main" id="{EA709C50-68EF-4945-895F-D665F6F511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16300" y="2794000"/>
          <a:ext cx="183197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21" name="Equation" r:id="rId4" imgW="16510000" imgH="8509000" progId="Equation.3">
                  <p:embed/>
                </p:oleObj>
              </mc:Choice>
              <mc:Fallback>
                <p:oleObj name="Equation" r:id="rId4" imgW="16510000" imgH="8509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6300" y="2794000"/>
                        <a:ext cx="1831975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5" name="Rectangle 9">
            <a:extLst>
              <a:ext uri="{FF2B5EF4-FFF2-40B4-BE49-F238E27FC236}">
                <a16:creationId xmlns:a16="http://schemas.microsoft.com/office/drawing/2014/main" id="{5D472936-7B05-FF41-BF08-FDD0F0F4B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7236" y="4391853"/>
            <a:ext cx="6133028" cy="1077912"/>
          </a:xfrm>
          <a:prstGeom prst="rect">
            <a:avLst/>
          </a:prstGeom>
          <a:solidFill>
            <a:srgbClr val="FFFFCC">
              <a:alpha val="25098"/>
            </a:srgb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3200" b="1" dirty="0">
                <a:solidFill>
                  <a:srgbClr val="0000FF"/>
                </a:solidFill>
              </a:rPr>
              <a:t>Ma l’inverso di </a:t>
            </a:r>
            <a:r>
              <a:rPr lang="it-IT" altLang="it-IT" sz="3200" b="1" i="1" dirty="0">
                <a:solidFill>
                  <a:srgbClr val="FF0000"/>
                </a:solidFill>
              </a:rPr>
              <a:t>0</a:t>
            </a:r>
            <a:r>
              <a:rPr lang="it-IT" altLang="it-IT" sz="3200" b="1" dirty="0">
                <a:solidFill>
                  <a:srgbClr val="0000FF"/>
                </a:solidFill>
              </a:rPr>
              <a:t> non esiste, perciò  non posso dividere per </a:t>
            </a:r>
            <a:r>
              <a:rPr lang="it-IT" altLang="it-IT" sz="3200" b="1" i="1" dirty="0">
                <a:solidFill>
                  <a:srgbClr val="FF0000"/>
                </a:solidFill>
              </a:rPr>
              <a:t>0</a:t>
            </a:r>
            <a:r>
              <a:rPr lang="it-IT" altLang="it-IT" sz="3200" b="1" dirty="0">
                <a:solidFill>
                  <a:srgbClr val="0000FF"/>
                </a:solidFill>
              </a:rPr>
              <a:t>. </a:t>
            </a:r>
            <a:endParaRPr lang="it-IT" altLang="it-IT" sz="32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973EBA0-F156-FF42-8EB3-CA75E8EF13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3060" y="2412537"/>
            <a:ext cx="3148363" cy="159785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5EFF12B5-1B21-F748-A211-EC2B3C2542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3500" y="495300"/>
            <a:ext cx="6565900" cy="723900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Numeri razionali opposti</a:t>
            </a:r>
          </a:p>
        </p:txBody>
      </p:sp>
      <p:sp>
        <p:nvSpPr>
          <p:cNvPr id="52227" name="Rectangle 4">
            <a:extLst>
              <a:ext uri="{FF2B5EF4-FFF2-40B4-BE49-F238E27FC236}">
                <a16:creationId xmlns:a16="http://schemas.microsoft.com/office/drawing/2014/main" id="{CCAE86C5-64BD-ED43-8BBC-B944CD730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52228" name="Footer Placeholder 7">
            <a:extLst>
              <a:ext uri="{FF2B5EF4-FFF2-40B4-BE49-F238E27FC236}">
                <a16:creationId xmlns:a16="http://schemas.microsoft.com/office/drawing/2014/main" id="{DD8F4200-271D-8948-B71B-E678171CE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</a:p>
        </p:txBody>
      </p:sp>
      <p:sp>
        <p:nvSpPr>
          <p:cNvPr id="52229" name="Slide Number Placeholder 6">
            <a:extLst>
              <a:ext uri="{FF2B5EF4-FFF2-40B4-BE49-F238E27FC236}">
                <a16:creationId xmlns:a16="http://schemas.microsoft.com/office/drawing/2014/main" id="{8A156A43-60F3-C64A-A7F4-9D175463A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CD7328D-AF84-2649-8078-64AD461C7165}" type="slidenum">
              <a:rPr lang="it-IT" altLang="it-IT" sz="1400"/>
              <a:pPr eaLnBrk="1" hangingPunct="1"/>
              <a:t>17</a:t>
            </a:fld>
            <a:endParaRPr lang="it-IT" altLang="it-IT" sz="1400"/>
          </a:p>
        </p:txBody>
      </p:sp>
      <p:pic>
        <p:nvPicPr>
          <p:cNvPr id="52230" name="Picture 6" descr="Raz_opposti.jpg">
            <a:extLst>
              <a:ext uri="{FF2B5EF4-FFF2-40B4-BE49-F238E27FC236}">
                <a16:creationId xmlns:a16="http://schemas.microsoft.com/office/drawing/2014/main" id="{9E515E71-FA3E-964F-943E-06E2A2FC12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593850"/>
            <a:ext cx="5842000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355BBDED-8E88-8F4F-B9BE-CD39A04397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3500" y="495300"/>
            <a:ext cx="6565900" cy="723900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Numeri razionali opposti</a:t>
            </a:r>
          </a:p>
        </p:txBody>
      </p:sp>
      <p:sp>
        <p:nvSpPr>
          <p:cNvPr id="54275" name="Rectangle 4">
            <a:extLst>
              <a:ext uri="{FF2B5EF4-FFF2-40B4-BE49-F238E27FC236}">
                <a16:creationId xmlns:a16="http://schemas.microsoft.com/office/drawing/2014/main" id="{F23D7D3A-3873-D648-A4A7-FE5DB5B3B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54276" name="Footer Placeholder 7">
            <a:extLst>
              <a:ext uri="{FF2B5EF4-FFF2-40B4-BE49-F238E27FC236}">
                <a16:creationId xmlns:a16="http://schemas.microsoft.com/office/drawing/2014/main" id="{9C71A44E-FE24-F843-B42C-19DAD6C91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</a:p>
        </p:txBody>
      </p:sp>
      <p:sp>
        <p:nvSpPr>
          <p:cNvPr id="54277" name="Slide Number Placeholder 6">
            <a:extLst>
              <a:ext uri="{FF2B5EF4-FFF2-40B4-BE49-F238E27FC236}">
                <a16:creationId xmlns:a16="http://schemas.microsoft.com/office/drawing/2014/main" id="{A4E1998C-2DB5-AC4C-9FAB-61281D8DE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6B4A934-C764-6D4B-A9D9-54357F999781}" type="slidenum">
              <a:rPr lang="it-IT" altLang="it-IT" sz="1400"/>
              <a:pPr eaLnBrk="1" hangingPunct="1"/>
              <a:t>18</a:t>
            </a:fld>
            <a:endParaRPr lang="it-IT" altLang="it-IT" sz="1400"/>
          </a:p>
        </p:txBody>
      </p:sp>
      <p:pic>
        <p:nvPicPr>
          <p:cNvPr id="54278" name="Picture 5" descr="Immagine 10.png">
            <a:extLst>
              <a:ext uri="{FF2B5EF4-FFF2-40B4-BE49-F238E27FC236}">
                <a16:creationId xmlns:a16="http://schemas.microsoft.com/office/drawing/2014/main" id="{15591B2A-E2C8-8542-8FEE-0C4F767CF5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639888"/>
            <a:ext cx="8423275" cy="217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9" name="Rectangle 6">
            <a:extLst>
              <a:ext uri="{FF2B5EF4-FFF2-40B4-BE49-F238E27FC236}">
                <a16:creationId xmlns:a16="http://schemas.microsoft.com/office/drawing/2014/main" id="{1482999A-A255-584F-82C2-64E12565B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044" y="3968214"/>
            <a:ext cx="7272812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Attenzione al significato dei simboli: se </a:t>
            </a:r>
            <a:r>
              <a:rPr lang="it-IT" altLang="it-IT" b="1" i="1" dirty="0">
                <a:cs typeface="Times New Roman" panose="02020603050405020304" pitchFamily="18" charset="0"/>
              </a:rPr>
              <a:t>a</a:t>
            </a:r>
            <a:r>
              <a:rPr lang="it-IT" alt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 è negativo, </a:t>
            </a:r>
            <a:r>
              <a:rPr lang="it-IT" altLang="it-IT" sz="3200" dirty="0">
                <a:latin typeface="Arial" panose="020B0604020202020204" pitchFamily="34" charset="0"/>
                <a:cs typeface="Arial" panose="020B0604020202020204" pitchFamily="34" charset="0"/>
              </a:rPr>
              <a:t>−</a:t>
            </a:r>
            <a:r>
              <a:rPr lang="it-IT" altLang="it-IT" sz="3200" b="1" i="1" dirty="0">
                <a:cs typeface="Times New Roman" panose="02020603050405020304" pitchFamily="18" charset="0"/>
              </a:rPr>
              <a:t>a</a:t>
            </a:r>
            <a:r>
              <a:rPr lang="it-IT" alt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 è positivo.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>
            <a:extLst>
              <a:ext uri="{FF2B5EF4-FFF2-40B4-BE49-F238E27FC236}">
                <a16:creationId xmlns:a16="http://schemas.microsoft.com/office/drawing/2014/main" id="{0B85D317-38C1-0049-8A8D-749E26BF4E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652" y="900113"/>
            <a:ext cx="9001496" cy="914400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Nell’insieme </a:t>
            </a:r>
            <a:r>
              <a:rPr lang="it-IT" altLang="it-IT" sz="3600" b="1" dirty="0" err="1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Q</a:t>
            </a:r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‘scompare’ la sottrazione</a:t>
            </a:r>
          </a:p>
        </p:txBody>
      </p:sp>
      <p:sp>
        <p:nvSpPr>
          <p:cNvPr id="56324" name="Rectangle 4">
            <a:extLst>
              <a:ext uri="{FF2B5EF4-FFF2-40B4-BE49-F238E27FC236}">
                <a16:creationId xmlns:a16="http://schemas.microsoft.com/office/drawing/2014/main" id="{5E7F0084-5A0D-C044-BBFA-6B2241645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56325" name="Text Box 8">
            <a:extLst>
              <a:ext uri="{FF2B5EF4-FFF2-40B4-BE49-F238E27FC236}">
                <a16:creationId xmlns:a16="http://schemas.microsoft.com/office/drawing/2014/main" id="{20069F3D-77A7-3249-B5F1-A2A184443A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9652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altLang="it-IT"/>
          </a:p>
        </p:txBody>
      </p:sp>
      <p:sp>
        <p:nvSpPr>
          <p:cNvPr id="56326" name="Footer Placeholder 7">
            <a:extLst>
              <a:ext uri="{FF2B5EF4-FFF2-40B4-BE49-F238E27FC236}">
                <a16:creationId xmlns:a16="http://schemas.microsoft.com/office/drawing/2014/main" id="{ED3482A8-613E-9D45-B038-7F8BED419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</a:p>
        </p:txBody>
      </p:sp>
      <p:sp>
        <p:nvSpPr>
          <p:cNvPr id="56327" name="Slide Number Placeholder 6">
            <a:extLst>
              <a:ext uri="{FF2B5EF4-FFF2-40B4-BE49-F238E27FC236}">
                <a16:creationId xmlns:a16="http://schemas.microsoft.com/office/drawing/2014/main" id="{267728DB-0F6A-C74D-BC1D-2DD5E6A77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6900" y="64008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7C7328D-C05A-574A-9254-50154B8C7467}" type="slidenum">
              <a:rPr lang="it-IT" altLang="it-IT" sz="1400"/>
              <a:pPr eaLnBrk="1" hangingPunct="1"/>
              <a:t>19</a:t>
            </a:fld>
            <a:endParaRPr lang="it-IT" altLang="it-IT" sz="1400"/>
          </a:p>
        </p:txBody>
      </p:sp>
      <p:sp>
        <p:nvSpPr>
          <p:cNvPr id="56328" name="TextBox 13">
            <a:extLst>
              <a:ext uri="{FF2B5EF4-FFF2-40B4-BE49-F238E27FC236}">
                <a16:creationId xmlns:a16="http://schemas.microsoft.com/office/drawing/2014/main" id="{2CECC744-E73C-2F41-9B26-CC69D8C17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2222500"/>
            <a:ext cx="8483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Nell’insieme </a:t>
            </a:r>
            <a:r>
              <a:rPr lang="it-IT" altLang="it-IT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it-IT" alt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 di razionali la sottrazione diventa addizione con l’opposto. </a:t>
            </a:r>
          </a:p>
          <a:p>
            <a:pPr algn="ctr" eaLnBrk="1" hangingPunct="1"/>
            <a:r>
              <a:rPr lang="it-IT" altLang="it-IT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Esempio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E5238AD-1F3C-4041-ADC5-E7EDE2D9CE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0" y="3792160"/>
            <a:ext cx="4241800" cy="19431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9B6BFEC-99CD-7046-A02D-DE02DCBCC5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2600" y="190500"/>
            <a:ext cx="8013700" cy="838200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Dai numeri naturali ai numeri interi</a:t>
            </a:r>
          </a:p>
        </p:txBody>
      </p:sp>
      <p:sp>
        <p:nvSpPr>
          <p:cNvPr id="15363" name="Rectangle 4">
            <a:extLst>
              <a:ext uri="{FF2B5EF4-FFF2-40B4-BE49-F238E27FC236}">
                <a16:creationId xmlns:a16="http://schemas.microsoft.com/office/drawing/2014/main" id="{9B7E7875-B330-A448-80A6-8179C6723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15364" name="Rectangle 5">
            <a:extLst>
              <a:ext uri="{FF2B5EF4-FFF2-40B4-BE49-F238E27FC236}">
                <a16:creationId xmlns:a16="http://schemas.microsoft.com/office/drawing/2014/main" id="{2D35E8BA-E52A-B34B-968E-2A9E41D78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441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15365" name="Footer Placeholder 6">
            <a:extLst>
              <a:ext uri="{FF2B5EF4-FFF2-40B4-BE49-F238E27FC236}">
                <a16:creationId xmlns:a16="http://schemas.microsoft.com/office/drawing/2014/main" id="{35AEF198-5E92-514C-8F9E-B530632E0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00" y="6248400"/>
            <a:ext cx="2667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</a:p>
        </p:txBody>
      </p:sp>
      <p:sp>
        <p:nvSpPr>
          <p:cNvPr id="15366" name="Slide Number Placeholder 7">
            <a:extLst>
              <a:ext uri="{FF2B5EF4-FFF2-40B4-BE49-F238E27FC236}">
                <a16:creationId xmlns:a16="http://schemas.microsoft.com/office/drawing/2014/main" id="{BE8355ED-26B5-A943-9DEE-9F3B28CDC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76B14D9-FFBC-1C4C-AB93-D8931A1E0E07}" type="slidenum">
              <a:rPr lang="it-IT" altLang="it-IT" sz="1400"/>
              <a:pPr eaLnBrk="1" hangingPunct="1"/>
              <a:t>2</a:t>
            </a:fld>
            <a:endParaRPr lang="it-IT" altLang="it-IT" sz="1400"/>
          </a:p>
        </p:txBody>
      </p:sp>
      <p:sp>
        <p:nvSpPr>
          <p:cNvPr id="15367" name="Rectangle 9">
            <a:extLst>
              <a:ext uri="{FF2B5EF4-FFF2-40B4-BE49-F238E27FC236}">
                <a16:creationId xmlns:a16="http://schemas.microsoft.com/office/drawing/2014/main" id="{BD8B9C99-3A7D-A642-9141-17AFE1714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3800" y="939800"/>
            <a:ext cx="64897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/>
              <a:t>I  </a:t>
            </a:r>
            <a:r>
              <a:rPr lang="it-IT" altLang="it-IT" sz="2800" b="1" i="1"/>
              <a:t>numeri naturali</a:t>
            </a:r>
            <a:r>
              <a:rPr lang="it-IT" altLang="it-IT" sz="2800" b="1"/>
              <a:t> sono i primi numeri che hai incontrato, quando hai cominciato a contare con le dita. </a:t>
            </a:r>
          </a:p>
          <a:p>
            <a:pPr eaLnBrk="1" hangingPunct="1"/>
            <a:r>
              <a:rPr lang="it-IT" altLang="it-IT" sz="2800" b="1"/>
              <a:t>Ma  vuoi eseguire tutte le sottrazioni.</a:t>
            </a:r>
            <a:endParaRPr lang="it-IT" altLang="it-IT" sz="2800" b="1" i="1"/>
          </a:p>
          <a:p>
            <a:pPr eaLnBrk="1" hangingPunct="1"/>
            <a:endParaRPr lang="it-IT" altLang="it-IT" sz="2800" b="1"/>
          </a:p>
        </p:txBody>
      </p:sp>
      <p:pic>
        <p:nvPicPr>
          <p:cNvPr id="15368" name="Picture 10" descr="contare1.jpg">
            <a:extLst>
              <a:ext uri="{FF2B5EF4-FFF2-40B4-BE49-F238E27FC236}">
                <a16:creationId xmlns:a16="http://schemas.microsoft.com/office/drawing/2014/main" id="{399792D1-092E-424D-8FC3-2E527D2FA5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1400"/>
            <a:ext cx="2400300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0" descr="Negativi2a.jpg">
            <a:extLst>
              <a:ext uri="{FF2B5EF4-FFF2-40B4-BE49-F238E27FC236}">
                <a16:creationId xmlns:a16="http://schemas.microsoft.com/office/drawing/2014/main" id="{741C40D2-BBF7-AA44-B752-69D14911D4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31"/>
          <a:stretch>
            <a:fillRect/>
          </a:stretch>
        </p:blipFill>
        <p:spPr bwMode="auto">
          <a:xfrm>
            <a:off x="3175000" y="2852738"/>
            <a:ext cx="4098925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6" descr="Int_retta3a.png">
            <a:extLst>
              <a:ext uri="{FF2B5EF4-FFF2-40B4-BE49-F238E27FC236}">
                <a16:creationId xmlns:a16="http://schemas.microsoft.com/office/drawing/2014/main" id="{4DB6F445-A869-AD49-B0B2-EA640F5273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4883150"/>
            <a:ext cx="7132638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Rectangle 10">
            <a:extLst>
              <a:ext uri="{FF2B5EF4-FFF2-40B4-BE49-F238E27FC236}">
                <a16:creationId xmlns:a16="http://schemas.microsoft.com/office/drawing/2014/main" id="{55321C17-5C93-A84F-9840-07498B610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302125"/>
            <a:ext cx="6324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/>
              <a:t>E allora</a:t>
            </a:r>
            <a:r>
              <a:rPr lang="it-IT" altLang="it-IT" b="1"/>
              <a:t> </a:t>
            </a:r>
            <a:r>
              <a:rPr lang="it-IT" altLang="it-IT" sz="2800" b="1"/>
              <a:t>hai bisogno dei </a:t>
            </a:r>
            <a:r>
              <a:rPr lang="it-IT" altLang="it-IT" sz="2800" b="1" i="1"/>
              <a:t>numeri interi</a:t>
            </a:r>
            <a:r>
              <a:rPr lang="it-IT" altLang="it-IT" b="1" i="1"/>
              <a:t>. </a:t>
            </a: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0646840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64B1C971-3639-D94F-B725-0AF5194A7E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723900"/>
          </a:xfrm>
        </p:spPr>
        <p:txBody>
          <a:bodyPr/>
          <a:lstStyle/>
          <a:p>
            <a:pPr algn="ctr" eaLnBrk="1" hangingPunct="1"/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Proprietà di addizione e moltiplicazione</a:t>
            </a:r>
            <a:b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nell’insieme </a:t>
            </a:r>
            <a:r>
              <a:rPr lang="it-IT" altLang="it-IT" sz="3200" b="1" dirty="0" err="1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Q</a:t>
            </a:r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dei razionali </a:t>
            </a:r>
          </a:p>
        </p:txBody>
      </p:sp>
      <p:sp>
        <p:nvSpPr>
          <p:cNvPr id="58371" name="Rectangle 4">
            <a:extLst>
              <a:ext uri="{FF2B5EF4-FFF2-40B4-BE49-F238E27FC236}">
                <a16:creationId xmlns:a16="http://schemas.microsoft.com/office/drawing/2014/main" id="{37CF59DD-5773-0A4F-A8F0-50F5E093F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58372" name="Text Box 8">
            <a:extLst>
              <a:ext uri="{FF2B5EF4-FFF2-40B4-BE49-F238E27FC236}">
                <a16:creationId xmlns:a16="http://schemas.microsoft.com/office/drawing/2014/main" id="{E663813E-CFA0-1246-81F8-F3021E9FE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9652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altLang="it-IT"/>
          </a:p>
        </p:txBody>
      </p:sp>
      <p:sp>
        <p:nvSpPr>
          <p:cNvPr id="58373" name="Footer Placeholder 7">
            <a:extLst>
              <a:ext uri="{FF2B5EF4-FFF2-40B4-BE49-F238E27FC236}">
                <a16:creationId xmlns:a16="http://schemas.microsoft.com/office/drawing/2014/main" id="{50A930A5-9BCA-A942-B198-5094B1B0B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</a:p>
        </p:txBody>
      </p:sp>
      <p:sp>
        <p:nvSpPr>
          <p:cNvPr id="58374" name="Slide Number Placeholder 9">
            <a:extLst>
              <a:ext uri="{FF2B5EF4-FFF2-40B4-BE49-F238E27FC236}">
                <a16:creationId xmlns:a16="http://schemas.microsoft.com/office/drawing/2014/main" id="{42B2AECE-C17B-6748-A9BF-C47DE17AE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D189C80-C053-784F-A34F-2964754F9B74}" type="slidenum">
              <a:rPr lang="it-IT" altLang="it-IT" sz="1400"/>
              <a:pPr eaLnBrk="1" hangingPunct="1"/>
              <a:t>20</a:t>
            </a:fld>
            <a:endParaRPr lang="it-IT" altLang="it-IT" sz="1400"/>
          </a:p>
        </p:txBody>
      </p:sp>
      <p:pic>
        <p:nvPicPr>
          <p:cNvPr id="58375" name="Picture 7" descr="Immagine 11.png">
            <a:extLst>
              <a:ext uri="{FF2B5EF4-FFF2-40B4-BE49-F238E27FC236}">
                <a16:creationId xmlns:a16="http://schemas.microsoft.com/office/drawing/2014/main" id="{3C68FE07-EA28-754D-A77C-6CE69A39F2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1408113"/>
            <a:ext cx="8396288" cy="473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1FF1493B-0107-7F4E-8E0D-479CDACB6B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3200" y="393700"/>
            <a:ext cx="8667750" cy="723900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  <a:cs typeface="Arial Narrow" panose="020B0604020202020204" pitchFamily="34" charset="0"/>
              </a:rPr>
              <a:t>I numeri interi sono particolari numeri razionali </a:t>
            </a:r>
          </a:p>
        </p:txBody>
      </p:sp>
      <p:sp>
        <p:nvSpPr>
          <p:cNvPr id="37891" name="Rectangle 4">
            <a:extLst>
              <a:ext uri="{FF2B5EF4-FFF2-40B4-BE49-F238E27FC236}">
                <a16:creationId xmlns:a16="http://schemas.microsoft.com/office/drawing/2014/main" id="{947086B6-300E-FD4F-B5FF-E2ABDD426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37892" name="Footer Placeholder 7">
            <a:extLst>
              <a:ext uri="{FF2B5EF4-FFF2-40B4-BE49-F238E27FC236}">
                <a16:creationId xmlns:a16="http://schemas.microsoft.com/office/drawing/2014/main" id="{B6260CCE-C738-1B40-B9A1-B08436932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/>
              <a:t>Daniela Valenti, 2020</a:t>
            </a:r>
          </a:p>
        </p:txBody>
      </p:sp>
      <p:sp>
        <p:nvSpPr>
          <p:cNvPr id="37893" name="Slide Number Placeholder 6">
            <a:extLst>
              <a:ext uri="{FF2B5EF4-FFF2-40B4-BE49-F238E27FC236}">
                <a16:creationId xmlns:a16="http://schemas.microsoft.com/office/drawing/2014/main" id="{FDE0B398-4857-E746-8915-D45337375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DA2C7CA-4AAD-0D4F-A0BA-64F8722C4159}" type="slidenum">
              <a:rPr lang="it-IT" altLang="it-IT" sz="1400"/>
              <a:pPr eaLnBrk="1" hangingPunct="1"/>
              <a:t>21</a:t>
            </a:fld>
            <a:endParaRPr lang="it-IT" altLang="it-IT" sz="1400"/>
          </a:p>
        </p:txBody>
      </p:sp>
      <p:pic>
        <p:nvPicPr>
          <p:cNvPr id="37894" name="Picture 8">
            <a:extLst>
              <a:ext uri="{FF2B5EF4-FFF2-40B4-BE49-F238E27FC236}">
                <a16:creationId xmlns:a16="http://schemas.microsoft.com/office/drawing/2014/main" id="{A3AF10C6-16F4-6D45-9F2E-7D4768DAF6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1435100"/>
            <a:ext cx="52197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742292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8">
            <a:extLst>
              <a:ext uri="{FF2B5EF4-FFF2-40B4-BE49-F238E27FC236}">
                <a16:creationId xmlns:a16="http://schemas.microsoft.com/office/drawing/2014/main" id="{BD9F73D7-6986-DB47-9AE3-4E78ABEC02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0700" y="177800"/>
            <a:ext cx="7441271" cy="1301750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Gli insiemi </a:t>
            </a:r>
            <a:r>
              <a:rPr lang="it-IT" altLang="it-IT" sz="3600" b="1" dirty="0" err="1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</a:t>
            </a:r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, </a:t>
            </a:r>
            <a:r>
              <a:rPr lang="it-IT" altLang="it-IT" sz="3600" b="1" dirty="0" err="1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Z</a:t>
            </a:r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e </a:t>
            </a:r>
            <a:r>
              <a:rPr lang="it-IT" altLang="it-IT" sz="3600" b="1" dirty="0" err="1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Q</a:t>
            </a:r>
            <a:endParaRPr lang="it-IT" altLang="it-IT" sz="3600" b="1" dirty="0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8435" name="Rectangle 1032">
            <a:extLst>
              <a:ext uri="{FF2B5EF4-FFF2-40B4-BE49-F238E27FC236}">
                <a16:creationId xmlns:a16="http://schemas.microsoft.com/office/drawing/2014/main" id="{46304E51-A8D5-1C45-86D9-47B283430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8436" name="Rectangle 1034">
            <a:extLst>
              <a:ext uri="{FF2B5EF4-FFF2-40B4-BE49-F238E27FC236}">
                <a16:creationId xmlns:a16="http://schemas.microsoft.com/office/drawing/2014/main" id="{18C41547-8D10-BA44-97E4-A75D2FABB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8437" name="Footer Placeholder 6">
            <a:extLst>
              <a:ext uri="{FF2B5EF4-FFF2-40B4-BE49-F238E27FC236}">
                <a16:creationId xmlns:a16="http://schemas.microsoft.com/office/drawing/2014/main" id="{6FE74529-7F10-D74C-95C5-756B54D70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667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/>
              <a:t>Daniela Valenti, 2020</a:t>
            </a:r>
          </a:p>
        </p:txBody>
      </p:sp>
      <p:sp>
        <p:nvSpPr>
          <p:cNvPr id="18438" name="Slide Number Placeholder 9">
            <a:extLst>
              <a:ext uri="{FF2B5EF4-FFF2-40B4-BE49-F238E27FC236}">
                <a16:creationId xmlns:a16="http://schemas.microsoft.com/office/drawing/2014/main" id="{DD42997D-02DE-AE47-9404-A68837B46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F9820DF-2231-1447-AF5C-1F171CC7C60D}" type="slidenum">
              <a:rPr lang="it-IT" altLang="it-IT" sz="1400"/>
              <a:pPr eaLnBrk="1" hangingPunct="1"/>
              <a:t>22</a:t>
            </a:fld>
            <a:endParaRPr lang="it-IT" altLang="it-IT" sz="1400"/>
          </a:p>
        </p:txBody>
      </p:sp>
      <p:pic>
        <p:nvPicPr>
          <p:cNvPr id="18439" name="Picture 9" descr="N_Z_Q.jpg">
            <a:extLst>
              <a:ext uri="{FF2B5EF4-FFF2-40B4-BE49-F238E27FC236}">
                <a16:creationId xmlns:a16="http://schemas.microsoft.com/office/drawing/2014/main" id="{D59AEE18-3E4F-8A4F-A69E-59AA9E047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646" y="1243013"/>
            <a:ext cx="3657600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3D4D1A4-6E81-F348-A23C-D6AC58862610}"/>
              </a:ext>
            </a:extLst>
          </p:cNvPr>
          <p:cNvSpPr txBox="1"/>
          <p:nvPr/>
        </p:nvSpPr>
        <p:spPr>
          <a:xfrm>
            <a:off x="520700" y="4085203"/>
            <a:ext cx="8394700" cy="2246769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>
                <a:latin typeface="Chalkboard" panose="03050602040202020205" pitchFamily="66" charset="77"/>
              </a:rPr>
              <a:t>La figura mostra che: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it-IT" altLang="it-IT" sz="2800" b="1" i="1" dirty="0" err="1">
                <a:latin typeface="Chalkboard" panose="03050602040202020205" pitchFamily="66" charset="77"/>
              </a:rPr>
              <a:t>N</a:t>
            </a:r>
            <a:r>
              <a:rPr lang="it-IT" altLang="it-IT" sz="2800" b="1" dirty="0">
                <a:latin typeface="Chalkboard" panose="03050602040202020205" pitchFamily="66" charset="77"/>
              </a:rPr>
              <a:t> è contenuto in </a:t>
            </a:r>
            <a:r>
              <a:rPr lang="it-IT" altLang="it-IT" sz="2800" b="1" i="1" dirty="0" err="1">
                <a:latin typeface="Chalkboard" panose="03050602040202020205" pitchFamily="66" charset="77"/>
              </a:rPr>
              <a:t>Z</a:t>
            </a:r>
            <a:r>
              <a:rPr lang="it-IT" altLang="it-IT" sz="2800" b="1" dirty="0">
                <a:latin typeface="Chalkboard" panose="03050602040202020205" pitchFamily="66" charset="77"/>
              </a:rPr>
              <a:t>, cioè i numeri naturali sono particolari numeri interi;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it-IT" altLang="it-IT" sz="2800" b="1" i="1" dirty="0" err="1">
                <a:latin typeface="Chalkboard" panose="03050602040202020205" pitchFamily="66" charset="77"/>
              </a:rPr>
              <a:t>Z</a:t>
            </a:r>
            <a:r>
              <a:rPr lang="it-IT" altLang="it-IT" sz="2800" b="1" dirty="0">
                <a:latin typeface="Chalkboard" panose="03050602040202020205" pitchFamily="66" charset="77"/>
              </a:rPr>
              <a:t> è contenuto in </a:t>
            </a:r>
            <a:r>
              <a:rPr lang="it-IT" altLang="it-IT" sz="2800" b="1" i="1" dirty="0" err="1">
                <a:latin typeface="Chalkboard" panose="03050602040202020205" pitchFamily="66" charset="77"/>
              </a:rPr>
              <a:t>Q</a:t>
            </a:r>
            <a:r>
              <a:rPr lang="it-IT" altLang="it-IT" sz="2800" b="1" dirty="0">
                <a:latin typeface="Chalkboard" panose="03050602040202020205" pitchFamily="66" charset="77"/>
              </a:rPr>
              <a:t>, cioè i numeri interi sono particolari numeri razionali</a:t>
            </a:r>
            <a:r>
              <a:rPr lang="it-IT" altLang="it-IT" sz="2800" dirty="0">
                <a:latin typeface="Chalkboard" panose="03050602040202020205" pitchFamily="66" charset="7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84008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5121F8ED-AD48-9B49-8A27-49C2FAD5E4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4000" y="266700"/>
            <a:ext cx="8667750" cy="723900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 ora perché le frazioni?</a:t>
            </a:r>
          </a:p>
        </p:txBody>
      </p:sp>
      <p:sp>
        <p:nvSpPr>
          <p:cNvPr id="25603" name="Rectangle 4">
            <a:extLst>
              <a:ext uri="{FF2B5EF4-FFF2-40B4-BE49-F238E27FC236}">
                <a16:creationId xmlns:a16="http://schemas.microsoft.com/office/drawing/2014/main" id="{905DB9EE-36B4-AD4A-9B31-D1F5858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25604" name="Footer Placeholder 7">
            <a:extLst>
              <a:ext uri="{FF2B5EF4-FFF2-40B4-BE49-F238E27FC236}">
                <a16:creationId xmlns:a16="http://schemas.microsoft.com/office/drawing/2014/main" id="{375541CE-F68A-684C-AFF7-DB6E117A3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</a:p>
        </p:txBody>
      </p:sp>
      <p:sp>
        <p:nvSpPr>
          <p:cNvPr id="25605" name="Slide Number Placeholder 6">
            <a:extLst>
              <a:ext uri="{FF2B5EF4-FFF2-40B4-BE49-F238E27FC236}">
                <a16:creationId xmlns:a16="http://schemas.microsoft.com/office/drawing/2014/main" id="{FBED3463-84F5-DD4C-A8B8-99835F86E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AA835BE-8E0F-E342-8F4D-B66A79B8E7E1}" type="slidenum">
              <a:rPr lang="it-IT" altLang="it-IT" sz="1400"/>
              <a:pPr eaLnBrk="1" hangingPunct="1"/>
              <a:t>3</a:t>
            </a:fld>
            <a:endParaRPr lang="it-IT" altLang="it-IT" sz="1400"/>
          </a:p>
        </p:txBody>
      </p:sp>
      <p:pic>
        <p:nvPicPr>
          <p:cNvPr id="25606" name="Picture 13" descr="Frazioni_fig1.jpg">
            <a:extLst>
              <a:ext uri="{FF2B5EF4-FFF2-40B4-BE49-F238E27FC236}">
                <a16:creationId xmlns:a16="http://schemas.microsoft.com/office/drawing/2014/main" id="{B24374E2-5F46-C147-8E04-E754206E4F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194" y="1574243"/>
            <a:ext cx="4229100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TextBox 14">
            <a:extLst>
              <a:ext uri="{FF2B5EF4-FFF2-40B4-BE49-F238E27FC236}">
                <a16:creationId xmlns:a16="http://schemas.microsoft.com/office/drawing/2014/main" id="{C8C8DC57-23E3-6840-9616-ECE731492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25" y="5451990"/>
            <a:ext cx="80391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Divido 3 pizze fra 4 persone; con una frazione scrivo il risultato esatto della divisione 3 : 4. 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5121F8ED-AD48-9B49-8A27-49C2FAD5E4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4000" y="266700"/>
            <a:ext cx="8667750" cy="723900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Frazione</a:t>
            </a:r>
          </a:p>
        </p:txBody>
      </p:sp>
      <p:sp>
        <p:nvSpPr>
          <p:cNvPr id="25604" name="Footer Placeholder 7">
            <a:extLst>
              <a:ext uri="{FF2B5EF4-FFF2-40B4-BE49-F238E27FC236}">
                <a16:creationId xmlns:a16="http://schemas.microsoft.com/office/drawing/2014/main" id="{375541CE-F68A-684C-AFF7-DB6E117A3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</a:p>
        </p:txBody>
      </p:sp>
      <p:sp>
        <p:nvSpPr>
          <p:cNvPr id="25605" name="Slide Number Placeholder 6">
            <a:extLst>
              <a:ext uri="{FF2B5EF4-FFF2-40B4-BE49-F238E27FC236}">
                <a16:creationId xmlns:a16="http://schemas.microsoft.com/office/drawing/2014/main" id="{FBED3463-84F5-DD4C-A8B8-99835F86E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AA835BE-8E0F-E342-8F4D-B66A79B8E7E1}" type="slidenum">
              <a:rPr lang="it-IT" altLang="it-IT" sz="1400"/>
              <a:pPr eaLnBrk="1" hangingPunct="1"/>
              <a:t>4</a:t>
            </a:fld>
            <a:endParaRPr lang="it-IT" altLang="it-IT" sz="1400"/>
          </a:p>
        </p:txBody>
      </p:sp>
      <p:grpSp>
        <p:nvGrpSpPr>
          <p:cNvPr id="28" name="Gruppo 27">
            <a:extLst>
              <a:ext uri="{FF2B5EF4-FFF2-40B4-BE49-F238E27FC236}">
                <a16:creationId xmlns:a16="http://schemas.microsoft.com/office/drawing/2014/main" id="{B276D4BC-2827-3C42-A147-673F5F3EF5B9}"/>
              </a:ext>
            </a:extLst>
          </p:cNvPr>
          <p:cNvGrpSpPr/>
          <p:nvPr/>
        </p:nvGrpSpPr>
        <p:grpSpPr>
          <a:xfrm>
            <a:off x="704850" y="1013012"/>
            <a:ext cx="7290243" cy="4768667"/>
            <a:chOff x="704850" y="1013012"/>
            <a:chExt cx="7290243" cy="4768667"/>
          </a:xfrm>
        </p:grpSpPr>
        <p:sp>
          <p:nvSpPr>
            <p:cNvPr id="25607" name="TextBox 14">
              <a:extLst>
                <a:ext uri="{FF2B5EF4-FFF2-40B4-BE49-F238E27FC236}">
                  <a16:creationId xmlns:a16="http://schemas.microsoft.com/office/drawing/2014/main" id="{C8C8DC57-23E3-6840-9616-ECE7314921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5282" y="1013012"/>
              <a:ext cx="6000526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it-IT" altLang="it-IT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Con una frazione scrivo il risultato esatto di una divisione</a:t>
              </a:r>
            </a:p>
          </p:txBody>
        </p:sp>
        <p:grpSp>
          <p:nvGrpSpPr>
            <p:cNvPr id="27" name="Gruppo 26">
              <a:extLst>
                <a:ext uri="{FF2B5EF4-FFF2-40B4-BE49-F238E27FC236}">
                  <a16:creationId xmlns:a16="http://schemas.microsoft.com/office/drawing/2014/main" id="{7316B6AE-F9E3-B14B-AA74-90F8FCCD595C}"/>
                </a:ext>
              </a:extLst>
            </p:cNvPr>
            <p:cNvGrpSpPr/>
            <p:nvPr/>
          </p:nvGrpSpPr>
          <p:grpSpPr>
            <a:xfrm>
              <a:off x="704850" y="2011893"/>
              <a:ext cx="7290243" cy="3769786"/>
              <a:chOff x="704850" y="2011893"/>
              <a:chExt cx="7290243" cy="3769786"/>
            </a:xfrm>
          </p:grpSpPr>
          <p:sp>
            <p:nvSpPr>
              <p:cNvPr id="25603" name="Rectangle 4">
                <a:extLst>
                  <a:ext uri="{FF2B5EF4-FFF2-40B4-BE49-F238E27FC236}">
                    <a16:creationId xmlns:a16="http://schemas.microsoft.com/office/drawing/2014/main" id="{905DB9EE-36B4-AD4A-9B31-D1F5858EC0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4850" y="2320925"/>
                <a:ext cx="18415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" name="CasellaDiTesto 1">
                    <a:extLst>
                      <a:ext uri="{FF2B5EF4-FFF2-40B4-BE49-F238E27FC236}">
                        <a16:creationId xmlns:a16="http://schemas.microsoft.com/office/drawing/2014/main" id="{B949461F-FC32-8E4F-81DA-CAFCFAC0452E}"/>
                      </a:ext>
                    </a:extLst>
                  </p:cNvPr>
                  <p:cNvSpPr txBox="1"/>
                  <p:nvPr/>
                </p:nvSpPr>
                <p:spPr>
                  <a:xfrm>
                    <a:off x="3244552" y="2011893"/>
                    <a:ext cx="2441986" cy="1244828"/>
                  </a:xfrm>
                  <a:prstGeom prst="rect">
                    <a:avLst/>
                  </a:prstGeom>
                  <a:solidFill>
                    <a:srgbClr val="FFFEE8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it-IT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it-IT" sz="4000" b="1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it-IT" sz="4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it-IT" sz="40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it-IT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4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it-IT" sz="4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</m:oMath>
                      </m:oMathPara>
                    </a14:m>
                    <a:endParaRPr lang="it-IT" sz="4000" b="1" dirty="0"/>
                  </a:p>
                </p:txBody>
              </p:sp>
            </mc:Choice>
            <mc:Fallback xmlns="">
              <p:sp>
                <p:nvSpPr>
                  <p:cNvPr id="2" name="CasellaDiTesto 1">
                    <a:extLst>
                      <a:ext uri="{FF2B5EF4-FFF2-40B4-BE49-F238E27FC236}">
                        <a16:creationId xmlns:a16="http://schemas.microsoft.com/office/drawing/2014/main" id="{B949461F-FC32-8E4F-81DA-CAFCFAC0452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44552" y="2011893"/>
                    <a:ext cx="2441986" cy="1244828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b="-9091"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CasellaDiTesto 7">
                    <a:extLst>
                      <a:ext uri="{FF2B5EF4-FFF2-40B4-BE49-F238E27FC236}">
                        <a16:creationId xmlns:a16="http://schemas.microsoft.com/office/drawing/2014/main" id="{DEB897E9-9F81-F748-89F2-9BBF59A604A4}"/>
                      </a:ext>
                    </a:extLst>
                  </p:cNvPr>
                  <p:cNvSpPr txBox="1"/>
                  <p:nvPr/>
                </p:nvSpPr>
                <p:spPr>
                  <a:xfrm>
                    <a:off x="4062002" y="3821527"/>
                    <a:ext cx="807085" cy="1359988"/>
                  </a:xfrm>
                  <a:prstGeom prst="rect">
                    <a:avLst/>
                  </a:prstGeom>
                  <a:solidFill>
                    <a:srgbClr val="FFFFFF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it-IT" sz="4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4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it-IT" sz="4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</m:oMath>
                      </m:oMathPara>
                    </a14:m>
                    <a:endParaRPr lang="it-IT" sz="4400" b="1" dirty="0"/>
                  </a:p>
                </p:txBody>
              </p:sp>
            </mc:Choice>
            <mc:Fallback xmlns="">
              <p:sp>
                <p:nvSpPr>
                  <p:cNvPr id="8" name="CasellaDiTesto 7">
                    <a:extLst>
                      <a:ext uri="{FF2B5EF4-FFF2-40B4-BE49-F238E27FC236}">
                        <a16:creationId xmlns:a16="http://schemas.microsoft.com/office/drawing/2014/main" id="{DEB897E9-9F81-F748-89F2-9BBF59A604A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62002" y="3821527"/>
                    <a:ext cx="807085" cy="1359988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9259"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4" name="Gruppo 13">
                <a:extLst>
                  <a:ext uri="{FF2B5EF4-FFF2-40B4-BE49-F238E27FC236}">
                    <a16:creationId xmlns:a16="http://schemas.microsoft.com/office/drawing/2014/main" id="{7AA006DB-AEAC-7C42-B3A6-3246D49498E9}"/>
                  </a:ext>
                </a:extLst>
              </p:cNvPr>
              <p:cNvGrpSpPr/>
              <p:nvPr/>
            </p:nvGrpSpPr>
            <p:grpSpPr>
              <a:xfrm>
                <a:off x="5686537" y="4581350"/>
                <a:ext cx="2308556" cy="1200329"/>
                <a:chOff x="4641663" y="5559280"/>
                <a:chExt cx="2308556" cy="1200329"/>
              </a:xfrm>
            </p:grpSpPr>
            <p:sp>
              <p:nvSpPr>
                <p:cNvPr id="10" name="CasellaDiTesto 9">
                  <a:extLst>
                    <a:ext uri="{FF2B5EF4-FFF2-40B4-BE49-F238E27FC236}">
                      <a16:creationId xmlns:a16="http://schemas.microsoft.com/office/drawing/2014/main" id="{6E15D2BA-67AC-5C44-A63E-04D19940E93E}"/>
                    </a:ext>
                  </a:extLst>
                </p:cNvPr>
                <p:cNvSpPr txBox="1"/>
                <p:nvPr/>
              </p:nvSpPr>
              <p:spPr>
                <a:xfrm>
                  <a:off x="4641663" y="5559280"/>
                  <a:ext cx="2308556" cy="1200329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2400" b="1" dirty="0">
                      <a:solidFill>
                        <a:srgbClr val="FF0000"/>
                      </a:solidFill>
                    </a:rPr>
                    <a:t>Denominatore 4</a:t>
                  </a:r>
                </a:p>
                <a:p>
                  <a:endParaRPr lang="it-IT" sz="2400" b="1" dirty="0">
                    <a:solidFill>
                      <a:srgbClr val="FF0000"/>
                    </a:solidFill>
                  </a:endParaRPr>
                </a:p>
                <a:p>
                  <a:endParaRPr lang="it-IT" sz="2400" b="1" dirty="0">
                    <a:solidFill>
                      <a:srgbClr val="FF0000"/>
                    </a:solidFill>
                  </a:endParaRPr>
                </a:p>
              </p:txBody>
            </p:sp>
            <p:pic>
              <p:nvPicPr>
                <p:cNvPr id="12" name="Immagine 11">
                  <a:extLst>
                    <a:ext uri="{FF2B5EF4-FFF2-40B4-BE49-F238E27FC236}">
                      <a16:creationId xmlns:a16="http://schemas.microsoft.com/office/drawing/2014/main" id="{554F718E-46A9-E04A-90FB-39E20E4E58A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321449" y="5929400"/>
                  <a:ext cx="952609" cy="776200"/>
                </a:xfrm>
                <a:prstGeom prst="rect">
                  <a:avLst/>
                </a:prstGeom>
              </p:spPr>
            </p:pic>
          </p:grpSp>
          <p:grpSp>
            <p:nvGrpSpPr>
              <p:cNvPr id="13" name="Gruppo 12">
                <a:extLst>
                  <a:ext uri="{FF2B5EF4-FFF2-40B4-BE49-F238E27FC236}">
                    <a16:creationId xmlns:a16="http://schemas.microsoft.com/office/drawing/2014/main" id="{7A750014-A4AF-674F-BDAC-BD6AF15EE46D}"/>
                  </a:ext>
                </a:extLst>
              </p:cNvPr>
              <p:cNvGrpSpPr/>
              <p:nvPr/>
            </p:nvGrpSpPr>
            <p:grpSpPr>
              <a:xfrm>
                <a:off x="1019512" y="3583795"/>
                <a:ext cx="2106706" cy="1200329"/>
                <a:chOff x="1137846" y="4056499"/>
                <a:chExt cx="2106706" cy="1200329"/>
              </a:xfrm>
            </p:grpSpPr>
            <p:sp>
              <p:nvSpPr>
                <p:cNvPr id="3" name="CasellaDiTesto 2">
                  <a:extLst>
                    <a:ext uri="{FF2B5EF4-FFF2-40B4-BE49-F238E27FC236}">
                      <a16:creationId xmlns:a16="http://schemas.microsoft.com/office/drawing/2014/main" id="{7EA187ED-170C-C640-9378-3B776C211599}"/>
                    </a:ext>
                  </a:extLst>
                </p:cNvPr>
                <p:cNvSpPr txBox="1"/>
                <p:nvPr/>
              </p:nvSpPr>
              <p:spPr>
                <a:xfrm>
                  <a:off x="1137846" y="4056499"/>
                  <a:ext cx="2106706" cy="1200329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0000FF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2400" b="1" dirty="0">
                      <a:solidFill>
                        <a:srgbClr val="0000FF"/>
                      </a:solidFill>
                    </a:rPr>
                    <a:t>Numeratore 3</a:t>
                  </a:r>
                </a:p>
                <a:p>
                  <a:endParaRPr lang="it-IT" sz="2400" b="1" dirty="0">
                    <a:solidFill>
                      <a:srgbClr val="0000FF"/>
                    </a:solidFill>
                  </a:endParaRPr>
                </a:p>
                <a:p>
                  <a:endParaRPr lang="it-IT" sz="2400" b="1" dirty="0">
                    <a:solidFill>
                      <a:srgbClr val="0000FF"/>
                    </a:solidFill>
                  </a:endParaRPr>
                </a:p>
              </p:txBody>
            </p:sp>
            <p:pic>
              <p:nvPicPr>
                <p:cNvPr id="18" name="Immagine 17">
                  <a:extLst>
                    <a:ext uri="{FF2B5EF4-FFF2-40B4-BE49-F238E27FC236}">
                      <a16:creationId xmlns:a16="http://schemas.microsoft.com/office/drawing/2014/main" id="{27F3D97D-1659-A34F-AE5C-78434E9F80F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684136" y="4501521"/>
                  <a:ext cx="962245" cy="709023"/>
                </a:xfrm>
                <a:prstGeom prst="rect">
                  <a:avLst/>
                </a:prstGeom>
              </p:spPr>
            </p:pic>
          </p:grpSp>
          <p:cxnSp>
            <p:nvCxnSpPr>
              <p:cNvPr id="16" name="Connettore 2 15">
                <a:extLst>
                  <a:ext uri="{FF2B5EF4-FFF2-40B4-BE49-F238E27FC236}">
                    <a16:creationId xmlns:a16="http://schemas.microsoft.com/office/drawing/2014/main" id="{D3761B00-139F-664A-A8BE-49272E99D0B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126218" y="4028817"/>
                <a:ext cx="1187598" cy="15514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5" name="Connettore 2 24">
                <a:extLst>
                  <a:ext uri="{FF2B5EF4-FFF2-40B4-BE49-F238E27FC236}">
                    <a16:creationId xmlns:a16="http://schemas.microsoft.com/office/drawing/2014/main" id="{0F7E2A0F-CBE4-F34C-872B-01BD7D37E272}"/>
                  </a:ext>
                </a:extLst>
              </p:cNvPr>
              <p:cNvCxnSpPr>
                <a:cxnSpLocks/>
                <a:stCxn id="10" idx="1"/>
              </p:cNvCxnSpPr>
              <p:nvPr/>
            </p:nvCxnSpPr>
            <p:spPr bwMode="auto">
              <a:xfrm flipH="1" flipV="1">
                <a:off x="4624621" y="4951471"/>
                <a:ext cx="1061916" cy="230044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260182172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3B6EEE37-17BF-7448-B0F7-6EC9F42285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300" y="190500"/>
            <a:ext cx="8667750" cy="825500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Rappresentare frazioni sulla retta</a:t>
            </a:r>
          </a:p>
        </p:txBody>
      </p:sp>
      <p:sp>
        <p:nvSpPr>
          <p:cNvPr id="27651" name="Rectangle 4">
            <a:extLst>
              <a:ext uri="{FF2B5EF4-FFF2-40B4-BE49-F238E27FC236}">
                <a16:creationId xmlns:a16="http://schemas.microsoft.com/office/drawing/2014/main" id="{CBB366CE-DADF-FE44-8703-D5D658986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27652" name="Footer Placeholder 7">
            <a:extLst>
              <a:ext uri="{FF2B5EF4-FFF2-40B4-BE49-F238E27FC236}">
                <a16:creationId xmlns:a16="http://schemas.microsoft.com/office/drawing/2014/main" id="{DAA104E0-E06C-1246-9E30-3C8080BFB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</a:p>
        </p:txBody>
      </p:sp>
      <p:sp>
        <p:nvSpPr>
          <p:cNvPr id="27653" name="Slide Number Placeholder 6">
            <a:extLst>
              <a:ext uri="{FF2B5EF4-FFF2-40B4-BE49-F238E27FC236}">
                <a16:creationId xmlns:a16="http://schemas.microsoft.com/office/drawing/2014/main" id="{FA0E649D-18AB-EB4D-BCA8-037C47EA5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8E31BB6-1027-B841-AFC3-4D70D1CC8C11}" type="slidenum">
              <a:rPr lang="it-IT" altLang="it-IT" sz="1400"/>
              <a:pPr eaLnBrk="1" hangingPunct="1"/>
              <a:t>5</a:t>
            </a:fld>
            <a:endParaRPr lang="it-IT" altLang="it-IT" sz="1400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ED5219FF-8F44-FD4B-8DA3-3B921C14EB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44"/>
          <a:stretch/>
        </p:blipFill>
        <p:spPr bwMode="auto">
          <a:xfrm>
            <a:off x="1904104" y="2320924"/>
            <a:ext cx="5432611" cy="3928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ED6B4F6C-94A7-C546-BCE2-D50843EB3D82}"/>
              </a:ext>
            </a:extLst>
          </p:cNvPr>
          <p:cNvSpPr txBox="1"/>
          <p:nvPr/>
        </p:nvSpPr>
        <p:spPr>
          <a:xfrm>
            <a:off x="1446903" y="1093073"/>
            <a:ext cx="6239436" cy="954107"/>
          </a:xfrm>
          <a:prstGeom prst="rect">
            <a:avLst/>
          </a:prstGeom>
          <a:solidFill>
            <a:srgbClr val="FFFEE8"/>
          </a:solidFill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punto </a:t>
            </a:r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rappresenta </a:t>
            </a:r>
            <a:r>
              <a:rPr lang="it-IT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classe di frazioni equivalenti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F2D3AE9F-586D-1B4A-B662-469B25B674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3200" y="152400"/>
            <a:ext cx="8667750" cy="863600"/>
          </a:xfrm>
        </p:spPr>
        <p:txBody>
          <a:bodyPr/>
          <a:lstStyle/>
          <a:p>
            <a:pPr algn="ctr" eaLnBrk="1" hangingPunct="1"/>
            <a: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Che cos’è un numero?</a:t>
            </a:r>
          </a:p>
        </p:txBody>
      </p:sp>
      <p:sp>
        <p:nvSpPr>
          <p:cNvPr id="29699" name="Rectangle 4">
            <a:extLst>
              <a:ext uri="{FF2B5EF4-FFF2-40B4-BE49-F238E27FC236}">
                <a16:creationId xmlns:a16="http://schemas.microsoft.com/office/drawing/2014/main" id="{AB5E37E8-34EE-4F47-B394-BA7C930DB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29700" name="Footer Placeholder 7">
            <a:extLst>
              <a:ext uri="{FF2B5EF4-FFF2-40B4-BE49-F238E27FC236}">
                <a16:creationId xmlns:a16="http://schemas.microsoft.com/office/drawing/2014/main" id="{401B004A-C091-864D-A7C6-E6EA618B4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/>
              <a:t>Daniela Valenti, 2020</a:t>
            </a:r>
          </a:p>
        </p:txBody>
      </p:sp>
      <p:sp>
        <p:nvSpPr>
          <p:cNvPr id="29701" name="Slide Number Placeholder 6">
            <a:extLst>
              <a:ext uri="{FF2B5EF4-FFF2-40B4-BE49-F238E27FC236}">
                <a16:creationId xmlns:a16="http://schemas.microsoft.com/office/drawing/2014/main" id="{B2F44774-A4B8-124B-B2F4-3DA9218D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05E2C45-BD9F-1D41-8B2D-922D7656FE46}" type="slidenum">
              <a:rPr lang="it-IT" altLang="it-IT" sz="1400"/>
              <a:pPr eaLnBrk="1" hangingPunct="1"/>
              <a:t>6</a:t>
            </a:fld>
            <a:endParaRPr lang="it-IT" altLang="it-IT" sz="1400"/>
          </a:p>
        </p:txBody>
      </p:sp>
      <p:sp>
        <p:nvSpPr>
          <p:cNvPr id="29703" name="TextBox 8">
            <a:extLst>
              <a:ext uri="{FF2B5EF4-FFF2-40B4-BE49-F238E27FC236}">
                <a16:creationId xmlns:a16="http://schemas.microsoft.com/office/drawing/2014/main" id="{786457D3-17E5-9944-AE63-A6F0E34BF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0765" y="984677"/>
            <a:ext cx="69926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Penso ai numeri naturali sulla retta</a:t>
            </a:r>
          </a:p>
        </p:txBody>
      </p:sp>
      <p:sp>
        <p:nvSpPr>
          <p:cNvPr id="29704" name="TextBox 9">
            <a:extLst>
              <a:ext uri="{FF2B5EF4-FFF2-40B4-BE49-F238E27FC236}">
                <a16:creationId xmlns:a16="http://schemas.microsoft.com/office/drawing/2014/main" id="{E80B210E-C94F-BD41-8495-743B34010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028" y="2352882"/>
            <a:ext cx="3305735" cy="830997"/>
          </a:xfrm>
          <a:prstGeom prst="rect">
            <a:avLst/>
          </a:prstGeom>
          <a:solidFill>
            <a:srgbClr val="FFFFFF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400" b="1" dirty="0">
                <a:solidFill>
                  <a:srgbClr val="FF0000"/>
                </a:solidFill>
                <a:latin typeface="Chalkboard" panose="03050602040202020205" pitchFamily="66" charset="77"/>
              </a:rPr>
              <a:t>Un</a:t>
            </a:r>
            <a:r>
              <a:rPr lang="it-IT" altLang="it-IT" sz="2400" dirty="0">
                <a:latin typeface="Chalkboard" panose="03050602040202020205" pitchFamily="66" charset="77"/>
              </a:rPr>
              <a:t> </a:t>
            </a:r>
            <a:r>
              <a:rPr lang="it-IT" altLang="it-IT" sz="2400" b="1" dirty="0">
                <a:solidFill>
                  <a:srgbClr val="FF0000"/>
                </a:solidFill>
                <a:latin typeface="Chalkboard" panose="03050602040202020205" pitchFamily="66" charset="77"/>
              </a:rPr>
              <a:t>punto</a:t>
            </a:r>
            <a:r>
              <a:rPr lang="it-IT" altLang="it-IT" sz="2400" b="1" dirty="0">
                <a:latin typeface="Chalkboard" panose="03050602040202020205" pitchFamily="66" charset="77"/>
              </a:rPr>
              <a:t> rappresenta </a:t>
            </a:r>
            <a:r>
              <a:rPr lang="it-IT" altLang="it-IT" sz="2400" b="1" dirty="0">
                <a:solidFill>
                  <a:srgbClr val="FF0000"/>
                </a:solidFill>
                <a:latin typeface="Chalkboard" panose="03050602040202020205" pitchFamily="66" charset="77"/>
              </a:rPr>
              <a:t>un</a:t>
            </a:r>
            <a:r>
              <a:rPr lang="it-IT" altLang="it-IT" sz="2400" b="1" dirty="0">
                <a:latin typeface="Chalkboard" panose="03050602040202020205" pitchFamily="66" charset="77"/>
              </a:rPr>
              <a:t> </a:t>
            </a:r>
            <a:r>
              <a:rPr lang="it-IT" altLang="it-IT" sz="2400" b="1" dirty="0">
                <a:solidFill>
                  <a:srgbClr val="FF0000"/>
                </a:solidFill>
                <a:latin typeface="Chalkboard" panose="03050602040202020205" pitchFamily="66" charset="77"/>
              </a:rPr>
              <a:t>numero</a:t>
            </a:r>
            <a:r>
              <a:rPr lang="it-IT" altLang="it-IT" sz="2400" b="1" dirty="0">
                <a:latin typeface="Chalkboard" panose="03050602040202020205" pitchFamily="66" charset="77"/>
              </a:rPr>
              <a:t> naturale </a:t>
            </a:r>
          </a:p>
        </p:txBody>
      </p:sp>
      <p:sp>
        <p:nvSpPr>
          <p:cNvPr id="29705" name="TextBox 10">
            <a:extLst>
              <a:ext uri="{FF2B5EF4-FFF2-40B4-BE49-F238E27FC236}">
                <a16:creationId xmlns:a16="http://schemas.microsoft.com/office/drawing/2014/main" id="{A93D8B99-A8F7-1D43-9DE8-372405F3A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028" y="3702188"/>
            <a:ext cx="3305735" cy="830997"/>
          </a:xfrm>
          <a:prstGeom prst="rect">
            <a:avLst/>
          </a:prstGeom>
          <a:solidFill>
            <a:srgbClr val="FFFFFF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400" b="1" dirty="0">
                <a:latin typeface="Chalkboard" panose="03050602040202020205" pitchFamily="66" charset="77"/>
              </a:rPr>
              <a:t>Confronto </a:t>
            </a:r>
            <a:r>
              <a:rPr lang="it-IT" altLang="it-IT" sz="2400" b="1" dirty="0">
                <a:solidFill>
                  <a:srgbClr val="FF3300"/>
                </a:solidFill>
                <a:latin typeface="Chalkboard" panose="03050602040202020205" pitchFamily="66" charset="77"/>
              </a:rPr>
              <a:t>un </a:t>
            </a:r>
            <a:r>
              <a:rPr lang="it-IT" altLang="it-IT" sz="2400" b="1" dirty="0">
                <a:latin typeface="Chalkboard" panose="03050602040202020205" pitchFamily="66" charset="77"/>
              </a:rPr>
              <a:t>numero naturale con </a:t>
            </a:r>
            <a:r>
              <a:rPr lang="it-IT" altLang="it-IT" sz="2400" b="1" dirty="0">
                <a:solidFill>
                  <a:srgbClr val="FF3300"/>
                </a:solidFill>
                <a:latin typeface="Chalkboard" panose="03050602040202020205" pitchFamily="66" charset="77"/>
              </a:rPr>
              <a:t>un</a:t>
            </a:r>
            <a:r>
              <a:rPr lang="it-IT" altLang="it-IT" sz="2400" b="1" dirty="0">
                <a:latin typeface="Chalkboard" panose="03050602040202020205" pitchFamily="66" charset="77"/>
              </a:rPr>
              <a:t> altro  </a:t>
            </a:r>
            <a:r>
              <a:rPr lang="it-IT" altLang="it-IT" sz="2400" b="1" dirty="0">
                <a:solidFill>
                  <a:srgbClr val="FF0000"/>
                </a:solidFill>
                <a:latin typeface="Chalkboard" panose="03050602040202020205" pitchFamily="66" charset="77"/>
              </a:rPr>
              <a:t> </a:t>
            </a:r>
            <a:endParaRPr lang="it-IT" altLang="it-IT" sz="2400" dirty="0">
              <a:latin typeface="Chalkboard" panose="03050602040202020205" pitchFamily="66" charset="77"/>
            </a:endParaRPr>
          </a:p>
        </p:txBody>
      </p:sp>
      <p:sp>
        <p:nvSpPr>
          <p:cNvPr id="29706" name="TextBox 11">
            <a:extLst>
              <a:ext uri="{FF2B5EF4-FFF2-40B4-BE49-F238E27FC236}">
                <a16:creationId xmlns:a16="http://schemas.microsoft.com/office/drawing/2014/main" id="{F7F77C3B-C690-F040-B8A4-B6AE3070B6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028" y="4884429"/>
            <a:ext cx="3376259" cy="830997"/>
          </a:xfrm>
          <a:prstGeom prst="rect">
            <a:avLst/>
          </a:prstGeom>
          <a:solidFill>
            <a:srgbClr val="FFFFFF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400" b="1" dirty="0">
                <a:latin typeface="Chalkboard" panose="03050602040202020205" pitchFamily="66" charset="77"/>
              </a:rPr>
              <a:t>Addiziono </a:t>
            </a:r>
            <a:r>
              <a:rPr lang="it-IT" altLang="it-IT" sz="2400" b="1" dirty="0">
                <a:solidFill>
                  <a:srgbClr val="FF3300"/>
                </a:solidFill>
                <a:latin typeface="Chalkboard" panose="03050602040202020205" pitchFamily="66" charset="77"/>
              </a:rPr>
              <a:t>un </a:t>
            </a:r>
            <a:r>
              <a:rPr lang="it-IT" altLang="it-IT" sz="2400" b="1" dirty="0">
                <a:latin typeface="Chalkboard" panose="03050602040202020205" pitchFamily="66" charset="77"/>
              </a:rPr>
              <a:t>numero naturale con </a:t>
            </a:r>
            <a:r>
              <a:rPr lang="it-IT" altLang="it-IT" sz="2400" b="1" dirty="0">
                <a:solidFill>
                  <a:srgbClr val="FF3300"/>
                </a:solidFill>
                <a:latin typeface="Chalkboard" panose="03050602040202020205" pitchFamily="66" charset="77"/>
              </a:rPr>
              <a:t>un</a:t>
            </a:r>
            <a:r>
              <a:rPr lang="it-IT" altLang="it-IT" sz="2400" b="1" dirty="0">
                <a:latin typeface="Chalkboard" panose="03050602040202020205" pitchFamily="66" charset="77"/>
              </a:rPr>
              <a:t> altro</a:t>
            </a:r>
            <a:endParaRPr lang="it-IT" altLang="it-IT" sz="2400" dirty="0">
              <a:latin typeface="Chalkboard" panose="03050602040202020205" pitchFamily="66" charset="77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87C8E5F-2FE5-1F45-9985-93FCCB3C0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1644" y="1866820"/>
            <a:ext cx="5163112" cy="388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1042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>
            <a:extLst>
              <a:ext uri="{FF2B5EF4-FFF2-40B4-BE49-F238E27FC236}">
                <a16:creationId xmlns:a16="http://schemas.microsoft.com/office/drawing/2014/main" id="{FA650579-DA5F-D945-909D-85F04238D1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8530" y="184701"/>
            <a:ext cx="8667750" cy="723900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Che cos’è un numero?</a:t>
            </a:r>
          </a:p>
        </p:txBody>
      </p:sp>
      <p:sp>
        <p:nvSpPr>
          <p:cNvPr id="31749" name="Rectangle 4">
            <a:extLst>
              <a:ext uri="{FF2B5EF4-FFF2-40B4-BE49-F238E27FC236}">
                <a16:creationId xmlns:a16="http://schemas.microsoft.com/office/drawing/2014/main" id="{021F0F13-72EB-2346-8606-596CF06F57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31750" name="Footer Placeholder 7">
            <a:extLst>
              <a:ext uri="{FF2B5EF4-FFF2-40B4-BE49-F238E27FC236}">
                <a16:creationId xmlns:a16="http://schemas.microsoft.com/office/drawing/2014/main" id="{B55E8495-A7A0-344F-BACB-7A23DC7A5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</a:p>
        </p:txBody>
      </p:sp>
      <p:sp>
        <p:nvSpPr>
          <p:cNvPr id="31751" name="Slide Number Placeholder 6">
            <a:extLst>
              <a:ext uri="{FF2B5EF4-FFF2-40B4-BE49-F238E27FC236}">
                <a16:creationId xmlns:a16="http://schemas.microsoft.com/office/drawing/2014/main" id="{D75AAB98-2D61-3843-9D6D-AD57B186A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7A6EF2F-04AC-074D-96FC-96C8206052B9}" type="slidenum">
              <a:rPr lang="it-IT" altLang="it-IT" sz="1400"/>
              <a:pPr eaLnBrk="1" hangingPunct="1"/>
              <a:t>7</a:t>
            </a:fld>
            <a:endParaRPr lang="it-IT" altLang="it-IT" sz="1400"/>
          </a:p>
        </p:txBody>
      </p:sp>
      <p:pic>
        <p:nvPicPr>
          <p:cNvPr id="31752" name="Picture 5">
            <a:extLst>
              <a:ext uri="{FF2B5EF4-FFF2-40B4-BE49-F238E27FC236}">
                <a16:creationId xmlns:a16="http://schemas.microsoft.com/office/drawing/2014/main" id="{4F798FA3-9118-D848-A1A1-C4AE9644A6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43"/>
          <a:stretch/>
        </p:blipFill>
        <p:spPr bwMode="auto">
          <a:xfrm>
            <a:off x="4675403" y="1618757"/>
            <a:ext cx="4330877" cy="3143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3" name="Rectangle 11">
            <a:extLst>
              <a:ext uri="{FF2B5EF4-FFF2-40B4-BE49-F238E27FC236}">
                <a16:creationId xmlns:a16="http://schemas.microsoft.com/office/drawing/2014/main" id="{B1FC5503-88F3-2542-814F-93956D20E3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944" y="2518703"/>
            <a:ext cx="5094514" cy="95410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it-IT" sz="2800" b="1" dirty="0">
                <a:solidFill>
                  <a:srgbClr val="FF0000"/>
                </a:solidFill>
                <a:latin typeface="Chalkboard" panose="03050602040202020205" pitchFamily="66" charset="77"/>
              </a:rPr>
              <a:t>Un </a:t>
            </a:r>
            <a:r>
              <a:rPr lang="en-US" altLang="it-IT" sz="2800" b="1" dirty="0" err="1">
                <a:solidFill>
                  <a:srgbClr val="FF0000"/>
                </a:solidFill>
                <a:latin typeface="Chalkboard" panose="03050602040202020205" pitchFamily="66" charset="77"/>
              </a:rPr>
              <a:t>punto</a:t>
            </a:r>
            <a:r>
              <a:rPr lang="en-US" altLang="it-IT" sz="2800" b="1" dirty="0">
                <a:solidFill>
                  <a:srgbClr val="FF0000"/>
                </a:solidFill>
                <a:latin typeface="Chalkboard" panose="03050602040202020205" pitchFamily="66" charset="77"/>
              </a:rPr>
              <a:t> </a:t>
            </a:r>
            <a:r>
              <a:rPr lang="en-US" altLang="it-IT" sz="2800" b="1" dirty="0" err="1">
                <a:latin typeface="Chalkboard" panose="03050602040202020205" pitchFamily="66" charset="77"/>
              </a:rPr>
              <a:t>rappresenta</a:t>
            </a:r>
            <a:r>
              <a:rPr lang="en-US" altLang="it-IT" sz="2800" b="1" dirty="0">
                <a:latin typeface="Chalkboard" panose="03050602040202020205" pitchFamily="66" charset="77"/>
              </a:rPr>
              <a:t> </a:t>
            </a:r>
            <a:r>
              <a:rPr lang="en-US" altLang="it-IT" sz="2800" b="1" dirty="0" err="1">
                <a:solidFill>
                  <a:srgbClr val="FF0000"/>
                </a:solidFill>
                <a:latin typeface="Chalkboard" panose="03050602040202020205" pitchFamily="66" charset="77"/>
              </a:rPr>
              <a:t>una</a:t>
            </a:r>
            <a:r>
              <a:rPr lang="en-US" altLang="it-IT" sz="2800" b="1" dirty="0">
                <a:solidFill>
                  <a:srgbClr val="0000FF"/>
                </a:solidFill>
                <a:latin typeface="Chalkboard" panose="03050602040202020205" pitchFamily="66" charset="77"/>
              </a:rPr>
              <a:t> </a:t>
            </a:r>
            <a:r>
              <a:rPr lang="en-US" altLang="it-IT" sz="2800" b="1" dirty="0" err="1">
                <a:solidFill>
                  <a:srgbClr val="0000FF"/>
                </a:solidFill>
                <a:latin typeface="Chalkboard" panose="03050602040202020205" pitchFamily="66" charset="77"/>
              </a:rPr>
              <a:t>classe</a:t>
            </a:r>
            <a:r>
              <a:rPr lang="en-US" altLang="it-IT" sz="2800" b="1" dirty="0">
                <a:solidFill>
                  <a:srgbClr val="0000FF"/>
                </a:solidFill>
                <a:latin typeface="Chalkboard" panose="03050602040202020205" pitchFamily="66" charset="77"/>
              </a:rPr>
              <a:t> di </a:t>
            </a:r>
            <a:r>
              <a:rPr lang="en-US" altLang="it-IT" sz="2800" b="1" dirty="0" err="1">
                <a:solidFill>
                  <a:srgbClr val="0000FF"/>
                </a:solidFill>
                <a:latin typeface="Chalkboard" panose="03050602040202020205" pitchFamily="66" charset="77"/>
              </a:rPr>
              <a:t>frazioni</a:t>
            </a:r>
            <a:r>
              <a:rPr lang="en-US" altLang="it-IT" sz="2800" b="1" dirty="0">
                <a:solidFill>
                  <a:srgbClr val="0000FF"/>
                </a:solidFill>
                <a:latin typeface="Chalkboard" panose="03050602040202020205" pitchFamily="66" charset="77"/>
              </a:rPr>
              <a:t> </a:t>
            </a:r>
            <a:r>
              <a:rPr lang="en-US" altLang="it-IT" sz="2800" b="1" dirty="0" err="1">
                <a:solidFill>
                  <a:srgbClr val="0000FF"/>
                </a:solidFill>
                <a:latin typeface="Chalkboard" panose="03050602040202020205" pitchFamily="66" charset="77"/>
              </a:rPr>
              <a:t>equivalenti</a:t>
            </a:r>
            <a:endParaRPr lang="en-US" altLang="it-IT" sz="2800" b="1" dirty="0">
              <a:solidFill>
                <a:srgbClr val="0000FF"/>
              </a:solidFill>
              <a:latin typeface="Chalkboard" panose="03050602040202020205" pitchFamily="66" charset="77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E254F20-DAF1-6C4D-AC0D-8C8D739ECD1A}"/>
              </a:ext>
            </a:extLst>
          </p:cNvPr>
          <p:cNvSpPr txBox="1"/>
          <p:nvPr/>
        </p:nvSpPr>
        <p:spPr>
          <a:xfrm>
            <a:off x="1924482" y="935766"/>
            <a:ext cx="5248213" cy="523220"/>
          </a:xfrm>
          <a:prstGeom prst="rect">
            <a:avLst/>
          </a:prstGeom>
          <a:solidFill>
            <a:srgbClr val="FFFEE8"/>
          </a:solidFill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Penso alle frazioni sulla retta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67AA7FDF-ADF2-AB41-936D-5B640428BBF3}"/>
              </a:ext>
            </a:extLst>
          </p:cNvPr>
          <p:cNvSpPr/>
          <p:nvPr/>
        </p:nvSpPr>
        <p:spPr>
          <a:xfrm>
            <a:off x="195944" y="4459751"/>
            <a:ext cx="4827856" cy="954107"/>
          </a:xfrm>
          <a:prstGeom prst="rect">
            <a:avLst/>
          </a:prstGeom>
          <a:solidFill>
            <a:srgbClr val="FFFEE8"/>
          </a:solidFill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it-IT" sz="2800" b="1" dirty="0">
                <a:solidFill>
                  <a:srgbClr val="FF0000"/>
                </a:solidFill>
                <a:latin typeface="Chalkboard" panose="03050602040202020205" pitchFamily="66" charset="77"/>
              </a:rPr>
              <a:t>Un </a:t>
            </a:r>
            <a:r>
              <a:rPr lang="en-US" altLang="it-IT" sz="2800" b="1" dirty="0" err="1">
                <a:solidFill>
                  <a:srgbClr val="FF0000"/>
                </a:solidFill>
                <a:latin typeface="Chalkboard" panose="03050602040202020205" pitchFamily="66" charset="77"/>
              </a:rPr>
              <a:t>numero</a:t>
            </a:r>
            <a:r>
              <a:rPr lang="en-US" altLang="it-IT" sz="2800" b="1" dirty="0">
                <a:solidFill>
                  <a:srgbClr val="FF0000"/>
                </a:solidFill>
                <a:latin typeface="Chalkboard" panose="03050602040202020205" pitchFamily="66" charset="77"/>
              </a:rPr>
              <a:t> </a:t>
            </a:r>
            <a:r>
              <a:rPr lang="en-US" altLang="it-IT" sz="2800" b="1" dirty="0" err="1">
                <a:latin typeface="Chalkboard" panose="03050602040202020205" pitchFamily="66" charset="77"/>
              </a:rPr>
              <a:t>è</a:t>
            </a:r>
            <a:r>
              <a:rPr lang="en-US" altLang="it-IT" sz="2800" b="1" dirty="0">
                <a:solidFill>
                  <a:srgbClr val="0000FF"/>
                </a:solidFill>
                <a:latin typeface="Chalkboard" panose="03050602040202020205" pitchFamily="66" charset="77"/>
              </a:rPr>
              <a:t> </a:t>
            </a:r>
            <a:r>
              <a:rPr lang="en-US" altLang="it-IT" sz="2800" b="1" dirty="0" err="1">
                <a:solidFill>
                  <a:srgbClr val="FF0000"/>
                </a:solidFill>
                <a:latin typeface="Chalkboard" panose="03050602040202020205" pitchFamily="66" charset="77"/>
              </a:rPr>
              <a:t>una</a:t>
            </a:r>
            <a:r>
              <a:rPr lang="en-US" altLang="it-IT" sz="2800" b="1" dirty="0">
                <a:solidFill>
                  <a:srgbClr val="0000FF"/>
                </a:solidFill>
                <a:latin typeface="Chalkboard" panose="03050602040202020205" pitchFamily="66" charset="77"/>
              </a:rPr>
              <a:t> </a:t>
            </a:r>
            <a:r>
              <a:rPr lang="en-US" altLang="it-IT" sz="2800" b="1" dirty="0" err="1">
                <a:solidFill>
                  <a:srgbClr val="0000FF"/>
                </a:solidFill>
                <a:latin typeface="Chalkboard" panose="03050602040202020205" pitchFamily="66" charset="77"/>
              </a:rPr>
              <a:t>classe</a:t>
            </a:r>
            <a:r>
              <a:rPr lang="en-US" altLang="it-IT" sz="2800" b="1" dirty="0">
                <a:solidFill>
                  <a:srgbClr val="0000FF"/>
                </a:solidFill>
                <a:latin typeface="Chalkboard" panose="03050602040202020205" pitchFamily="66" charset="77"/>
              </a:rPr>
              <a:t> di </a:t>
            </a:r>
            <a:r>
              <a:rPr lang="en-US" altLang="it-IT" sz="2800" b="1" dirty="0" err="1">
                <a:solidFill>
                  <a:srgbClr val="0000FF"/>
                </a:solidFill>
                <a:latin typeface="Chalkboard" panose="03050602040202020205" pitchFamily="66" charset="77"/>
              </a:rPr>
              <a:t>frazioni</a:t>
            </a:r>
            <a:r>
              <a:rPr lang="en-US" altLang="it-IT" sz="2800" b="1" dirty="0">
                <a:solidFill>
                  <a:srgbClr val="0000FF"/>
                </a:solidFill>
                <a:latin typeface="Chalkboard" panose="03050602040202020205" pitchFamily="66" charset="77"/>
              </a:rPr>
              <a:t> </a:t>
            </a:r>
            <a:r>
              <a:rPr lang="en-US" altLang="it-IT" sz="2800" b="1" dirty="0" err="1">
                <a:solidFill>
                  <a:srgbClr val="0000FF"/>
                </a:solidFill>
                <a:latin typeface="Chalkboard" panose="03050602040202020205" pitchFamily="66" charset="77"/>
              </a:rPr>
              <a:t>equivalenti</a:t>
            </a:r>
            <a:r>
              <a:rPr lang="en-US" altLang="it-IT" sz="2800" b="1" dirty="0">
                <a:solidFill>
                  <a:srgbClr val="0000FF"/>
                </a:solidFill>
                <a:latin typeface="Chalkboard" panose="03050602040202020205" pitchFamily="66" charset="77"/>
              </a:rPr>
              <a:t>.</a:t>
            </a:r>
            <a:r>
              <a:rPr lang="it-IT" altLang="it-IT" sz="2800" b="1" dirty="0">
                <a:solidFill>
                  <a:srgbClr val="0000FF"/>
                </a:solidFill>
                <a:latin typeface="Chalkboard" panose="03050602040202020205" pitchFamily="66" charset="77"/>
              </a:rPr>
              <a:t> </a:t>
            </a:r>
          </a:p>
        </p:txBody>
      </p:sp>
      <p:sp>
        <p:nvSpPr>
          <p:cNvPr id="4" name="Freccia giù 3">
            <a:extLst>
              <a:ext uri="{FF2B5EF4-FFF2-40B4-BE49-F238E27FC236}">
                <a16:creationId xmlns:a16="http://schemas.microsoft.com/office/drawing/2014/main" id="{3843607A-3CD0-4849-BCBD-055B5613B985}"/>
              </a:ext>
            </a:extLst>
          </p:cNvPr>
          <p:cNvSpPr/>
          <p:nvPr/>
        </p:nvSpPr>
        <p:spPr bwMode="auto">
          <a:xfrm>
            <a:off x="2125682" y="3517007"/>
            <a:ext cx="510639" cy="868594"/>
          </a:xfrm>
          <a:prstGeom prst="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FC29FB72-098C-9F46-92B8-36249087B9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8203" y="241301"/>
            <a:ext cx="8667750" cy="723900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Che cos’è un numero razionale?</a:t>
            </a:r>
          </a:p>
        </p:txBody>
      </p:sp>
      <p:sp>
        <p:nvSpPr>
          <p:cNvPr id="33795" name="Rectangle 4">
            <a:extLst>
              <a:ext uri="{FF2B5EF4-FFF2-40B4-BE49-F238E27FC236}">
                <a16:creationId xmlns:a16="http://schemas.microsoft.com/office/drawing/2014/main" id="{F7ED2DA2-8737-754B-8D92-6FD2C0C92A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33796" name="Footer Placeholder 7">
            <a:extLst>
              <a:ext uri="{FF2B5EF4-FFF2-40B4-BE49-F238E27FC236}">
                <a16:creationId xmlns:a16="http://schemas.microsoft.com/office/drawing/2014/main" id="{FB84D00D-7D90-4E47-812C-E0B0802E6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237506" y="6515084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 dirty="0"/>
              <a:t>Daniela Valenti, 2021</a:t>
            </a:r>
          </a:p>
        </p:txBody>
      </p:sp>
      <p:sp>
        <p:nvSpPr>
          <p:cNvPr id="33797" name="Slide Number Placeholder 6">
            <a:extLst>
              <a:ext uri="{FF2B5EF4-FFF2-40B4-BE49-F238E27FC236}">
                <a16:creationId xmlns:a16="http://schemas.microsoft.com/office/drawing/2014/main" id="{44EB660B-7961-954C-800D-385126CFE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1A1BF77-3610-6249-87AB-EAE7D5D5CB42}" type="slidenum">
              <a:rPr lang="it-IT" altLang="it-IT" sz="1400"/>
              <a:pPr eaLnBrk="1" hangingPunct="1"/>
              <a:t>8</a:t>
            </a:fld>
            <a:endParaRPr lang="it-IT" altLang="it-IT" sz="140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61F55F9-EE62-744B-8CDF-332E7EE528AB}"/>
              </a:ext>
            </a:extLst>
          </p:cNvPr>
          <p:cNvSpPr txBox="1"/>
          <p:nvPr/>
        </p:nvSpPr>
        <p:spPr>
          <a:xfrm>
            <a:off x="1873652" y="879496"/>
            <a:ext cx="5723906" cy="954107"/>
          </a:xfrm>
          <a:prstGeom prst="rect">
            <a:avLst/>
          </a:prstGeom>
          <a:solidFill>
            <a:srgbClr val="FFFEE8"/>
          </a:solidFill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</a:t>
            </a:r>
            <a:r>
              <a:rPr lang="it-IT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numero</a:t>
            </a:r>
            <a:r>
              <a:rPr lang="it-IT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razionale è </a:t>
            </a:r>
            <a:r>
              <a:rPr lang="it-IT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it-IT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classe</a:t>
            </a:r>
            <a:r>
              <a:rPr lang="it-IT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frazioni equivalenti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1251B3E-BECA-9148-9618-E1BEBFBCC8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8350" y="1989399"/>
            <a:ext cx="6486237" cy="404015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9A826093-1A83-9A4E-A744-43A7F01223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3200" y="635000"/>
            <a:ext cx="8667750" cy="723900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L’insieme </a:t>
            </a:r>
            <a:r>
              <a:rPr lang="it-IT" altLang="it-IT" sz="3600" b="1" dirty="0" err="1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Q</a:t>
            </a:r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dei </a:t>
            </a:r>
            <a:r>
              <a:rPr lang="it-IT" altLang="it-IT" sz="3600" b="1" i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‘numeri razionali’</a:t>
            </a:r>
          </a:p>
        </p:txBody>
      </p:sp>
      <p:sp>
        <p:nvSpPr>
          <p:cNvPr id="35843" name="Rectangle 4">
            <a:extLst>
              <a:ext uri="{FF2B5EF4-FFF2-40B4-BE49-F238E27FC236}">
                <a16:creationId xmlns:a16="http://schemas.microsoft.com/office/drawing/2014/main" id="{4405476D-4D2A-4A4B-B7A0-08609FB0D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35844" name="Footer Placeholder 7">
            <a:extLst>
              <a:ext uri="{FF2B5EF4-FFF2-40B4-BE49-F238E27FC236}">
                <a16:creationId xmlns:a16="http://schemas.microsoft.com/office/drawing/2014/main" id="{EB5EEBCB-AAFD-F84E-8B86-F94AECA2E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</a:p>
        </p:txBody>
      </p:sp>
      <p:sp>
        <p:nvSpPr>
          <p:cNvPr id="35845" name="Slide Number Placeholder 6">
            <a:extLst>
              <a:ext uri="{FF2B5EF4-FFF2-40B4-BE49-F238E27FC236}">
                <a16:creationId xmlns:a16="http://schemas.microsoft.com/office/drawing/2014/main" id="{6FFC4D1B-FA07-FF4C-A59A-81ECC4D69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75EF2C1-E2E4-FC49-A5E8-4B2784A38ED8}" type="slidenum">
              <a:rPr lang="it-IT" altLang="it-IT" sz="1400"/>
              <a:pPr eaLnBrk="1" hangingPunct="1"/>
              <a:t>9</a:t>
            </a:fld>
            <a:endParaRPr lang="it-IT" altLang="it-IT" sz="1400"/>
          </a:p>
        </p:txBody>
      </p:sp>
      <p:sp>
        <p:nvSpPr>
          <p:cNvPr id="35846" name="TextBox 7">
            <a:extLst>
              <a:ext uri="{FF2B5EF4-FFF2-40B4-BE49-F238E27FC236}">
                <a16:creationId xmlns:a16="http://schemas.microsoft.com/office/drawing/2014/main" id="{392B7476-BEEC-C442-AEBD-06C05E0BE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100" y="1587500"/>
            <a:ext cx="81661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 i="1" dirty="0">
                <a:latin typeface="Chalkboard" panose="03050602040202020205" pitchFamily="66" charset="77"/>
              </a:rPr>
              <a:t>Razionale</a:t>
            </a:r>
            <a:r>
              <a:rPr lang="it-IT" altLang="it-IT" sz="3200" b="1" dirty="0">
                <a:latin typeface="Chalkboard" panose="03050602040202020205" pitchFamily="66" charset="77"/>
              </a:rPr>
              <a:t> proviene dal latino ‘</a:t>
            </a:r>
            <a:r>
              <a:rPr lang="it-IT" altLang="it-IT" sz="3200" b="1" i="1" dirty="0">
                <a:latin typeface="Chalkboard" panose="03050602040202020205" pitchFamily="66" charset="77"/>
              </a:rPr>
              <a:t>ratio</a:t>
            </a:r>
            <a:r>
              <a:rPr lang="it-IT" altLang="it-IT" sz="3200" b="1" dirty="0">
                <a:latin typeface="Chalkboard" panose="03050602040202020205" pitchFamily="66" charset="77"/>
              </a:rPr>
              <a:t>’: si legge ‘</a:t>
            </a:r>
            <a:r>
              <a:rPr lang="it-IT" altLang="it-IT" sz="3200" b="1" dirty="0" err="1">
                <a:latin typeface="Chalkboard" panose="03050602040202020205" pitchFamily="66" charset="77"/>
              </a:rPr>
              <a:t>razio</a:t>
            </a:r>
            <a:r>
              <a:rPr lang="it-IT" altLang="it-IT" sz="3200" b="1" dirty="0">
                <a:latin typeface="Chalkboard" panose="03050602040202020205" pitchFamily="66" charset="77"/>
              </a:rPr>
              <a:t>’ e ha molti significati fra i quali </a:t>
            </a:r>
            <a:r>
              <a:rPr lang="it-IT" altLang="it-IT" sz="3200" b="1" i="1" dirty="0">
                <a:latin typeface="Chalkboard" panose="03050602040202020205" pitchFamily="66" charset="77"/>
              </a:rPr>
              <a:t>‘quoziente’.</a:t>
            </a:r>
          </a:p>
          <a:p>
            <a:pPr eaLnBrk="1" hangingPunct="1"/>
            <a:r>
              <a:rPr lang="it-IT" altLang="it-IT" sz="3200" b="1" dirty="0">
                <a:latin typeface="Chalkboard" panose="03050602040202020205" pitchFamily="66" charset="77"/>
              </a:rPr>
              <a:t>In matematica, trovi l’insieme di tutti i numeri che si ottengono come quoziente di due interi: </a:t>
            </a:r>
            <a:r>
              <a:rPr lang="it-IT" altLang="it-IT" sz="3200" b="1" dirty="0">
                <a:solidFill>
                  <a:srgbClr val="FF0000"/>
                </a:solidFill>
                <a:latin typeface="Chalkboard" panose="03050602040202020205" pitchFamily="66" charset="77"/>
              </a:rPr>
              <a:t>è l’insieme dei numeri razionali e si indica con la lettera </a:t>
            </a:r>
            <a:r>
              <a:rPr lang="it-IT" altLang="it-IT" sz="3200" b="1" i="1" dirty="0" err="1">
                <a:solidFill>
                  <a:srgbClr val="FF0000"/>
                </a:solidFill>
                <a:latin typeface="Chalkboard" panose="03050602040202020205" pitchFamily="66" charset="77"/>
              </a:rPr>
              <a:t>Q</a:t>
            </a:r>
            <a:r>
              <a:rPr lang="it-IT" altLang="it-IT" sz="3200" b="1" dirty="0">
                <a:solidFill>
                  <a:srgbClr val="FF0000"/>
                </a:solidFill>
                <a:latin typeface="Chalkboard" panose="03050602040202020205" pitchFamily="66" charset="77"/>
              </a:rPr>
              <a:t>,</a:t>
            </a:r>
            <a:r>
              <a:rPr lang="it-IT" altLang="it-IT" sz="3200" b="1" dirty="0">
                <a:latin typeface="Chalkboard" panose="03050602040202020205" pitchFamily="66" charset="77"/>
              </a:rPr>
              <a:t> iniziale di </a:t>
            </a:r>
            <a:r>
              <a:rPr lang="it-IT" altLang="it-IT" sz="3200" b="1" dirty="0">
                <a:solidFill>
                  <a:srgbClr val="FF0000"/>
                </a:solidFill>
                <a:latin typeface="Chalkboard" panose="03050602040202020205" pitchFamily="66" charset="77"/>
              </a:rPr>
              <a:t>q</a:t>
            </a:r>
            <a:r>
              <a:rPr lang="it-IT" altLang="it-IT" sz="3200" b="1" dirty="0">
                <a:latin typeface="Chalkboard" panose="03050602040202020205" pitchFamily="66" charset="77"/>
              </a:rPr>
              <a:t>uoziente. 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Boomerang">
  <a:themeElements>
    <a:clrScheme name="Boomerang 1">
      <a:dk1>
        <a:srgbClr val="333333"/>
      </a:dk1>
      <a:lt1>
        <a:srgbClr val="9CDCDA"/>
      </a:lt1>
      <a:dk2>
        <a:srgbClr val="CCFFFF"/>
      </a:dk2>
      <a:lt2>
        <a:srgbClr val="C0C0C0"/>
      </a:lt2>
      <a:accent1>
        <a:srgbClr val="F5CDDF"/>
      </a:accent1>
      <a:accent2>
        <a:srgbClr val="99FFCC"/>
      </a:accent2>
      <a:accent3>
        <a:srgbClr val="CBEBEA"/>
      </a:accent3>
      <a:accent4>
        <a:srgbClr val="2A2A2A"/>
      </a:accent4>
      <a:accent5>
        <a:srgbClr val="F9E3EC"/>
      </a:accent5>
      <a:accent6>
        <a:srgbClr val="8AE7B9"/>
      </a:accent6>
      <a:hlink>
        <a:srgbClr val="0064F8"/>
      </a:hlink>
      <a:folHlink>
        <a:srgbClr val="007572"/>
      </a:folHlink>
    </a:clrScheme>
    <a:fontScheme name="Boomerang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oomerang 1">
        <a:dk1>
          <a:srgbClr val="333333"/>
        </a:dk1>
        <a:lt1>
          <a:srgbClr val="9CDCDA"/>
        </a:lt1>
        <a:dk2>
          <a:srgbClr val="CCFFFF"/>
        </a:dk2>
        <a:lt2>
          <a:srgbClr val="C0C0C0"/>
        </a:lt2>
        <a:accent1>
          <a:srgbClr val="F5CDDF"/>
        </a:accent1>
        <a:accent2>
          <a:srgbClr val="99FFCC"/>
        </a:accent2>
        <a:accent3>
          <a:srgbClr val="CBEBEA"/>
        </a:accent3>
        <a:accent4>
          <a:srgbClr val="2A2A2A"/>
        </a:accent4>
        <a:accent5>
          <a:srgbClr val="F9E3EC"/>
        </a:accent5>
        <a:accent6>
          <a:srgbClr val="8AE7B9"/>
        </a:accent6>
        <a:hlink>
          <a:srgbClr val="0064F8"/>
        </a:hlink>
        <a:folHlink>
          <a:srgbClr val="0075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merang 2">
        <a:dk1>
          <a:srgbClr val="333333"/>
        </a:dk1>
        <a:lt1>
          <a:srgbClr val="FFFFFF"/>
        </a:lt1>
        <a:dk2>
          <a:srgbClr val="CCFFFF"/>
        </a:dk2>
        <a:lt2>
          <a:srgbClr val="EAEAEA"/>
        </a:lt2>
        <a:accent1>
          <a:srgbClr val="F5CDDF"/>
        </a:accent1>
        <a:accent2>
          <a:srgbClr val="D1FFE8"/>
        </a:accent2>
        <a:accent3>
          <a:srgbClr val="FFFFFF"/>
        </a:accent3>
        <a:accent4>
          <a:srgbClr val="2A2A2A"/>
        </a:accent4>
        <a:accent5>
          <a:srgbClr val="F9E3EC"/>
        </a:accent5>
        <a:accent6>
          <a:srgbClr val="BDE7D2"/>
        </a:accent6>
        <a:hlink>
          <a:srgbClr val="33CCCC"/>
        </a:hlink>
        <a:folHlink>
          <a:srgbClr val="0075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merang 3">
        <a:dk1>
          <a:srgbClr val="000000"/>
        </a:dk1>
        <a:lt1>
          <a:srgbClr val="FFFFFF"/>
        </a:lt1>
        <a:dk2>
          <a:srgbClr val="EAEAEA"/>
        </a:dk2>
        <a:lt2>
          <a:srgbClr val="FFFFFF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00000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merang 4">
        <a:dk1>
          <a:srgbClr val="333333"/>
        </a:dk1>
        <a:lt1>
          <a:srgbClr val="FFFFCC"/>
        </a:lt1>
        <a:dk2>
          <a:srgbClr val="CCECFF"/>
        </a:dk2>
        <a:lt2>
          <a:srgbClr val="DDDDDD"/>
        </a:lt2>
        <a:accent1>
          <a:srgbClr val="F5CDDF"/>
        </a:accent1>
        <a:accent2>
          <a:srgbClr val="99FFCC"/>
        </a:accent2>
        <a:accent3>
          <a:srgbClr val="FFFFE2"/>
        </a:accent3>
        <a:accent4>
          <a:srgbClr val="2A2A2A"/>
        </a:accent4>
        <a:accent5>
          <a:srgbClr val="F9E3EC"/>
        </a:accent5>
        <a:accent6>
          <a:srgbClr val="8AE7B9"/>
        </a:accent6>
        <a:hlink>
          <a:srgbClr val="32CAC6"/>
        </a:hlink>
        <a:folHlink>
          <a:srgbClr val="4D6E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merang 5">
        <a:dk1>
          <a:srgbClr val="333333"/>
        </a:dk1>
        <a:lt1>
          <a:srgbClr val="F2D0DA"/>
        </a:lt1>
        <a:dk2>
          <a:srgbClr val="CCECFF"/>
        </a:dk2>
        <a:lt2>
          <a:srgbClr val="EAEAEA"/>
        </a:lt2>
        <a:accent1>
          <a:srgbClr val="7BC7C9"/>
        </a:accent1>
        <a:accent2>
          <a:srgbClr val="EDECD1"/>
        </a:accent2>
        <a:accent3>
          <a:srgbClr val="F7E4EA"/>
        </a:accent3>
        <a:accent4>
          <a:srgbClr val="2A2A2A"/>
        </a:accent4>
        <a:accent5>
          <a:srgbClr val="BFE0E1"/>
        </a:accent5>
        <a:accent6>
          <a:srgbClr val="D7D6BD"/>
        </a:accent6>
        <a:hlink>
          <a:srgbClr val="CC0066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merang 6">
        <a:dk1>
          <a:srgbClr val="333333"/>
        </a:dk1>
        <a:lt1>
          <a:srgbClr val="C4BBD9"/>
        </a:lt1>
        <a:dk2>
          <a:srgbClr val="B0E1E8"/>
        </a:dk2>
        <a:lt2>
          <a:srgbClr val="D7D4B9"/>
        </a:lt2>
        <a:accent1>
          <a:srgbClr val="F5CDDF"/>
        </a:accent1>
        <a:accent2>
          <a:srgbClr val="B3E5C7"/>
        </a:accent2>
        <a:accent3>
          <a:srgbClr val="DEDAE9"/>
        </a:accent3>
        <a:accent4>
          <a:srgbClr val="2A2A2A"/>
        </a:accent4>
        <a:accent5>
          <a:srgbClr val="F9E3EC"/>
        </a:accent5>
        <a:accent6>
          <a:srgbClr val="A2CFB4"/>
        </a:accent6>
        <a:hlink>
          <a:srgbClr val="CC00FF"/>
        </a:hlink>
        <a:folHlink>
          <a:srgbClr val="362A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merang 7">
        <a:dk1>
          <a:srgbClr val="333333"/>
        </a:dk1>
        <a:lt1>
          <a:srgbClr val="D0F781"/>
        </a:lt1>
        <a:dk2>
          <a:srgbClr val="BDD0ED"/>
        </a:dk2>
        <a:lt2>
          <a:srgbClr val="D1D1D1"/>
        </a:lt2>
        <a:accent1>
          <a:srgbClr val="FFFF99"/>
        </a:accent1>
        <a:accent2>
          <a:srgbClr val="B4DF49"/>
        </a:accent2>
        <a:accent3>
          <a:srgbClr val="E4FAC1"/>
        </a:accent3>
        <a:accent4>
          <a:srgbClr val="2A2A2A"/>
        </a:accent4>
        <a:accent5>
          <a:srgbClr val="FFFFCA"/>
        </a:accent5>
        <a:accent6>
          <a:srgbClr val="A3CA41"/>
        </a:accent6>
        <a:hlink>
          <a:srgbClr val="53AA3E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merang 8">
        <a:dk1>
          <a:srgbClr val="969696"/>
        </a:dk1>
        <a:lt1>
          <a:srgbClr val="F8F8F8"/>
        </a:lt1>
        <a:dk2>
          <a:srgbClr val="5F5F5F"/>
        </a:dk2>
        <a:lt2>
          <a:srgbClr val="808080"/>
        </a:lt2>
        <a:accent1>
          <a:srgbClr val="F5CDDF"/>
        </a:accent1>
        <a:accent2>
          <a:srgbClr val="4D4D4D"/>
        </a:accent2>
        <a:accent3>
          <a:srgbClr val="B6B6B6"/>
        </a:accent3>
        <a:accent4>
          <a:srgbClr val="D4D4D4"/>
        </a:accent4>
        <a:accent5>
          <a:srgbClr val="F9E3EC"/>
        </a:accent5>
        <a:accent6>
          <a:srgbClr val="454545"/>
        </a:accent6>
        <a:hlink>
          <a:srgbClr val="FFFF99"/>
        </a:hlink>
        <a:folHlink>
          <a:srgbClr val="FFE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Proposal</Template>
  <TotalTime>40682</TotalTime>
  <Words>814</Words>
  <Application>Microsoft Macintosh PowerPoint</Application>
  <PresentationFormat>Presentazione su schermo (4:3)</PresentationFormat>
  <Paragraphs>194</Paragraphs>
  <Slides>22</Slides>
  <Notes>21</Notes>
  <HiddenSlides>0</HiddenSlides>
  <MMClips>0</MMClips>
  <ScaleCrop>false</ScaleCrop>
  <HeadingPairs>
    <vt:vector size="10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22</vt:i4>
      </vt:variant>
      <vt:variant>
        <vt:lpstr>Presentazioni personalizzate</vt:lpstr>
      </vt:variant>
      <vt:variant>
        <vt:i4>4</vt:i4>
      </vt:variant>
    </vt:vector>
  </HeadingPairs>
  <TitlesOfParts>
    <vt:vector size="35" baseType="lpstr">
      <vt:lpstr>ＭＳ Ｐゴシック</vt:lpstr>
      <vt:lpstr>Arial</vt:lpstr>
      <vt:lpstr>Arial Black</vt:lpstr>
      <vt:lpstr>Arial Narrow</vt:lpstr>
      <vt:lpstr>Cambria Math</vt:lpstr>
      <vt:lpstr>Chalkboard</vt:lpstr>
      <vt:lpstr>Times New Roman</vt:lpstr>
      <vt:lpstr>Boomerang</vt:lpstr>
      <vt:lpstr>Equation</vt:lpstr>
      <vt:lpstr>Dalle frazioni ai numeri razionali</vt:lpstr>
      <vt:lpstr>Dai numeri naturali ai numeri interi</vt:lpstr>
      <vt:lpstr>E ora perché le frazioni?</vt:lpstr>
      <vt:lpstr>Frazione</vt:lpstr>
      <vt:lpstr>Rappresentare frazioni sulla retta</vt:lpstr>
      <vt:lpstr>Che cos’è un numero?</vt:lpstr>
      <vt:lpstr>Che cos’è un numero?</vt:lpstr>
      <vt:lpstr>Che cos’è un numero razionale?</vt:lpstr>
      <vt:lpstr>L’insieme Q dei ‘numeri razionali’</vt:lpstr>
      <vt:lpstr>L’insieme Q è ordinato</vt:lpstr>
      <vt:lpstr>Confrontare due numeri razionali senza rappresentarli sulla retta</vt:lpstr>
      <vt:lpstr>Addizionare due numeri razionali</vt:lpstr>
      <vt:lpstr>Moltiplicare due numeri razionali</vt:lpstr>
      <vt:lpstr>L’inverso di un numero razionale</vt:lpstr>
      <vt:lpstr>Nell’insieme Q ‘scompare’ la divisione</vt:lpstr>
      <vt:lpstr>Anche nell’insieme Q non posso dividere per 0</vt:lpstr>
      <vt:lpstr>Numeri razionali opposti</vt:lpstr>
      <vt:lpstr>Numeri razionali opposti</vt:lpstr>
      <vt:lpstr>Nell’insieme Q ‘scompare’ la sottrazione</vt:lpstr>
      <vt:lpstr>Proprietà di addizione e moltiplicazione nell’insieme Q dei razionali </vt:lpstr>
      <vt:lpstr>I numeri interi sono particolari numeri razionali </vt:lpstr>
      <vt:lpstr>Gli insiemi N, Z e Q</vt:lpstr>
      <vt:lpstr>Bolzano</vt:lpstr>
      <vt:lpstr>Cantor</vt:lpstr>
      <vt:lpstr>Hilbert</vt:lpstr>
      <vt:lpstr>Archimede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L’Infinito</dc:title>
  <dc:creator>Riccardo Righi</dc:creator>
  <cp:lastModifiedBy>Microsoft Office User</cp:lastModifiedBy>
  <cp:revision>924</cp:revision>
  <cp:lastPrinted>2008-09-19T18:47:32Z</cp:lastPrinted>
  <dcterms:created xsi:type="dcterms:W3CDTF">2013-03-18T14:56:55Z</dcterms:created>
  <dcterms:modified xsi:type="dcterms:W3CDTF">2023-10-16T05:35:36Z</dcterms:modified>
</cp:coreProperties>
</file>