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390" r:id="rId2"/>
    <p:sldId id="287" r:id="rId3"/>
    <p:sldId id="463" r:id="rId4"/>
    <p:sldId id="509" r:id="rId5"/>
    <p:sldId id="466" r:id="rId6"/>
    <p:sldId id="511" r:id="rId7"/>
  </p:sldIdLst>
  <p:sldSz cx="9144000" cy="6858000" type="screen4x3"/>
  <p:notesSz cx="6650038" cy="9783763"/>
  <p:defaultTextStyle>
    <a:defPPr>
      <a:defRPr lang="it-IT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92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BEF"/>
    <a:srgbClr val="0000FF"/>
    <a:srgbClr val="3A7B53"/>
    <a:srgbClr val="D2FDFF"/>
    <a:srgbClr val="CAFAFF"/>
    <a:srgbClr val="CDFBFF"/>
    <a:srgbClr val="CDFFFF"/>
    <a:srgbClr val="DCEFFF"/>
    <a:srgbClr val="D9F5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7649"/>
    <p:restoredTop sz="94607"/>
  </p:normalViewPr>
  <p:slideViewPr>
    <p:cSldViewPr>
      <p:cViewPr varScale="1">
        <p:scale>
          <a:sx n="119" d="100"/>
          <a:sy n="119" d="100"/>
        </p:scale>
        <p:origin x="1120" y="192"/>
      </p:cViewPr>
      <p:guideLst>
        <p:guide orient="horz" pos="2592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E2E89D4F-F439-AE47-B432-301521FA134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1313" cy="4889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44FFD13-C5BC-0944-B49C-A7B5A7938C1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767138" y="0"/>
            <a:ext cx="2881312" cy="4889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2C476F08-5334-A340-9B71-913A92C6B137}" type="datetime1">
              <a:rPr lang="it-IT" altLang="it-IT"/>
              <a:pPr>
                <a:defRPr/>
              </a:pPr>
              <a:t>05/04/22</a:t>
            </a:fld>
            <a:endParaRPr lang="it-IT" altLang="it-IT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BF98AFB-F60A-8D4D-9965-48E509A15B5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293225"/>
            <a:ext cx="2881313" cy="48895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860C075-71FD-624D-9443-77CE6D598DE8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767138" y="9293225"/>
            <a:ext cx="2881312" cy="48895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3F00A3D6-85AC-F74E-96B1-BE7851F26D0C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0DD5D0A1-AD1D-864C-90CC-8974FBA7BBB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1313" cy="4889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C6DECA5-2038-A743-A702-4F2FA6AE3304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767138" y="0"/>
            <a:ext cx="2881312" cy="4889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EDC0AEE0-0324-F64A-AEFB-A5D540362CF7}" type="datetime1">
              <a:rPr lang="it-IT" altLang="it-IT"/>
              <a:pPr>
                <a:defRPr/>
              </a:pPr>
              <a:t>05/04/22</a:t>
            </a:fld>
            <a:endParaRPr lang="it-IT" altLang="it-IT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F22DEF7D-47BD-B345-B614-41EC78D4E0D9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879475" y="733425"/>
            <a:ext cx="4891088" cy="36687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it-IT" altLang="it-IT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637548A8-8DE9-7245-BD96-E87D5741E43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65163" y="4646613"/>
            <a:ext cx="5319712" cy="44037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it-IT" altLang="it-IT" noProof="0"/>
              <a:t>Click to edit Master text styles</a:t>
            </a:r>
          </a:p>
          <a:p>
            <a:pPr lvl="1"/>
            <a:r>
              <a:rPr lang="it-IT" altLang="it-IT" noProof="0"/>
              <a:t>Second level</a:t>
            </a:r>
          </a:p>
          <a:p>
            <a:pPr lvl="2"/>
            <a:r>
              <a:rPr lang="it-IT" altLang="it-IT" noProof="0"/>
              <a:t>Third level</a:t>
            </a:r>
          </a:p>
          <a:p>
            <a:pPr lvl="3"/>
            <a:r>
              <a:rPr lang="it-IT" altLang="it-IT" noProof="0"/>
              <a:t>Fourth level</a:t>
            </a:r>
          </a:p>
          <a:p>
            <a:pPr lvl="4"/>
            <a:r>
              <a:rPr lang="it-IT" altLang="it-IT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50B7599-862A-6E48-B363-DD9F297C5EEB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9293225"/>
            <a:ext cx="2881313" cy="48895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305F9F4-42C3-9E4E-B140-15F897E2ABD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767138" y="9293225"/>
            <a:ext cx="2881312" cy="48895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9B34650B-6E8C-DE4B-B569-F2F172E1C6AE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ＭＳ Ｐゴシック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Image Placeholder 1">
            <a:extLst>
              <a:ext uri="{FF2B5EF4-FFF2-40B4-BE49-F238E27FC236}">
                <a16:creationId xmlns:a16="http://schemas.microsoft.com/office/drawing/2014/main" id="{C30DBC51-9F7C-774C-833F-4B2A92A471BB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58" name="Notes Placeholder 2">
            <a:extLst>
              <a:ext uri="{FF2B5EF4-FFF2-40B4-BE49-F238E27FC236}">
                <a16:creationId xmlns:a16="http://schemas.microsoft.com/office/drawing/2014/main" id="{DF67E5B4-A774-3A4A-8605-EAB4BA4E2D1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 altLang="it-IT">
              <a:ea typeface="ＭＳ Ｐゴシック" panose="020B0600070205080204" pitchFamily="34" charset="-128"/>
            </a:endParaRPr>
          </a:p>
        </p:txBody>
      </p:sp>
      <p:sp>
        <p:nvSpPr>
          <p:cNvPr id="19459" name="Slide Number Placeholder 3">
            <a:extLst>
              <a:ext uri="{FF2B5EF4-FFF2-40B4-BE49-F238E27FC236}">
                <a16:creationId xmlns:a16="http://schemas.microsoft.com/office/drawing/2014/main" id="{31D48354-FA48-974F-9FEF-50538900060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8D3CD6E9-A66D-D248-B773-24F3D4C7D83C}" type="slidenum">
              <a:rPr lang="it-IT" altLang="it-IT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</a:t>
            </a:fld>
            <a:endParaRPr lang="it-IT" altLang="it-IT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B34650B-6E8C-DE4B-B569-F2F172E1C6AE}" type="slidenum">
              <a:rPr lang="it-IT" altLang="it-IT" smtClean="0"/>
              <a:pPr>
                <a:defRPr/>
              </a:pPr>
              <a:t>6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6146279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it-IT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A3D3690-5E15-5140-9943-8B48A4F797F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it-IT"/>
              <a:t>gennaio 2013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C7329E8-72B5-D943-A327-5171D6DECAF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it-IT"/>
              <a:t>Daniela Valenti, 2022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B49577E-C0AC-C344-8DF1-285CF0FE090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FF59F3-244C-014A-ADCC-913B85EF5A08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0960882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Click to edit Master text styles</a:t>
            </a:r>
          </a:p>
          <a:p>
            <a:pPr lvl="1"/>
            <a:r>
              <a:rPr lang="it-IT"/>
              <a:t>Second level</a:t>
            </a:r>
          </a:p>
          <a:p>
            <a:pPr lvl="2"/>
            <a:r>
              <a:rPr lang="it-IT"/>
              <a:t>Third level</a:t>
            </a:r>
          </a:p>
          <a:p>
            <a:pPr lvl="3"/>
            <a:r>
              <a:rPr lang="it-IT"/>
              <a:t>Fourth level</a:t>
            </a:r>
          </a:p>
          <a:p>
            <a:pPr lvl="4"/>
            <a:r>
              <a:rPr lang="it-IT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8649CB2-5F34-5E47-B5AE-E8925657CC7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it-IT"/>
              <a:t>gennaio 2013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1A5BFE0-8B55-3A47-91CA-6931AF612BE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it-IT"/>
              <a:t>Daniela Valenti, 2022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1BF5B64-BB1C-054F-B2E5-335647F6E52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5A84AE-B5FA-EB44-869D-A11D5972FFCB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8828722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/>
              <a:t>Click to edit Master text styles</a:t>
            </a:r>
          </a:p>
          <a:p>
            <a:pPr lvl="1"/>
            <a:r>
              <a:rPr lang="it-IT"/>
              <a:t>Second level</a:t>
            </a:r>
          </a:p>
          <a:p>
            <a:pPr lvl="2"/>
            <a:r>
              <a:rPr lang="it-IT"/>
              <a:t>Third level</a:t>
            </a:r>
          </a:p>
          <a:p>
            <a:pPr lvl="3"/>
            <a:r>
              <a:rPr lang="it-IT"/>
              <a:t>Fourth level</a:t>
            </a:r>
          </a:p>
          <a:p>
            <a:pPr lvl="4"/>
            <a:r>
              <a:rPr lang="it-IT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F3A8221-A284-FC4B-A949-690D596AA7B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it-IT"/>
              <a:t>gennaio 2013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CADAA6D-34C7-F34A-9BAB-CD157CEB6BD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it-IT"/>
              <a:t>Daniela Valenti, 2022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92AAB81-0BE8-794A-873D-B5C60846F8D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35B85C-7DD9-554C-9040-59AAD98BBF8D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3561883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it-IT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it-IT" noProof="0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360DCED-B443-B24B-9F19-3AB05FBB66C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it-IT"/>
              <a:t>gennaio 2013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D6A92CC-DD69-7146-ADC9-30988005995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it-IT"/>
              <a:t>Daniela Valenti, 2022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A7C2F58-E060-0B4A-9803-949D225F498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254F4E-390F-EF4D-9A7F-832ED89CDEC5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18962778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it-IT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it-IT"/>
              <a:t>Click to edit Master text styles</a:t>
            </a:r>
          </a:p>
          <a:p>
            <a:pPr lvl="1"/>
            <a:r>
              <a:rPr lang="it-IT"/>
              <a:t>Second level</a:t>
            </a:r>
          </a:p>
          <a:p>
            <a:pPr lvl="2"/>
            <a:r>
              <a:rPr lang="it-IT"/>
              <a:t>Third level</a:t>
            </a:r>
          </a:p>
          <a:p>
            <a:pPr lvl="3"/>
            <a:r>
              <a:rPr lang="it-IT"/>
              <a:t>Fourth level</a:t>
            </a:r>
          </a:p>
          <a:p>
            <a:pPr lvl="4"/>
            <a:r>
              <a:rPr lang="it-IT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it-IT"/>
              <a:t>Click to edit Master text styles</a:t>
            </a:r>
          </a:p>
          <a:p>
            <a:pPr lvl="1"/>
            <a:r>
              <a:rPr lang="it-IT"/>
              <a:t>Second level</a:t>
            </a:r>
          </a:p>
          <a:p>
            <a:pPr lvl="2"/>
            <a:r>
              <a:rPr lang="it-IT"/>
              <a:t>Third level</a:t>
            </a:r>
          </a:p>
          <a:p>
            <a:pPr lvl="3"/>
            <a:r>
              <a:rPr lang="it-IT"/>
              <a:t>Fourth level</a:t>
            </a:r>
          </a:p>
          <a:p>
            <a:pPr lvl="4"/>
            <a:r>
              <a:rPr lang="it-IT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it-IT"/>
              <a:t>Click to edit Master text styles</a:t>
            </a:r>
          </a:p>
          <a:p>
            <a:pPr lvl="1"/>
            <a:r>
              <a:rPr lang="it-IT"/>
              <a:t>Second level</a:t>
            </a:r>
          </a:p>
          <a:p>
            <a:pPr lvl="2"/>
            <a:r>
              <a:rPr lang="it-IT"/>
              <a:t>Third level</a:t>
            </a:r>
          </a:p>
          <a:p>
            <a:pPr lvl="3"/>
            <a:r>
              <a:rPr lang="it-IT"/>
              <a:t>Fourth level</a:t>
            </a:r>
          </a:p>
          <a:p>
            <a:pPr lvl="4"/>
            <a:r>
              <a:rPr lang="it-IT"/>
              <a:t>Fifth level</a:t>
            </a:r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35C6FF9B-00A5-C849-90F3-2A44D362C50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it-IT"/>
              <a:t>gennaio 2013</a:t>
            </a:r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8B700C1F-B901-4743-947D-18B0E2F6A10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it-IT"/>
              <a:t>Daniela Valenti, 2022</a:t>
            </a:r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2060D10B-E88E-A44B-A2A9-F0FA4E69315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43E7C5-DB24-3949-B6B5-9D5D3B1212B0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55086021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it-IT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it-IT"/>
              <a:t>Click to edit Master text styles</a:t>
            </a:r>
          </a:p>
          <a:p>
            <a:pPr lvl="1"/>
            <a:r>
              <a:rPr lang="it-IT"/>
              <a:t>Second level</a:t>
            </a:r>
          </a:p>
          <a:p>
            <a:pPr lvl="2"/>
            <a:r>
              <a:rPr lang="it-IT"/>
              <a:t>Third level</a:t>
            </a:r>
          </a:p>
          <a:p>
            <a:pPr lvl="3"/>
            <a:r>
              <a:rPr lang="it-IT"/>
              <a:t>Fourth level</a:t>
            </a:r>
          </a:p>
          <a:p>
            <a:pPr lvl="4"/>
            <a:r>
              <a:rPr lang="it-IT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it-IT"/>
              <a:t>Click to edit Master text styles</a:t>
            </a:r>
          </a:p>
          <a:p>
            <a:pPr lvl="1"/>
            <a:r>
              <a:rPr lang="it-IT"/>
              <a:t>Second level</a:t>
            </a:r>
          </a:p>
          <a:p>
            <a:pPr lvl="2"/>
            <a:r>
              <a:rPr lang="it-IT"/>
              <a:t>Third level</a:t>
            </a:r>
          </a:p>
          <a:p>
            <a:pPr lvl="3"/>
            <a:r>
              <a:rPr lang="it-IT"/>
              <a:t>Fourth level</a:t>
            </a:r>
          </a:p>
          <a:p>
            <a:pPr lvl="4"/>
            <a:r>
              <a:rPr lang="it-IT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it-IT"/>
              <a:t>Click to edit Master text styles</a:t>
            </a:r>
          </a:p>
          <a:p>
            <a:pPr lvl="1"/>
            <a:r>
              <a:rPr lang="it-IT"/>
              <a:t>Second level</a:t>
            </a:r>
          </a:p>
          <a:p>
            <a:pPr lvl="2"/>
            <a:r>
              <a:rPr lang="it-IT"/>
              <a:t>Third level</a:t>
            </a:r>
          </a:p>
          <a:p>
            <a:pPr lvl="3"/>
            <a:r>
              <a:rPr lang="it-IT"/>
              <a:t>Fourth level</a:t>
            </a:r>
          </a:p>
          <a:p>
            <a:pPr lvl="4"/>
            <a:r>
              <a:rPr lang="it-IT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it-IT"/>
              <a:t>Click to edit Master text styles</a:t>
            </a:r>
          </a:p>
          <a:p>
            <a:pPr lvl="1"/>
            <a:r>
              <a:rPr lang="it-IT"/>
              <a:t>Second level</a:t>
            </a:r>
          </a:p>
          <a:p>
            <a:pPr lvl="2"/>
            <a:r>
              <a:rPr lang="it-IT"/>
              <a:t>Third level</a:t>
            </a:r>
          </a:p>
          <a:p>
            <a:pPr lvl="3"/>
            <a:r>
              <a:rPr lang="it-IT"/>
              <a:t>Fourth level</a:t>
            </a:r>
          </a:p>
          <a:p>
            <a:pPr lvl="4"/>
            <a:r>
              <a:rPr lang="it-IT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31369F3E-13DC-BF4D-B226-4F8866391E4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it-IT"/>
              <a:t>gennaio 2013</a:t>
            </a:r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0EBF70E6-E796-9D48-8D9D-0D1AE7F888E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it-IT"/>
              <a:t>Daniela Valenti, 2022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6D79FCE3-2FB5-7442-9303-A1AC1D953BC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780356-6A9E-5348-9871-C56B31E26393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2198178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Click to edit Master text styles</a:t>
            </a:r>
          </a:p>
          <a:p>
            <a:pPr lvl="1"/>
            <a:r>
              <a:rPr lang="it-IT"/>
              <a:t>Second level</a:t>
            </a:r>
          </a:p>
          <a:p>
            <a:pPr lvl="2"/>
            <a:r>
              <a:rPr lang="it-IT"/>
              <a:t>Third level</a:t>
            </a:r>
          </a:p>
          <a:p>
            <a:pPr lvl="3"/>
            <a:r>
              <a:rPr lang="it-IT"/>
              <a:t>Fourth level</a:t>
            </a:r>
          </a:p>
          <a:p>
            <a:pPr lvl="4"/>
            <a:r>
              <a:rPr lang="it-IT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402A402-52DE-8D4B-90E8-77302D266DE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it-IT"/>
              <a:t>gennaio 2013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2F01DEF-0A1F-4848-BFEE-4B5355AE4F4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it-IT"/>
              <a:t>Daniela Valenti, 2022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8BF1BDC-7D5D-9546-94E9-3A2CC643F4D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D572A6-6E1D-9B4A-B3D2-C90F1E5B1C8E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4574830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66D48DF-8EB8-B741-B83C-2E8779C855F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it-IT"/>
              <a:t>gennaio 2013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1B9A782-195C-E84E-964A-2410084ABB7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it-IT"/>
              <a:t>Daniela Valenti, 2022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5AC68D8-582F-7D46-82C5-2C3773B7119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A5EE4F-6DE1-FF41-B2AE-32F35FAB92C0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5649878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Click to edit Master text styles</a:t>
            </a:r>
          </a:p>
          <a:p>
            <a:pPr lvl="1"/>
            <a:r>
              <a:rPr lang="it-IT"/>
              <a:t>Second level</a:t>
            </a:r>
          </a:p>
          <a:p>
            <a:pPr lvl="2"/>
            <a:r>
              <a:rPr lang="it-IT"/>
              <a:t>Third level</a:t>
            </a:r>
          </a:p>
          <a:p>
            <a:pPr lvl="3"/>
            <a:r>
              <a:rPr lang="it-IT"/>
              <a:t>Fourth level</a:t>
            </a:r>
          </a:p>
          <a:p>
            <a:pPr lvl="4"/>
            <a:r>
              <a:rPr lang="it-IT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Click to edit Master text styles</a:t>
            </a:r>
          </a:p>
          <a:p>
            <a:pPr lvl="1"/>
            <a:r>
              <a:rPr lang="it-IT"/>
              <a:t>Second level</a:t>
            </a:r>
          </a:p>
          <a:p>
            <a:pPr lvl="2"/>
            <a:r>
              <a:rPr lang="it-IT"/>
              <a:t>Third level</a:t>
            </a:r>
          </a:p>
          <a:p>
            <a:pPr lvl="3"/>
            <a:r>
              <a:rPr lang="it-IT"/>
              <a:t>Fourth level</a:t>
            </a:r>
          </a:p>
          <a:p>
            <a:pPr lvl="4"/>
            <a:r>
              <a:rPr lang="it-IT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0CB4500-F076-6D4D-9819-D228A9AEDDF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it-IT"/>
              <a:t>gennaio 2013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46BBAF8-59C3-6F42-AB48-5429AF3BC65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it-IT"/>
              <a:t>Daniela Valenti, 2022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099155D-CD0C-1640-BDBF-53652BC25FF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63D442-5916-5B44-AAD1-2B76EAFE0DC7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7707562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Click to edit Master text styles</a:t>
            </a:r>
          </a:p>
          <a:p>
            <a:pPr lvl="1"/>
            <a:r>
              <a:rPr lang="it-IT"/>
              <a:t>Second level</a:t>
            </a:r>
          </a:p>
          <a:p>
            <a:pPr lvl="2"/>
            <a:r>
              <a:rPr lang="it-IT"/>
              <a:t>Third level</a:t>
            </a:r>
          </a:p>
          <a:p>
            <a:pPr lvl="3"/>
            <a:r>
              <a:rPr lang="it-IT"/>
              <a:t>Fourth level</a:t>
            </a:r>
          </a:p>
          <a:p>
            <a:pPr lvl="4"/>
            <a:r>
              <a:rPr lang="it-IT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Click to edit Master text styles</a:t>
            </a:r>
          </a:p>
          <a:p>
            <a:pPr lvl="1"/>
            <a:r>
              <a:rPr lang="it-IT"/>
              <a:t>Second level</a:t>
            </a:r>
          </a:p>
          <a:p>
            <a:pPr lvl="2"/>
            <a:r>
              <a:rPr lang="it-IT"/>
              <a:t>Third level</a:t>
            </a:r>
          </a:p>
          <a:p>
            <a:pPr lvl="3"/>
            <a:r>
              <a:rPr lang="it-IT"/>
              <a:t>Fourth level</a:t>
            </a:r>
          </a:p>
          <a:p>
            <a:pPr lvl="4"/>
            <a:r>
              <a:rPr lang="it-IT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52CA38D6-4E88-2B40-B76D-1FE4C9FCD25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it-IT"/>
              <a:t>gennaio 2013</a:t>
            </a:r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E25CB32D-0F25-2641-B671-2C8C413AC90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it-IT"/>
              <a:t>Daniela Valenti, 2022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01C66F82-4324-FB49-A994-12B13BE6B5E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ABC474-77BC-CA48-B815-5EA5DC9BB374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0939268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8081FF96-6EF6-0E4C-AC88-2D3C6B5CF15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it-IT"/>
              <a:t>gennaio 2013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BC9E4293-0E00-BA41-945F-92A8BFD233A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it-IT"/>
              <a:t>Daniela Valenti, 2022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90EB55B8-C797-6248-9BE0-27ECE53064C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F98B4C-5511-234F-B5FC-F7D7FC4BD8A9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9772036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A18F4BBE-0166-1948-8380-6F2AE2FC2F8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it-IT"/>
              <a:t>gennaio 2013</a:t>
            </a:r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4E877349-7006-2542-939C-02C99A06A2E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it-IT"/>
              <a:t>Daniela Valenti, 2022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5D7C3536-D161-B649-9DD3-37CB7227A29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58674B-E6FF-4048-A45C-C2FAC8A1CEF7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9688985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Click to edit Master text styles</a:t>
            </a:r>
          </a:p>
          <a:p>
            <a:pPr lvl="1"/>
            <a:r>
              <a:rPr lang="it-IT"/>
              <a:t>Second level</a:t>
            </a:r>
          </a:p>
          <a:p>
            <a:pPr lvl="2"/>
            <a:r>
              <a:rPr lang="it-IT"/>
              <a:t>Third level</a:t>
            </a:r>
          </a:p>
          <a:p>
            <a:pPr lvl="3"/>
            <a:r>
              <a:rPr lang="it-IT"/>
              <a:t>Fourth level</a:t>
            </a:r>
          </a:p>
          <a:p>
            <a:pPr lvl="4"/>
            <a:r>
              <a:rPr lang="it-IT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5DBEEEC-A5A3-3A48-B3BB-E1557DD60D0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it-IT"/>
              <a:t>gennaio 2013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C016EEF-E596-0A48-86A8-804ACCDB18E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it-IT"/>
              <a:t>Daniela Valenti, 2022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B2F25C1-9012-564F-A897-B2B948C89FC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D68BA5-3FBE-6149-AD12-5E1C257B8026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467186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09D81ED-B151-BA42-8DFE-4FCE06AA36E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it-IT"/>
              <a:t>gennaio 2013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DDAC078-E768-4A46-ACCB-CA63D1359ED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it-IT"/>
              <a:t>Daniela Valenti, 2022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A2BF69D-DF16-574D-B0C6-7310F021B1D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A8F6C4-E236-B742-9697-DDF4FF1FB86B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2664157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2FD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251C4740-6207-C241-B12F-5889DF13386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/>
              <a:t>Fare clic per modificare lo stile del titolo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83594345-9CED-6546-95D9-2FD3D01CE6D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/>
              <a:t>Fare clic per modificare gli stili del testo dello schema</a:t>
            </a:r>
          </a:p>
          <a:p>
            <a:pPr lvl="1"/>
            <a:r>
              <a:rPr lang="it-IT" altLang="it-IT"/>
              <a:t>Secondo livello</a:t>
            </a:r>
          </a:p>
          <a:p>
            <a:pPr lvl="2"/>
            <a:r>
              <a:rPr lang="it-IT" altLang="it-IT"/>
              <a:t>Terzo livello</a:t>
            </a:r>
          </a:p>
          <a:p>
            <a:pPr lvl="3"/>
            <a:r>
              <a:rPr lang="it-IT" altLang="it-IT"/>
              <a:t>Quarto livello</a:t>
            </a:r>
          </a:p>
          <a:p>
            <a:pPr lvl="4"/>
            <a:r>
              <a:rPr lang="it-IT" altLang="it-IT"/>
              <a:t>Quinto livello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08360DF5-4453-A549-ADA6-572342855601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r>
              <a:rPr lang="it-IT" altLang="it-IT"/>
              <a:t>gennaio 2013</a:t>
            </a:r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3579C35A-B691-6F47-9E6F-5AC1A2524427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r>
              <a:rPr lang="it-IT" altLang="it-IT"/>
              <a:t>Daniela Valenti, 2022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506DDA81-89C4-0A41-AD23-289EB0A39AE3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8BE5B43C-513B-AB45-A0CF-29DC1A6DDB25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it-IT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notesSlide" Target="../notesSlides/notesSlide2.xml"/><Relationship Id="rId7" Type="http://schemas.openxmlformats.org/officeDocument/2006/relationships/image" Target="../media/image9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8.png"/><Relationship Id="rId5" Type="http://schemas.openxmlformats.org/officeDocument/2006/relationships/image" Target="../media/image5.png"/><Relationship Id="rId4" Type="http://schemas.openxmlformats.org/officeDocument/2006/relationships/oleObject" Target="../embeddings/oleObject2.bin"/><Relationship Id="rId9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>
            <a:extLst>
              <a:ext uri="{FF2B5EF4-FFF2-40B4-BE49-F238E27FC236}">
                <a16:creationId xmlns:a16="http://schemas.microsoft.com/office/drawing/2014/main" id="{6E47ED8D-D44F-5E44-9B35-DEA1AEFF71D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26976" y="2348880"/>
            <a:ext cx="8159824" cy="977280"/>
          </a:xfrm>
        </p:spPr>
        <p:txBody>
          <a:bodyPr anchor="t"/>
          <a:lstStyle/>
          <a:p>
            <a:pPr eaLnBrk="1" hangingPunct="1"/>
            <a:r>
              <a:rPr lang="it-IT" altLang="it-IT" sz="4000" b="1" dirty="0">
                <a:solidFill>
                  <a:srgbClr val="FF000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Grafico di una retta</a:t>
            </a:r>
          </a:p>
        </p:txBody>
      </p:sp>
      <p:sp>
        <p:nvSpPr>
          <p:cNvPr id="18434" name="Footer Placeholder 9">
            <a:extLst>
              <a:ext uri="{FF2B5EF4-FFF2-40B4-BE49-F238E27FC236}">
                <a16:creationId xmlns:a16="http://schemas.microsoft.com/office/drawing/2014/main" id="{AA6346AB-368E-EB40-A6FF-DB55A72768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381750"/>
            <a:ext cx="35052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1400" i="1"/>
              <a:t>Daniela Valenti, 2022</a:t>
            </a:r>
            <a:endParaRPr lang="it-IT" altLang="it-IT" sz="1400" i="1" dirty="0"/>
          </a:p>
        </p:txBody>
      </p:sp>
      <p:sp>
        <p:nvSpPr>
          <p:cNvPr id="18435" name="Slide Number Placeholder 4">
            <a:extLst>
              <a:ext uri="{FF2B5EF4-FFF2-40B4-BE49-F238E27FC236}">
                <a16:creationId xmlns:a16="http://schemas.microsoft.com/office/drawing/2014/main" id="{18FE1106-1563-C346-B6FC-6DA5D9FB40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58A4CF8-0EA5-504D-B637-E6035A338CBF}" type="slidenum">
              <a:rPr lang="it-IT" altLang="it-IT" sz="140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it-IT" altLang="it-IT" sz="14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Titolo 1">
            <a:extLst>
              <a:ext uri="{FF2B5EF4-FFF2-40B4-BE49-F238E27FC236}">
                <a16:creationId xmlns:a16="http://schemas.microsoft.com/office/drawing/2014/main" id="{E4F5B384-0C04-7D4D-AB99-76E24C96F8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28600"/>
            <a:ext cx="9144000" cy="685800"/>
          </a:xfrm>
        </p:spPr>
        <p:txBody>
          <a:bodyPr anchor="t"/>
          <a:lstStyle/>
          <a:p>
            <a:pPr marL="1704975" indent="-1704975" eaLnBrk="1" hangingPunct="1"/>
            <a:r>
              <a:rPr lang="it-IT" altLang="it-IT" sz="3600" b="1" dirty="0">
                <a:solidFill>
                  <a:srgbClr val="FF0000"/>
                </a:solidFill>
                <a:ea typeface="ＭＳ Ｐゴシック" panose="020B0600070205080204" pitchFamily="34" charset="-128"/>
              </a:rPr>
              <a:t>Equazioni che descrivono rette</a:t>
            </a:r>
            <a:endParaRPr lang="it-IT" altLang="it-IT" sz="3600" b="1" baseline="30000" dirty="0">
              <a:solidFill>
                <a:srgbClr val="FF00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29698" name="Footer Placeholder 4">
            <a:extLst>
              <a:ext uri="{FF2B5EF4-FFF2-40B4-BE49-F238E27FC236}">
                <a16:creationId xmlns:a16="http://schemas.microsoft.com/office/drawing/2014/main" id="{5F0E7A44-5949-6844-9AF0-4277D788A8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xfrm>
            <a:off x="3103120" y="6471809"/>
            <a:ext cx="1571228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1200" i="1">
                <a:solidFill>
                  <a:srgbClr val="898989"/>
                </a:solidFill>
              </a:rPr>
              <a:t>Daniela Valenti, 2022</a:t>
            </a:r>
            <a:endParaRPr lang="it-IT" altLang="it-IT" sz="1200" i="1" dirty="0">
              <a:solidFill>
                <a:srgbClr val="898989"/>
              </a:solidFill>
            </a:endParaRPr>
          </a:p>
        </p:txBody>
      </p:sp>
      <p:sp>
        <p:nvSpPr>
          <p:cNvPr id="29699" name="TextBox 7">
            <a:extLst>
              <a:ext uri="{FF2B5EF4-FFF2-40B4-BE49-F238E27FC236}">
                <a16:creationId xmlns:a16="http://schemas.microsoft.com/office/drawing/2014/main" id="{F9943C71-A78C-F444-8C55-84C5AF5AFE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8082" y="1452371"/>
            <a:ext cx="8115436" cy="931152"/>
          </a:xfrm>
          <a:prstGeom prst="rect">
            <a:avLst/>
          </a:prstGeom>
          <a:solidFill>
            <a:srgbClr val="FFFEE9"/>
          </a:solidFill>
          <a:ln w="31750">
            <a:solidFill>
              <a:srgbClr val="0000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2600" b="1" dirty="0">
                <a:latin typeface="Arial Narrow" panose="020B0604020202020204" pitchFamily="34" charset="0"/>
                <a:cs typeface="Arial Narrow" panose="020B0604020202020204" pitchFamily="34" charset="0"/>
              </a:rPr>
              <a:t>L’equazione di una retta si scrive in una delle forme seguenti:</a:t>
            </a:r>
          </a:p>
          <a:p>
            <a:pPr algn="ctr" eaLnBrk="1" hangingPunct="1">
              <a:lnSpc>
                <a:spcPct val="110000"/>
              </a:lnSpc>
              <a:spcBef>
                <a:spcPct val="0"/>
              </a:spcBef>
              <a:buNone/>
            </a:pPr>
            <a:r>
              <a:rPr lang="it-IT" altLang="it-IT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it-IT" altLang="it-IT" sz="2400" b="1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altLang="it-IT" sz="28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 = k     </a:t>
            </a:r>
            <a:r>
              <a:rPr lang="it-IT" altLang="it-IT" sz="2800" b="1" dirty="0">
                <a:latin typeface="Arial Narrow" panose="020B0604020202020204" pitchFamily="34" charset="0"/>
                <a:cs typeface="Arial Narrow" panose="020B0604020202020204" pitchFamily="34" charset="0"/>
              </a:rPr>
              <a:t>oppure</a:t>
            </a:r>
            <a:r>
              <a:rPr lang="it-IT" altLang="it-IT" sz="2800" b="1" i="1" baseline="-25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it-IT" altLang="it-IT" sz="28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 = mx + </a:t>
            </a:r>
            <a:r>
              <a:rPr lang="it-IT" altLang="it-IT" sz="2800" b="1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</a:t>
            </a:r>
            <a:endParaRPr lang="it-IT" altLang="it-IT" sz="800" b="1" i="1" baseline="-2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701" name="Segnaposto numero diapositiva 2">
            <a:extLst>
              <a:ext uri="{FF2B5EF4-FFF2-40B4-BE49-F238E27FC236}">
                <a16:creationId xmlns:a16="http://schemas.microsoft.com/office/drawing/2014/main" id="{0C9847F5-FE55-5243-AA13-06243BEF222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053A2F5-FEAD-5D4F-9519-C654168FC271}" type="slidenum">
              <a:rPr lang="it-IT" altLang="it-IT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2</a:t>
            </a:fld>
            <a:endParaRPr lang="it-IT" altLang="it-IT" sz="1200">
              <a:solidFill>
                <a:srgbClr val="898989"/>
              </a:solidFill>
            </a:endParaRPr>
          </a:p>
        </p:txBody>
      </p:sp>
      <p:sp>
        <p:nvSpPr>
          <p:cNvPr id="3" name="Rettangolo 2">
            <a:extLst>
              <a:ext uri="{FF2B5EF4-FFF2-40B4-BE49-F238E27FC236}">
                <a16:creationId xmlns:a16="http://schemas.microsoft.com/office/drawing/2014/main" id="{DD2FA3C9-7890-5240-8522-AC4A6AA41D21}"/>
              </a:ext>
            </a:extLst>
          </p:cNvPr>
          <p:cNvSpPr/>
          <p:nvPr/>
        </p:nvSpPr>
        <p:spPr>
          <a:xfrm>
            <a:off x="1360678" y="2480318"/>
            <a:ext cx="628663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/>
            <a:r>
              <a:rPr lang="it-IT" altLang="it-IT" sz="2400" b="1" dirty="0"/>
              <a:t>Esempi di equazioni che descrivono rette</a:t>
            </a:r>
          </a:p>
        </p:txBody>
      </p:sp>
      <p:pic>
        <p:nvPicPr>
          <p:cNvPr id="6" name="Immagine 5">
            <a:extLst>
              <a:ext uri="{FF2B5EF4-FFF2-40B4-BE49-F238E27FC236}">
                <a16:creationId xmlns:a16="http://schemas.microsoft.com/office/drawing/2014/main" id="{5FDF7CA7-5807-4641-8DBE-E7FE23941D7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4814" y="2993862"/>
            <a:ext cx="2085918" cy="3727613"/>
          </a:xfrm>
          <a:prstGeom prst="rect">
            <a:avLst/>
          </a:prstGeom>
          <a:ln w="28575">
            <a:solidFill>
              <a:srgbClr val="FF0000"/>
            </a:solidFill>
          </a:ln>
        </p:spPr>
      </p:pic>
      <p:pic>
        <p:nvPicPr>
          <p:cNvPr id="11" name="Immagine 10">
            <a:extLst>
              <a:ext uri="{FF2B5EF4-FFF2-40B4-BE49-F238E27FC236}">
                <a16:creationId xmlns:a16="http://schemas.microsoft.com/office/drawing/2014/main" id="{3790F922-B62B-AA4C-AB4B-8327B967829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15027" y="2990929"/>
            <a:ext cx="3346664" cy="3730546"/>
          </a:xfrm>
          <a:prstGeom prst="rect">
            <a:avLst/>
          </a:prstGeom>
          <a:ln w="28575">
            <a:solidFill>
              <a:srgbClr val="0000FF"/>
            </a:solidFill>
          </a:ln>
        </p:spPr>
      </p:pic>
    </p:spTree>
    <p:extLst>
      <p:ext uri="{BB962C8B-B14F-4D97-AF65-F5344CB8AC3E}">
        <p14:creationId xmlns:p14="http://schemas.microsoft.com/office/powerpoint/2010/main" val="22042779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Footer Placeholder 9">
            <a:extLst>
              <a:ext uri="{FF2B5EF4-FFF2-40B4-BE49-F238E27FC236}">
                <a16:creationId xmlns:a16="http://schemas.microsoft.com/office/drawing/2014/main" id="{E56B821F-59FB-C745-B3FB-7CF8D6F757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381750"/>
            <a:ext cx="35052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1400" i="1"/>
              <a:t>Daniela Valenti, 2022</a:t>
            </a:r>
          </a:p>
        </p:txBody>
      </p:sp>
      <p:sp>
        <p:nvSpPr>
          <p:cNvPr id="23555" name="Title 5">
            <a:extLst>
              <a:ext uri="{FF2B5EF4-FFF2-40B4-BE49-F238E27FC236}">
                <a16:creationId xmlns:a16="http://schemas.microsoft.com/office/drawing/2014/main" id="{2D73C110-91F3-DA43-B864-EF2A6EA1AD3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70149"/>
            <a:ext cx="8807896" cy="762000"/>
          </a:xfrm>
        </p:spPr>
        <p:txBody>
          <a:bodyPr/>
          <a:lstStyle/>
          <a:p>
            <a:pPr marL="342900" indent="-342900"/>
            <a:r>
              <a:rPr lang="it-IT" altLang="it-IT" sz="3600" b="1" dirty="0">
                <a:solidFill>
                  <a:srgbClr val="FF0000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rPr>
              <a:t>Tracciare il grafico a partire dall’equazione</a:t>
            </a:r>
          </a:p>
        </p:txBody>
      </p:sp>
      <p:sp>
        <p:nvSpPr>
          <p:cNvPr id="23556" name="TextBox 5">
            <a:extLst>
              <a:ext uri="{FF2B5EF4-FFF2-40B4-BE49-F238E27FC236}">
                <a16:creationId xmlns:a16="http://schemas.microsoft.com/office/drawing/2014/main" id="{0A42A184-F443-1E47-B5C3-A389926445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1482" y="1210636"/>
            <a:ext cx="24384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2400" b="1" dirty="0">
                <a:solidFill>
                  <a:srgbClr val="0000FF"/>
                </a:solidFill>
              </a:rPr>
              <a:t>Primo esempio</a:t>
            </a:r>
            <a:r>
              <a:rPr lang="it-IT" altLang="it-IT" sz="2400" b="1" dirty="0">
                <a:solidFill>
                  <a:srgbClr val="0000FF"/>
                </a:solidFill>
                <a:cs typeface="Times New Roman" panose="02020603050405020304" pitchFamily="18" charset="0"/>
              </a:rPr>
              <a:t>  </a:t>
            </a:r>
          </a:p>
        </p:txBody>
      </p:sp>
      <p:sp>
        <p:nvSpPr>
          <p:cNvPr id="23557" name="TextBox 6">
            <a:extLst>
              <a:ext uri="{FF2B5EF4-FFF2-40B4-BE49-F238E27FC236}">
                <a16:creationId xmlns:a16="http://schemas.microsoft.com/office/drawing/2014/main" id="{EE775EBD-E64F-884E-B39A-70509375C9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84601" y="2188430"/>
            <a:ext cx="1535998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Equazione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it-IT" altLang="it-IT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2</a:t>
            </a:r>
          </a:p>
        </p:txBody>
      </p:sp>
      <p:sp>
        <p:nvSpPr>
          <p:cNvPr id="13" name="Line Callout 2 12">
            <a:extLst>
              <a:ext uri="{FF2B5EF4-FFF2-40B4-BE49-F238E27FC236}">
                <a16:creationId xmlns:a16="http://schemas.microsoft.com/office/drawing/2014/main" id="{2B24F560-C263-CF4A-A51C-5B8AFCB2CE69}"/>
              </a:ext>
            </a:extLst>
          </p:cNvPr>
          <p:cNvSpPr>
            <a:spLocks/>
          </p:cNvSpPr>
          <p:nvPr/>
        </p:nvSpPr>
        <p:spPr bwMode="auto">
          <a:xfrm>
            <a:off x="356975" y="4510877"/>
            <a:ext cx="2552700" cy="1047494"/>
          </a:xfrm>
          <a:prstGeom prst="borderCallout2">
            <a:avLst>
              <a:gd name="adj1" fmla="val -5072"/>
              <a:gd name="adj2" fmla="val 22444"/>
              <a:gd name="adj3" fmla="val -39837"/>
              <a:gd name="adj4" fmla="val 29514"/>
              <a:gd name="adj5" fmla="val -147366"/>
              <a:gd name="adj6" fmla="val 55536"/>
            </a:avLst>
          </a:prstGeom>
          <a:solidFill>
            <a:srgbClr val="FAFFDB"/>
          </a:solidFill>
          <a:ln w="9525">
            <a:solidFill>
              <a:srgbClr val="7F7F7F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defRPr/>
            </a:pPr>
            <a:r>
              <a:rPr lang="it-IT" altLang="it-IT" sz="2000" b="1" dirty="0">
                <a:solidFill>
                  <a:srgbClr val="000000"/>
                </a:solidFill>
                <a:latin typeface="Arial Narrow" panose="020B0604020202020204" pitchFamily="34" charset="0"/>
              </a:rPr>
              <a:t>Un punto </a:t>
            </a:r>
            <a:r>
              <a:rPr lang="it-IT" altLang="it-IT" sz="2000" b="1" dirty="0" err="1">
                <a:solidFill>
                  <a:srgbClr val="000000"/>
                </a:solidFill>
                <a:latin typeface="Arial Narrow" panose="020B0604020202020204" pitchFamily="34" charset="0"/>
              </a:rPr>
              <a:t>P</a:t>
            </a:r>
            <a:r>
              <a:rPr lang="it-IT" altLang="it-IT" sz="2000" b="1" dirty="0">
                <a:solidFill>
                  <a:srgbClr val="000000"/>
                </a:solidFill>
                <a:latin typeface="Arial Narrow" panose="020B0604020202020204" pitchFamily="34" charset="0"/>
              </a:rPr>
              <a:t>(</a:t>
            </a:r>
            <a:r>
              <a:rPr lang="it-IT" altLang="it-IT" sz="2000" b="1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it-IT" altLang="it-IT" sz="2000" b="1" dirty="0">
                <a:solidFill>
                  <a:srgbClr val="000000"/>
                </a:solidFill>
                <a:latin typeface="Arial Narrow" panose="020B0604020202020204" pitchFamily="34" charset="0"/>
              </a:rPr>
              <a:t>, </a:t>
            </a:r>
            <a:r>
              <a:rPr lang="it-IT" altLang="it-IT" sz="2000" b="1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it-IT" altLang="it-IT" sz="2000" b="1" dirty="0">
                <a:solidFill>
                  <a:srgbClr val="000000"/>
                </a:solidFill>
                <a:latin typeface="Arial Narrow" panose="020B0604020202020204" pitchFamily="34" charset="0"/>
              </a:rPr>
              <a:t>) percorre la retta solo se la sua ascissa </a:t>
            </a:r>
            <a:r>
              <a:rPr lang="it-IT" altLang="it-IT" sz="2000" b="1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it-IT" altLang="it-IT" sz="2000" b="1" dirty="0">
                <a:solidFill>
                  <a:srgbClr val="000000"/>
                </a:solidFill>
                <a:latin typeface="Arial Narrow" panose="020B0604020202020204" pitchFamily="34" charset="0"/>
              </a:rPr>
              <a:t> vale 2</a:t>
            </a:r>
          </a:p>
        </p:txBody>
      </p:sp>
      <p:sp>
        <p:nvSpPr>
          <p:cNvPr id="23558" name="Slide Number Placeholder 20">
            <a:extLst>
              <a:ext uri="{FF2B5EF4-FFF2-40B4-BE49-F238E27FC236}">
                <a16:creationId xmlns:a16="http://schemas.microsoft.com/office/drawing/2014/main" id="{8345D2E8-08C3-8B42-AE77-A42E7B11AD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7C9B8BD-4F3E-144E-8C71-8CAEE7D3CE44}" type="slidenum">
              <a:rPr lang="it-IT" altLang="it-IT" sz="140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it-IT" altLang="it-IT" sz="1400"/>
          </a:p>
        </p:txBody>
      </p:sp>
      <p:pic>
        <p:nvPicPr>
          <p:cNvPr id="23560" name="Picture 23" descr="Schermata 2014-08-21 alle 18.56.31.png">
            <a:extLst>
              <a:ext uri="{FF2B5EF4-FFF2-40B4-BE49-F238E27FC236}">
                <a16:creationId xmlns:a16="http://schemas.microsoft.com/office/drawing/2014/main" id="{7B091933-EBF2-2743-B6E6-54E6B5E8B75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63900" y="2103587"/>
            <a:ext cx="3683000" cy="2870200"/>
          </a:xfrm>
          <a:prstGeom prst="rect">
            <a:avLst/>
          </a:prstGeom>
          <a:noFill/>
          <a:ln w="31750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5" name="Line Callout 2 24">
            <a:extLst>
              <a:ext uri="{FF2B5EF4-FFF2-40B4-BE49-F238E27FC236}">
                <a16:creationId xmlns:a16="http://schemas.microsoft.com/office/drawing/2014/main" id="{F9ABDABE-D77B-5E4C-A3BA-A8797B7A477E}"/>
              </a:ext>
            </a:extLst>
          </p:cNvPr>
          <p:cNvSpPr>
            <a:spLocks/>
          </p:cNvSpPr>
          <p:nvPr/>
        </p:nvSpPr>
        <p:spPr bwMode="auto">
          <a:xfrm>
            <a:off x="3486809" y="5811157"/>
            <a:ext cx="2286000" cy="685800"/>
          </a:xfrm>
          <a:prstGeom prst="borderCallout2">
            <a:avLst>
              <a:gd name="adj1" fmla="val 17361"/>
              <a:gd name="adj2" fmla="val -2333"/>
              <a:gd name="adj3" fmla="val 18750"/>
              <a:gd name="adj4" fmla="val -16667"/>
              <a:gd name="adj5" fmla="val -425132"/>
              <a:gd name="adj6" fmla="val 83954"/>
            </a:avLst>
          </a:prstGeom>
          <a:solidFill>
            <a:srgbClr val="FAFFDB"/>
          </a:solidFill>
          <a:ln w="9525">
            <a:solidFill>
              <a:srgbClr val="7F7F7F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it-IT" altLang="it-IT" sz="2000" b="1" dirty="0">
                <a:solidFill>
                  <a:srgbClr val="FF0000"/>
                </a:solidFill>
                <a:latin typeface="Arial Narrow" panose="020B0604020202020204" pitchFamily="34" charset="0"/>
              </a:rPr>
              <a:t>A</a:t>
            </a:r>
            <a:r>
              <a:rPr lang="it-IT" altLang="it-IT" sz="2000" b="1" dirty="0">
                <a:solidFill>
                  <a:srgbClr val="000000"/>
                </a:solidFill>
                <a:latin typeface="Arial Narrow" panose="020B0604020202020204" pitchFamily="34" charset="0"/>
              </a:rPr>
              <a:t> e </a:t>
            </a:r>
            <a:r>
              <a:rPr lang="it-IT" altLang="it-IT" sz="2000" b="1" dirty="0">
                <a:solidFill>
                  <a:srgbClr val="FF0000"/>
                </a:solidFill>
                <a:latin typeface="Arial Narrow" panose="020B0604020202020204" pitchFamily="34" charset="0"/>
              </a:rPr>
              <a:t>B</a:t>
            </a:r>
            <a:r>
              <a:rPr lang="it-IT" altLang="it-IT" sz="2000" b="1" dirty="0">
                <a:solidFill>
                  <a:srgbClr val="000000"/>
                </a:solidFill>
                <a:latin typeface="Arial Narrow" panose="020B0604020202020204" pitchFamily="34" charset="0"/>
              </a:rPr>
              <a:t> sono due punti che hanno ascissa 2</a:t>
            </a:r>
          </a:p>
        </p:txBody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C69A4E52-4042-3B40-9FBA-4BF8AEC87CF8}"/>
              </a:ext>
            </a:extLst>
          </p:cNvPr>
          <p:cNvCxnSpPr>
            <a:cxnSpLocks noChangeShapeType="1"/>
            <a:stCxn id="25" idx="3"/>
          </p:cNvCxnSpPr>
          <p:nvPr/>
        </p:nvCxnSpPr>
        <p:spPr bwMode="auto">
          <a:xfrm flipV="1">
            <a:off x="4629809" y="3717033"/>
            <a:ext cx="788775" cy="2094124"/>
          </a:xfrm>
          <a:prstGeom prst="line">
            <a:avLst/>
          </a:prstGeom>
          <a:noFill/>
          <a:ln w="9525">
            <a:solidFill>
              <a:srgbClr val="7F7F7F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7" name="Line Callout 2 26">
            <a:extLst>
              <a:ext uri="{FF2B5EF4-FFF2-40B4-BE49-F238E27FC236}">
                <a16:creationId xmlns:a16="http://schemas.microsoft.com/office/drawing/2014/main" id="{710ECA0F-79F6-F14E-BDFD-2D2161BD7256}"/>
              </a:ext>
            </a:extLst>
          </p:cNvPr>
          <p:cNvSpPr>
            <a:spLocks/>
          </p:cNvSpPr>
          <p:nvPr/>
        </p:nvSpPr>
        <p:spPr bwMode="auto">
          <a:xfrm>
            <a:off x="5116840" y="1108295"/>
            <a:ext cx="2263120" cy="685800"/>
          </a:xfrm>
          <a:prstGeom prst="borderCallout2">
            <a:avLst>
              <a:gd name="adj1" fmla="val 15972"/>
              <a:gd name="adj2" fmla="val -1389"/>
              <a:gd name="adj3" fmla="val 18750"/>
              <a:gd name="adj4" fmla="val -16667"/>
              <a:gd name="adj5" fmla="val 176667"/>
              <a:gd name="adj6" fmla="val 11989"/>
            </a:avLst>
          </a:prstGeom>
          <a:solidFill>
            <a:srgbClr val="FAFFDB"/>
          </a:solidFill>
          <a:ln w="19050">
            <a:solidFill>
              <a:srgbClr val="FF0000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defRPr/>
            </a:pPr>
            <a:r>
              <a:rPr lang="it-IT" altLang="it-IT" sz="2000" b="1" dirty="0">
                <a:solidFill>
                  <a:srgbClr val="000000"/>
                </a:solidFill>
                <a:latin typeface="Arial Narrow" panose="020B0604020202020204" pitchFamily="34" charset="0"/>
              </a:rPr>
              <a:t>Per due punti passa una sola rett</a:t>
            </a:r>
            <a:r>
              <a:rPr lang="it-IT" altLang="it-IT" sz="2000" dirty="0">
                <a:solidFill>
                  <a:srgbClr val="000000"/>
                </a:solidFill>
                <a:latin typeface="Arial Narrow" panose="020B0604020202020204" pitchFamily="34" charset="0"/>
              </a:rPr>
              <a:t>a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itolo 1">
            <a:extLst>
              <a:ext uri="{FF2B5EF4-FFF2-40B4-BE49-F238E27FC236}">
                <a16:creationId xmlns:a16="http://schemas.microsoft.com/office/drawing/2014/main" id="{F275FC7F-CFEF-CC4B-AE9B-CB7D8A2C66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4553" y="263875"/>
            <a:ext cx="8712968" cy="685800"/>
          </a:xfrm>
        </p:spPr>
        <p:txBody>
          <a:bodyPr anchor="t"/>
          <a:lstStyle/>
          <a:p>
            <a:pPr marL="1704975" indent="-1704975" eaLnBrk="1" hangingPunct="1"/>
            <a:r>
              <a:rPr lang="it-IT" altLang="it-IT" sz="3600" b="1" dirty="0">
                <a:solidFill>
                  <a:srgbClr val="FF0000"/>
                </a:solidFill>
                <a:ea typeface="ＭＳ Ｐゴシック" panose="020B0600070205080204" pitchFamily="34" charset="-128"/>
              </a:rPr>
              <a:t>Significato dell’equazione di una retta</a:t>
            </a:r>
            <a:endParaRPr lang="it-IT" altLang="it-IT" sz="3600" b="1" baseline="30000" dirty="0">
              <a:solidFill>
                <a:srgbClr val="FF00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28674" name="Footer Placeholder 4">
            <a:extLst>
              <a:ext uri="{FF2B5EF4-FFF2-40B4-BE49-F238E27FC236}">
                <a16:creationId xmlns:a16="http://schemas.microsoft.com/office/drawing/2014/main" id="{C6DCECB5-9C50-CB4F-90F4-F893501B15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xfrm>
            <a:off x="0" y="6400800"/>
            <a:ext cx="169168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1200" i="1">
                <a:solidFill>
                  <a:srgbClr val="898989"/>
                </a:solidFill>
              </a:rPr>
              <a:t>Daniela Valenti, 2022</a:t>
            </a:r>
            <a:endParaRPr lang="it-IT" altLang="it-IT" sz="1200" i="1" dirty="0">
              <a:solidFill>
                <a:srgbClr val="898989"/>
              </a:solidFill>
            </a:endParaRPr>
          </a:p>
        </p:txBody>
      </p:sp>
      <p:sp>
        <p:nvSpPr>
          <p:cNvPr id="28678" name="Segnaposto numero diapositiva 2">
            <a:extLst>
              <a:ext uri="{FF2B5EF4-FFF2-40B4-BE49-F238E27FC236}">
                <a16:creationId xmlns:a16="http://schemas.microsoft.com/office/drawing/2014/main" id="{1F606BB2-EC5D-8646-9A63-23344DC8AAF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542F49C-F93B-FC45-9F78-FA8FBE01C9DD}" type="slidenum">
              <a:rPr lang="it-IT" altLang="it-IT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4</a:t>
            </a:fld>
            <a:endParaRPr lang="it-IT" altLang="it-IT" sz="1200">
              <a:solidFill>
                <a:srgbClr val="898989"/>
              </a:solidFill>
            </a:endParaRP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49D348D6-D480-1C47-B861-810CA5578D2C}"/>
              </a:ext>
            </a:extLst>
          </p:cNvPr>
          <p:cNvSpPr txBox="1"/>
          <p:nvPr/>
        </p:nvSpPr>
        <p:spPr>
          <a:xfrm>
            <a:off x="577668" y="1266672"/>
            <a:ext cx="7866736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dirty="0"/>
              <a:t>La retta </a:t>
            </a:r>
            <a:r>
              <a:rPr lang="it-IT" sz="2400" b="1" i="1" dirty="0" err="1"/>
              <a:t>r</a:t>
            </a:r>
            <a:r>
              <a:rPr lang="it-IT" sz="2400" b="1" dirty="0"/>
              <a:t> ha equazione </a:t>
            </a:r>
            <a:r>
              <a:rPr lang="it-IT" sz="26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it-IT" sz="2600" b="1" dirty="0"/>
              <a:t> </a:t>
            </a:r>
            <a:r>
              <a:rPr lang="it-IT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2</a:t>
            </a:r>
            <a:r>
              <a:rPr lang="it-IT" sz="26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it-IT" sz="2600" b="1" dirty="0"/>
              <a:t> </a:t>
            </a:r>
            <a:r>
              <a:rPr lang="it-IT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+ 3</a:t>
            </a:r>
            <a:endParaRPr lang="it-IT" sz="2400" b="1" dirty="0"/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9D02464F-6907-714D-AE6B-1553EF619E64}"/>
              </a:ext>
            </a:extLst>
          </p:cNvPr>
          <p:cNvSpPr txBox="1"/>
          <p:nvPr/>
        </p:nvSpPr>
        <p:spPr>
          <a:xfrm>
            <a:off x="614310" y="1664051"/>
            <a:ext cx="793122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dirty="0"/>
              <a:t>Le variabili </a:t>
            </a:r>
            <a:r>
              <a:rPr lang="it-IT" sz="24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it-IT" sz="2400" b="1" dirty="0"/>
              <a:t> e </a:t>
            </a:r>
            <a:r>
              <a:rPr lang="it-IT" sz="24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it-IT" sz="2400" b="1" dirty="0"/>
              <a:t> permettono di ottenere le coordinate di tutti i punti che compongono una retta.</a:t>
            </a:r>
          </a:p>
        </p:txBody>
      </p:sp>
      <p:sp>
        <p:nvSpPr>
          <p:cNvPr id="2" name="Rettangolo 1">
            <a:extLst>
              <a:ext uri="{FF2B5EF4-FFF2-40B4-BE49-F238E27FC236}">
                <a16:creationId xmlns:a16="http://schemas.microsoft.com/office/drawing/2014/main" id="{EFA80F26-5FD1-3C4A-9A77-82009385DBEF}"/>
              </a:ext>
            </a:extLst>
          </p:cNvPr>
          <p:cNvSpPr/>
          <p:nvPr/>
        </p:nvSpPr>
        <p:spPr>
          <a:xfrm>
            <a:off x="3017679" y="829638"/>
            <a:ext cx="298671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1" hangingPunct="1"/>
            <a:r>
              <a:rPr lang="it-IT" altLang="it-IT" sz="2400" b="1" dirty="0">
                <a:solidFill>
                  <a:srgbClr val="0000FF"/>
                </a:solidFill>
              </a:rPr>
              <a:t>Secondo esempio</a:t>
            </a:r>
            <a:r>
              <a:rPr lang="it-IT" altLang="it-IT" sz="2400" b="1" dirty="0">
                <a:solidFill>
                  <a:srgbClr val="0000FF"/>
                </a:solidFill>
                <a:cs typeface="Times New Roman" panose="02020603050405020304" pitchFamily="18" charset="0"/>
              </a:rPr>
              <a:t>  </a:t>
            </a:r>
          </a:p>
        </p:txBody>
      </p:sp>
      <p:pic>
        <p:nvPicPr>
          <p:cNvPr id="18" name="Immagine 17">
            <a:extLst>
              <a:ext uri="{FF2B5EF4-FFF2-40B4-BE49-F238E27FC236}">
                <a16:creationId xmlns:a16="http://schemas.microsoft.com/office/drawing/2014/main" id="{EC1DC0F3-7B02-0243-AC01-A0DAE11432B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65868" y="2901189"/>
            <a:ext cx="4487332" cy="2885319"/>
          </a:xfrm>
          <a:prstGeom prst="rect">
            <a:avLst/>
          </a:prstGeom>
        </p:spPr>
      </p:pic>
      <p:sp>
        <p:nvSpPr>
          <p:cNvPr id="19" name="CasellaDiTesto 18">
            <a:extLst>
              <a:ext uri="{FF2B5EF4-FFF2-40B4-BE49-F238E27FC236}">
                <a16:creationId xmlns:a16="http://schemas.microsoft.com/office/drawing/2014/main" id="{131A8269-2A61-A748-ACEA-73594C94E314}"/>
              </a:ext>
            </a:extLst>
          </p:cNvPr>
          <p:cNvSpPr txBox="1"/>
          <p:nvPr/>
        </p:nvSpPr>
        <p:spPr>
          <a:xfrm>
            <a:off x="1691680" y="2492100"/>
            <a:ext cx="53477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dirty="0">
                <a:solidFill>
                  <a:srgbClr val="0000FF"/>
                </a:solidFill>
              </a:rPr>
              <a:t>Posso trovare tanti punti della retta</a:t>
            </a: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467207EA-9E42-BB49-94D6-C4E8D5BBDD98}"/>
              </a:ext>
            </a:extLst>
          </p:cNvPr>
          <p:cNvSpPr txBox="1"/>
          <p:nvPr/>
        </p:nvSpPr>
        <p:spPr>
          <a:xfrm>
            <a:off x="404467" y="5904135"/>
            <a:ext cx="8141067" cy="461665"/>
          </a:xfrm>
          <a:prstGeom prst="rect">
            <a:avLst/>
          </a:prstGeom>
          <a:solidFill>
            <a:schemeClr val="bg1"/>
          </a:soli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it-IT" sz="2400" b="1" dirty="0">
                <a:solidFill>
                  <a:srgbClr val="FF0000"/>
                </a:solidFill>
              </a:rPr>
              <a:t>Ma ricorda: bastano due punti per disegnare una retta.</a:t>
            </a:r>
          </a:p>
        </p:txBody>
      </p:sp>
    </p:spTree>
    <p:extLst>
      <p:ext uri="{BB962C8B-B14F-4D97-AF65-F5344CB8AC3E}">
        <p14:creationId xmlns:p14="http://schemas.microsoft.com/office/powerpoint/2010/main" val="26917085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Footer Placeholder 9">
            <a:extLst>
              <a:ext uri="{FF2B5EF4-FFF2-40B4-BE49-F238E27FC236}">
                <a16:creationId xmlns:a16="http://schemas.microsoft.com/office/drawing/2014/main" id="{CB9F9F9B-B2F4-5740-BD96-FF159DCC5E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381750"/>
            <a:ext cx="35052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1400" i="1"/>
              <a:t>Daniela Valenti, 2022</a:t>
            </a:r>
          </a:p>
        </p:txBody>
      </p:sp>
      <p:sp>
        <p:nvSpPr>
          <p:cNvPr id="25605" name="Title 5">
            <a:extLst>
              <a:ext uri="{FF2B5EF4-FFF2-40B4-BE49-F238E27FC236}">
                <a16:creationId xmlns:a16="http://schemas.microsoft.com/office/drawing/2014/main" id="{3A486B51-D48E-FC43-BA08-D4FFFE99F1E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88799" y="123972"/>
            <a:ext cx="8458200" cy="1066800"/>
          </a:xfrm>
          <a:noFill/>
        </p:spPr>
        <p:txBody>
          <a:bodyPr/>
          <a:lstStyle/>
          <a:p>
            <a:pPr marL="14288" indent="14288"/>
            <a:r>
              <a:rPr lang="it-IT" altLang="it-IT" sz="3200" b="1" dirty="0">
                <a:solidFill>
                  <a:srgbClr val="FF0000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rPr>
              <a:t>Un procedimento per tracciare il grafico di una retta a partire da un’equazione del tipo y = mx + </a:t>
            </a:r>
            <a:r>
              <a:rPr lang="it-IT" altLang="it-IT" sz="3200" b="1" dirty="0" err="1">
                <a:solidFill>
                  <a:srgbClr val="FF0000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rPr>
              <a:t>q</a:t>
            </a:r>
            <a:endParaRPr lang="it-IT" altLang="it-IT" sz="3200" b="1" dirty="0">
              <a:solidFill>
                <a:srgbClr val="FF0000"/>
              </a:solidFill>
              <a:latin typeface="Arial Narrow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1754DC00-09E1-5547-B91F-008C8E6766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5828" y="1330980"/>
            <a:ext cx="8452513" cy="1815882"/>
          </a:xfrm>
          <a:prstGeom prst="rect">
            <a:avLst/>
          </a:prstGeom>
          <a:solidFill>
            <a:schemeClr val="bg1"/>
          </a:solidFill>
          <a:ln w="31750">
            <a:solidFill>
              <a:srgbClr val="0000FF"/>
            </a:solidFill>
            <a:miter lim="800000"/>
            <a:headEnd/>
            <a:tailEnd/>
          </a:ln>
          <a:extLst/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342900" indent="-342900" eaLnBrk="1" hangingPunct="1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it-IT" altLang="it-IT" sz="2400" b="1" dirty="0">
                <a:latin typeface="Arial Narrow" panose="020B0604020202020204" pitchFamily="34" charset="0"/>
                <a:cs typeface="Times New Roman" panose="02020603050405020304" pitchFamily="18" charset="0"/>
              </a:rPr>
              <a:t>Con l’aiuto di una tabella determino </a:t>
            </a:r>
            <a:r>
              <a:rPr lang="it-IT" altLang="it-IT" sz="2400" b="1" dirty="0">
                <a:solidFill>
                  <a:srgbClr val="FF0000"/>
                </a:solidFill>
                <a:latin typeface="Arial Narrow" panose="020B0604020202020204" pitchFamily="34" charset="0"/>
                <a:cs typeface="Times New Roman" panose="02020603050405020304" pitchFamily="18" charset="0"/>
              </a:rPr>
              <a:t>due</a:t>
            </a:r>
            <a:r>
              <a:rPr lang="it-IT" altLang="it-IT" sz="2400" b="1" dirty="0">
                <a:latin typeface="Arial Narrow" panose="020B0604020202020204" pitchFamily="34" charset="0"/>
                <a:cs typeface="Times New Roman" panose="02020603050405020304" pitchFamily="18" charset="0"/>
              </a:rPr>
              <a:t> punti A e B con le coordinate legate dall’equazione.</a:t>
            </a:r>
          </a:p>
          <a:p>
            <a:pPr eaLnBrk="1" hangingPunct="1">
              <a:spcBef>
                <a:spcPct val="0"/>
              </a:spcBef>
              <a:buNone/>
            </a:pPr>
            <a:endParaRPr lang="it-IT" altLang="it-IT" sz="800" b="1" dirty="0">
              <a:latin typeface="Arial Narrow" panose="020B0604020202020204" pitchFamily="34" charset="0"/>
              <a:cs typeface="Times New Roman" panose="02020603050405020304" pitchFamily="18" charset="0"/>
            </a:endParaRPr>
          </a:p>
          <a:p>
            <a:pPr marL="342900" indent="-342900" eaLnBrk="1" hangingPunct="1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it-IT" altLang="it-IT" sz="2400" b="1" dirty="0">
                <a:latin typeface="Arial Narrow" panose="020B0604020202020204" pitchFamily="34" charset="0"/>
                <a:cs typeface="Times New Roman" panose="02020603050405020304" pitchFamily="18" charset="0"/>
              </a:rPr>
              <a:t>Indico i punti A e B sul piano cartesiano.</a:t>
            </a:r>
          </a:p>
          <a:p>
            <a:pPr eaLnBrk="1" hangingPunct="1">
              <a:spcBef>
                <a:spcPct val="0"/>
              </a:spcBef>
              <a:buNone/>
            </a:pPr>
            <a:endParaRPr lang="it-IT" altLang="it-IT" sz="800" b="1" dirty="0">
              <a:latin typeface="Arial Narrow" panose="020B0604020202020204" pitchFamily="34" charset="0"/>
              <a:cs typeface="Times New Roman" panose="02020603050405020304" pitchFamily="18" charset="0"/>
            </a:endParaRPr>
          </a:p>
          <a:p>
            <a:pPr marL="342900" indent="-342900" eaLnBrk="1" hangingPunct="1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it-IT" altLang="it-IT" sz="2400" b="1" dirty="0">
                <a:latin typeface="Arial Narrow" panose="020B0604020202020204" pitchFamily="34" charset="0"/>
                <a:cs typeface="Times New Roman" panose="02020603050405020304" pitchFamily="18" charset="0"/>
              </a:rPr>
              <a:t>Con l’aiuto di un righello disegno la retta che passa per  A e per B. </a:t>
            </a:r>
          </a:p>
        </p:txBody>
      </p:sp>
      <p:sp>
        <p:nvSpPr>
          <p:cNvPr id="25607" name="TextBox 19">
            <a:extLst>
              <a:ext uri="{FF2B5EF4-FFF2-40B4-BE49-F238E27FC236}">
                <a16:creationId xmlns:a16="http://schemas.microsoft.com/office/drawing/2014/main" id="{CB70497A-AA54-8E41-B92E-D715783614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98665" y="3201404"/>
            <a:ext cx="1926837" cy="523220"/>
          </a:xfrm>
          <a:prstGeom prst="rect">
            <a:avLst/>
          </a:prstGeom>
          <a:solidFill>
            <a:schemeClr val="bg1"/>
          </a:solidFill>
          <a:ln>
            <a:noFill/>
          </a:ln>
          <a:extLst/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2800" b="1" dirty="0">
                <a:solidFill>
                  <a:srgbClr val="FF0000"/>
                </a:solidFill>
                <a:cs typeface="Arial" panose="020B0604020202020204" pitchFamily="34" charset="0"/>
              </a:rPr>
              <a:t>Esempio</a:t>
            </a:r>
          </a:p>
        </p:txBody>
      </p:sp>
      <p:graphicFrame>
        <p:nvGraphicFramePr>
          <p:cNvPr id="25602" name="Object 2">
            <a:extLst>
              <a:ext uri="{FF2B5EF4-FFF2-40B4-BE49-F238E27FC236}">
                <a16:creationId xmlns:a16="http://schemas.microsoft.com/office/drawing/2014/main" id="{5FE48F65-1D88-4044-8094-4AFC356D5D1E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248400" y="1676400"/>
          <a:ext cx="1285875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88" name="Microsoft Equation" r:id="rId3" imgW="8915400" imgH="4229100" progId="Equation.DSMT4">
                  <p:embed/>
                </p:oleObj>
              </mc:Choice>
              <mc:Fallback>
                <p:oleObj name="Microsoft Equation" r:id="rId3" imgW="8915400" imgH="422910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48400" y="1676400"/>
                        <a:ext cx="1285875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Slide Number Placeholder 26">
            <a:extLst>
              <a:ext uri="{FF2B5EF4-FFF2-40B4-BE49-F238E27FC236}">
                <a16:creationId xmlns:a16="http://schemas.microsoft.com/office/drawing/2014/main" id="{10BBD9D6-DCFF-5542-9A05-37DB196FD7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1AD4B62-C82F-CB49-A718-63B707411C86}" type="slidenum">
              <a:rPr lang="it-IT" altLang="it-IT" sz="140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it-IT" altLang="it-IT" sz="1400"/>
          </a:p>
        </p:txBody>
      </p:sp>
      <p:sp>
        <p:nvSpPr>
          <p:cNvPr id="3" name="Rettangolo 2">
            <a:extLst>
              <a:ext uri="{FF2B5EF4-FFF2-40B4-BE49-F238E27FC236}">
                <a16:creationId xmlns:a16="http://schemas.microsoft.com/office/drawing/2014/main" id="{F5402100-DB65-674A-A4CA-AA4F227C3577}"/>
              </a:ext>
            </a:extLst>
          </p:cNvPr>
          <p:cNvSpPr/>
          <p:nvPr/>
        </p:nvSpPr>
        <p:spPr>
          <a:xfrm>
            <a:off x="238463" y="4533473"/>
            <a:ext cx="1540806" cy="461665"/>
          </a:xfrm>
          <a:prstGeom prst="rect">
            <a:avLst/>
          </a:prstGeom>
          <a:solidFill>
            <a:schemeClr val="bg1"/>
          </a:solidFill>
          <a:ln w="28575">
            <a:solidFill>
              <a:srgbClr val="0000FF"/>
            </a:solidFill>
          </a:ln>
        </p:spPr>
        <p:txBody>
          <a:bodyPr wrap="none">
            <a:spAutoFit/>
          </a:bodyPr>
          <a:lstStyle/>
          <a:p>
            <a:r>
              <a:rPr lang="it-IT" sz="2400" b="1" dirty="0"/>
              <a:t> </a:t>
            </a:r>
            <a:r>
              <a:rPr lang="it-IT" sz="24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it-IT" sz="2400" b="1" dirty="0"/>
              <a:t> </a:t>
            </a:r>
            <a:r>
              <a:rPr lang="it-IT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2</a:t>
            </a:r>
            <a:r>
              <a:rPr lang="it-IT" sz="24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it-IT" sz="2400" b="1" dirty="0"/>
              <a:t> </a:t>
            </a:r>
            <a:r>
              <a:rPr lang="it-IT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+ 3</a:t>
            </a:r>
            <a:endParaRPr lang="it-IT" sz="2400" dirty="0"/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61B2CF61-C82F-F041-AEDA-494EC835440D}"/>
              </a:ext>
            </a:extLst>
          </p:cNvPr>
          <p:cNvSpPr txBox="1"/>
          <p:nvPr/>
        </p:nvSpPr>
        <p:spPr>
          <a:xfrm>
            <a:off x="2771800" y="4032545"/>
            <a:ext cx="10801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dirty="0">
                <a:latin typeface="Arial Narrow" panose="020B0604020202020204" pitchFamily="34" charset="0"/>
                <a:cs typeface="Arial Narrow" panose="020B0604020202020204" pitchFamily="34" charset="0"/>
              </a:rPr>
              <a:t>Tabella</a:t>
            </a:r>
          </a:p>
        </p:txBody>
      </p:sp>
      <p:pic>
        <p:nvPicPr>
          <p:cNvPr id="6" name="Immagine 5">
            <a:extLst>
              <a:ext uri="{FF2B5EF4-FFF2-40B4-BE49-F238E27FC236}">
                <a16:creationId xmlns:a16="http://schemas.microsoft.com/office/drawing/2014/main" id="{3018433D-F825-3E46-B30D-881A2C0D206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123173" y="4526560"/>
            <a:ext cx="2594726" cy="1207008"/>
          </a:xfrm>
          <a:prstGeom prst="rect">
            <a:avLst/>
          </a:prstGeom>
        </p:spPr>
      </p:pic>
      <p:sp>
        <p:nvSpPr>
          <p:cNvPr id="7" name="Rettangolo 6">
            <a:extLst>
              <a:ext uri="{FF2B5EF4-FFF2-40B4-BE49-F238E27FC236}">
                <a16:creationId xmlns:a16="http://schemas.microsoft.com/office/drawing/2014/main" id="{698B801E-2D8F-8F4B-9815-F8310C388486}"/>
              </a:ext>
            </a:extLst>
          </p:cNvPr>
          <p:cNvSpPr/>
          <p:nvPr/>
        </p:nvSpPr>
        <p:spPr>
          <a:xfrm>
            <a:off x="6293222" y="3516338"/>
            <a:ext cx="106952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2400" b="1" dirty="0">
                <a:latin typeface="Arial Narrow" panose="020B0604020202020204" pitchFamily="34" charset="0"/>
                <a:cs typeface="Arial Narrow" panose="020B0604020202020204" pitchFamily="34" charset="0"/>
              </a:rPr>
              <a:t>Grafico</a:t>
            </a:r>
          </a:p>
        </p:txBody>
      </p:sp>
      <p:pic>
        <p:nvPicPr>
          <p:cNvPr id="11" name="Immagine 10">
            <a:extLst>
              <a:ext uri="{FF2B5EF4-FFF2-40B4-BE49-F238E27FC236}">
                <a16:creationId xmlns:a16="http://schemas.microsoft.com/office/drawing/2014/main" id="{5532898A-1506-C247-9163-E088C52B5BAE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539519" y="4032545"/>
            <a:ext cx="2703636" cy="2703636"/>
          </a:xfrm>
          <a:prstGeom prst="rect">
            <a:avLst/>
          </a:prstGeom>
          <a:ln w="28575">
            <a:solidFill>
              <a:srgbClr val="0000FF"/>
            </a:solidFill>
          </a:ln>
        </p:spPr>
      </p:pic>
      <p:sp>
        <p:nvSpPr>
          <p:cNvPr id="12" name="Rettangolo 11">
            <a:extLst>
              <a:ext uri="{FF2B5EF4-FFF2-40B4-BE49-F238E27FC236}">
                <a16:creationId xmlns:a16="http://schemas.microsoft.com/office/drawing/2014/main" id="{EC9A3654-8BA7-0F4A-A307-44CA456CB6CC}"/>
              </a:ext>
            </a:extLst>
          </p:cNvPr>
          <p:cNvSpPr/>
          <p:nvPr/>
        </p:nvSpPr>
        <p:spPr>
          <a:xfrm>
            <a:off x="284950" y="4003546"/>
            <a:ext cx="144783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2400" b="1" dirty="0">
                <a:latin typeface="Arial Narrow" panose="020B0604020202020204" pitchFamily="34" charset="0"/>
                <a:cs typeface="Arial Narrow" panose="020B0604020202020204" pitchFamily="34" charset="0"/>
              </a:rPr>
              <a:t>Equazione</a:t>
            </a:r>
            <a:endParaRPr lang="it-IT" sz="24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Footer Placeholder 9">
            <a:extLst>
              <a:ext uri="{FF2B5EF4-FFF2-40B4-BE49-F238E27FC236}">
                <a16:creationId xmlns:a16="http://schemas.microsoft.com/office/drawing/2014/main" id="{CB9F9F9B-B2F4-5740-BD96-FF159DCC5E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381750"/>
            <a:ext cx="35052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1400" i="1"/>
              <a:t>Daniela Valenti, 2022</a:t>
            </a:r>
          </a:p>
        </p:txBody>
      </p:sp>
      <p:sp>
        <p:nvSpPr>
          <p:cNvPr id="25605" name="Title 5">
            <a:extLst>
              <a:ext uri="{FF2B5EF4-FFF2-40B4-BE49-F238E27FC236}">
                <a16:creationId xmlns:a16="http://schemas.microsoft.com/office/drawing/2014/main" id="{3A486B51-D48E-FC43-BA08-D4FFFE99F1E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12192" y="278327"/>
            <a:ext cx="8458200" cy="1066800"/>
          </a:xfrm>
          <a:noFill/>
        </p:spPr>
        <p:txBody>
          <a:bodyPr/>
          <a:lstStyle/>
          <a:p>
            <a:pPr marL="14288" indent="14288"/>
            <a:r>
              <a:rPr lang="it-IT" altLang="it-IT" sz="3200" b="1" dirty="0">
                <a:solidFill>
                  <a:srgbClr val="FF0000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rPr>
              <a:t>Significato grafico delle lettere </a:t>
            </a:r>
            <a:r>
              <a:rPr lang="it-IT" altLang="it-IT" sz="3200" b="1" i="1" dirty="0">
                <a:solidFill>
                  <a:srgbClr val="FF0000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rPr>
              <a:t>m</a:t>
            </a:r>
            <a:r>
              <a:rPr lang="it-IT" altLang="it-IT" sz="3200" b="1" dirty="0">
                <a:solidFill>
                  <a:srgbClr val="FF0000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rPr>
              <a:t> e </a:t>
            </a:r>
            <a:r>
              <a:rPr lang="it-IT" altLang="it-IT" sz="3200" b="1" dirty="0" err="1">
                <a:solidFill>
                  <a:srgbClr val="FF0000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rPr>
              <a:t>q</a:t>
            </a:r>
            <a:r>
              <a:rPr lang="it-IT" altLang="it-IT" sz="3200" b="1" dirty="0">
                <a:solidFill>
                  <a:srgbClr val="FF0000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rPr>
              <a:t> in un’equazione del tipo y = </a:t>
            </a:r>
            <a:r>
              <a:rPr lang="it-IT" altLang="it-IT" sz="3200" b="1" i="1" dirty="0">
                <a:solidFill>
                  <a:srgbClr val="FF0000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rPr>
              <a:t>m</a:t>
            </a:r>
            <a:r>
              <a:rPr lang="it-IT" altLang="it-IT" sz="3200" b="1" dirty="0">
                <a:solidFill>
                  <a:srgbClr val="FF0000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rPr>
              <a:t>x + </a:t>
            </a:r>
            <a:r>
              <a:rPr lang="it-IT" altLang="it-IT" sz="3200" b="1" dirty="0" err="1">
                <a:solidFill>
                  <a:srgbClr val="FF0000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rPr>
              <a:t>q</a:t>
            </a:r>
            <a:endParaRPr lang="it-IT" altLang="it-IT" sz="3200" b="1" dirty="0">
              <a:solidFill>
                <a:srgbClr val="FF0000"/>
              </a:solidFill>
              <a:latin typeface="Arial Narrow" panose="020B0604020202020204" pitchFamily="34" charset="0"/>
              <a:ea typeface="ＭＳ Ｐゴシック" panose="020B0600070205080204" pitchFamily="34" charset="-128"/>
            </a:endParaRPr>
          </a:p>
        </p:txBody>
      </p:sp>
      <p:graphicFrame>
        <p:nvGraphicFramePr>
          <p:cNvPr id="25602" name="Object 2">
            <a:extLst>
              <a:ext uri="{FF2B5EF4-FFF2-40B4-BE49-F238E27FC236}">
                <a16:creationId xmlns:a16="http://schemas.microsoft.com/office/drawing/2014/main" id="{5FE48F65-1D88-4044-8094-4AFC356D5D1E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248400" y="1676400"/>
          <a:ext cx="1285875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27" name="Microsoft Equation" r:id="rId4" imgW="8915400" imgH="4229100" progId="Equation.DSMT4">
                  <p:embed/>
                </p:oleObj>
              </mc:Choice>
              <mc:Fallback>
                <p:oleObj name="Microsoft Equation" r:id="rId4" imgW="8915400" imgH="4229100" progId="Equation.DSMT4">
                  <p:embed/>
                  <p:pic>
                    <p:nvPicPr>
                      <p:cNvPr id="25602" name="Object 2">
                        <a:extLst>
                          <a:ext uri="{FF2B5EF4-FFF2-40B4-BE49-F238E27FC236}">
                            <a16:creationId xmlns:a16="http://schemas.microsoft.com/office/drawing/2014/main" id="{5FE48F65-1D88-4044-8094-4AFC356D5D1E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48400" y="1676400"/>
                        <a:ext cx="1285875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Slide Number Placeholder 26">
            <a:extLst>
              <a:ext uri="{FF2B5EF4-FFF2-40B4-BE49-F238E27FC236}">
                <a16:creationId xmlns:a16="http://schemas.microsoft.com/office/drawing/2014/main" id="{10BBD9D6-DCFF-5542-9A05-37DB196FD7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1AD4B62-C82F-CB49-A718-63B707411C86}" type="slidenum">
              <a:rPr lang="it-IT" altLang="it-IT" sz="1400"/>
              <a:pPr>
                <a:spcBef>
                  <a:spcPct val="0"/>
                </a:spcBef>
                <a:buFontTx/>
                <a:buNone/>
              </a:pPr>
              <a:t>6</a:t>
            </a:fld>
            <a:endParaRPr lang="it-IT" altLang="it-IT" sz="1400"/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44F91DE9-FF7C-1747-BF97-59B646FD4EF4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12917" y="1757284"/>
            <a:ext cx="3871113" cy="1196715"/>
          </a:xfrm>
          <a:prstGeom prst="rect">
            <a:avLst/>
          </a:prstGeom>
        </p:spPr>
      </p:pic>
      <p:pic>
        <p:nvPicPr>
          <p:cNvPr id="6" name="Immagine 5">
            <a:extLst>
              <a:ext uri="{FF2B5EF4-FFF2-40B4-BE49-F238E27FC236}">
                <a16:creationId xmlns:a16="http://schemas.microsoft.com/office/drawing/2014/main" id="{F3AD84CB-6818-4D48-83C3-25EA017B914A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541292" y="1774241"/>
            <a:ext cx="4023816" cy="1179758"/>
          </a:xfrm>
          <a:prstGeom prst="rect">
            <a:avLst/>
          </a:prstGeom>
        </p:spPr>
      </p:pic>
      <p:pic>
        <p:nvPicPr>
          <p:cNvPr id="23" name="Immagine 22">
            <a:extLst>
              <a:ext uri="{FF2B5EF4-FFF2-40B4-BE49-F238E27FC236}">
                <a16:creationId xmlns:a16="http://schemas.microsoft.com/office/drawing/2014/main" id="{D7648461-EAFB-4847-B727-91602FAB7739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73739" y="2990740"/>
            <a:ext cx="3149468" cy="3285041"/>
          </a:xfrm>
          <a:prstGeom prst="rect">
            <a:avLst/>
          </a:prstGeom>
          <a:ln w="28575">
            <a:solidFill>
              <a:srgbClr val="FFC000"/>
            </a:solidFill>
          </a:ln>
        </p:spPr>
      </p:pic>
      <p:pic>
        <p:nvPicPr>
          <p:cNvPr id="25" name="Immagine 24">
            <a:extLst>
              <a:ext uri="{FF2B5EF4-FFF2-40B4-BE49-F238E27FC236}">
                <a16:creationId xmlns:a16="http://schemas.microsoft.com/office/drawing/2014/main" id="{0C4D697C-C668-F54A-B2C1-B5466A3F2141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99056" y="3008546"/>
            <a:ext cx="3508288" cy="3508288"/>
          </a:xfrm>
          <a:prstGeom prst="rect">
            <a:avLst/>
          </a:prstGeom>
          <a:ln w="28575">
            <a:solidFill>
              <a:srgbClr val="FFC000"/>
            </a:solidFill>
          </a:ln>
        </p:spPr>
      </p:pic>
    </p:spTree>
    <p:extLst>
      <p:ext uri="{BB962C8B-B14F-4D97-AF65-F5344CB8AC3E}">
        <p14:creationId xmlns:p14="http://schemas.microsoft.com/office/powerpoint/2010/main" val="2512065320"/>
      </p:ext>
    </p:extLst>
  </p:cSld>
  <p:clrMapOvr>
    <a:masterClrMapping/>
  </p:clrMapOvr>
</p:sld>
</file>

<file path=ppt/theme/theme1.xml><?xml version="1.0" encoding="utf-8"?>
<a:theme xmlns:a="http://schemas.openxmlformats.org/drawingml/2006/main" name="Struttura predefinita">
  <a:themeElements>
    <a:clrScheme name="Custom 2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ruttura predefinit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Struttura predefinit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47150</TotalTime>
  <Words>258</Words>
  <Application>Microsoft Macintosh PowerPoint</Application>
  <PresentationFormat>Presentazione su schermo (4:3)</PresentationFormat>
  <Paragraphs>44</Paragraphs>
  <Slides>6</Slides>
  <Notes>2</Notes>
  <HiddenSlides>0</HiddenSlides>
  <MMClips>0</MMClips>
  <ScaleCrop>false</ScaleCrop>
  <HeadingPairs>
    <vt:vector size="8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Server OLE incorporati</vt:lpstr>
      </vt:variant>
      <vt:variant>
        <vt:i4>1</vt:i4>
      </vt:variant>
      <vt:variant>
        <vt:lpstr>Titoli diapositive</vt:lpstr>
      </vt:variant>
      <vt:variant>
        <vt:i4>6</vt:i4>
      </vt:variant>
    </vt:vector>
  </HeadingPairs>
  <TitlesOfParts>
    <vt:vector size="13" baseType="lpstr">
      <vt:lpstr>ＭＳ Ｐゴシック</vt:lpstr>
      <vt:lpstr>Arial</vt:lpstr>
      <vt:lpstr>Arial Narrow</vt:lpstr>
      <vt:lpstr>Calibri</vt:lpstr>
      <vt:lpstr>Times New Roman</vt:lpstr>
      <vt:lpstr>Struttura predefinita</vt:lpstr>
      <vt:lpstr>Microsoft Equation</vt:lpstr>
      <vt:lpstr>Grafico di una retta</vt:lpstr>
      <vt:lpstr>Equazioni che descrivono rette</vt:lpstr>
      <vt:lpstr>Tracciare il grafico a partire dall’equazione</vt:lpstr>
      <vt:lpstr>Significato dell’equazione di una retta</vt:lpstr>
      <vt:lpstr>Un procedimento per tracciare il grafico di una retta a partire da un’equazione del tipo y = mx + q</vt:lpstr>
      <vt:lpstr>Significato grafico delle lettere m e q in un’equazione del tipo y = mx + q</vt:lpstr>
    </vt:vector>
  </TitlesOfParts>
  <Manager/>
  <Company/>
  <LinksUpToDate>false</LinksUpToDate>
  <SharedDoc>false</SharedDoc>
  <HyperlinkBase/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Approssimazioni Concorso</dc:title>
  <dc:subject/>
  <dc:creator>Io</dc:creator>
  <cp:keywords/>
  <dc:description/>
  <cp:lastModifiedBy>Microsoft Office User</cp:lastModifiedBy>
  <cp:revision>1570</cp:revision>
  <dcterms:created xsi:type="dcterms:W3CDTF">2014-08-24T17:13:09Z</dcterms:created>
  <dcterms:modified xsi:type="dcterms:W3CDTF">2022-04-05T09:53:24Z</dcterms:modified>
  <cp:category/>
</cp:coreProperties>
</file>