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8" r:id="rId3"/>
    <p:sldId id="302" r:id="rId4"/>
    <p:sldId id="303" r:id="rId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FFD"/>
    <a:srgbClr val="1642C9"/>
    <a:srgbClr val="FFFEE8"/>
    <a:srgbClr val="107768"/>
    <a:srgbClr val="AA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/>
    <p:restoredTop sz="93238"/>
  </p:normalViewPr>
  <p:slideViewPr>
    <p:cSldViewPr>
      <p:cViewPr varScale="1">
        <p:scale>
          <a:sx n="127" d="100"/>
          <a:sy n="127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B7FCFC2-C2EB-9D41-9419-55668904D4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AC35CB-2452-AF4D-9A26-1B88516A7C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35FA7-8DE9-A04D-BC37-3F2340A10786}" type="datetime1">
              <a:rPr lang="it-IT" altLang="it-IT"/>
              <a:pPr>
                <a:defRPr/>
              </a:pPr>
              <a:t>22/03/22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C8DBDB33-A877-4547-BF6F-90D2BD4A3C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60D58095-5859-2548-A977-6CB2CF04D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7633C5-8D8E-DD40-AF12-66D9056DDF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0A27E1-AE8E-DD4D-B39C-6E16DA617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1CDA3F-B6ED-B740-8E2E-09D1FD44A5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C56757-9D7F-9A4C-8705-C6975653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0F8C-B0DE-3A41-8A8F-0296303083A6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0E71E1-7B6B-C641-A836-2473D399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175983-50FE-FE4C-A078-4644188B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393D-06D9-DF4B-80B5-503723569E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050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40A993-C2AB-BF43-952A-AFF40955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F020-63B4-494A-B4B6-1033603DEB20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D0B370-DA51-0743-9462-D4E242F5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6BC3B-5856-524F-B48B-9E9BA17E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D7ED-9324-C944-9098-E3EED38185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14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979651-54F7-2B4C-A0D8-1A51F860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2385-E48A-9442-A29C-1DAB90F01D42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9F842-B059-BA4F-BE7B-8F9BE31D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2A8D00-E08B-F94D-A769-2D8CF403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05CF-3070-EE4B-A3CB-7863C592CA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995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C4BC98-FA15-A74F-AEFF-6AE4C625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7297-3240-CE40-AC36-3A7B6842A717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6A5A89-9847-004A-A9F3-1D9980FF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F924C4-A3D0-3D4D-BA31-4E7534C0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FF24-50E1-8B4F-9F6C-E913F97F11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938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D777C0-5E6F-5D47-8675-1CE3EE89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1EED-3E3A-CF4F-9F22-6FA653763F7D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D6448C-D70B-D647-8B12-DE848FB2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4BA94A-4693-D441-9FBF-AE2211D8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90DA-ED91-CD47-A681-6A60BFA815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275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CC109FC-251C-F344-816E-76297EE5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BFDF-8E39-1544-9159-BACB2E53945C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69E8FD7-29F1-1242-9562-12F9E51B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7BB36B2-C921-BE4D-B0B2-2FF31774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8E02-009B-FF4C-92A4-722E4C524E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958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E812608-6D6B-AB4D-B29D-E56FA559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21A2-C3C1-DC47-9F93-4395E4FEC7D8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F2F97BD8-6BF4-964B-84AE-B4D205B7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8273458C-94AD-0C40-B786-F4D868D8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8905-1C7F-1C40-B245-39D4CA39DE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08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7E937FAA-85F2-F646-A51C-CE35D092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A89B-6A40-5D4B-9020-88D96B52A297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2ACC13B-CC5C-1741-9FD9-0BC73DEA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3D3AF73A-2452-0147-B500-06E5DE17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80382-6E16-9F48-ACF9-D8B098D6C9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808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19EB79F-887E-844E-B71F-DDDD5A43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3EF6-4A8D-1D4E-B373-E67B4823BA8E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5A69DEE-7409-2642-8AD7-B0C52E23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FA4A1782-2EE6-C74D-AA43-8E383441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8021-D269-7F40-84A4-2A7F779C2D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128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903DE1A-BB7F-C040-8E6D-B508CC03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FD94-929A-2144-923A-CC9589810F4B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261DEC5-8E70-074C-9BFC-C9EAF030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15D770F-27AD-E24B-82C7-9CD9EC34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9BDF-ADC7-4142-9F00-C1974E2439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64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F682681-909D-2C4F-A222-9F46D7EE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BD4-537C-5D44-BF9D-5A39171B85B2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D98994A-5962-414E-B62A-DCD045E2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431C97A-92DC-E542-B486-A6887E3C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9221-02EE-4B42-8BA7-84AA90784D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337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16785ED1-9C90-6540-AA53-2643599856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9791A1F8-470A-8743-AA28-E053524E37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AC3A1A-523A-8644-A195-85750B704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BA76AC-779F-6A4A-9997-BAC02D2A4A0F}" type="datetime1">
              <a:rPr lang="it-IT" altLang="it-IT" smtClean="0"/>
              <a:t>22/03/22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FA3A3A-058D-C344-A8C2-9AE6E02E4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3B9059-225C-074C-825B-5E938ABB4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D2B904-D01E-FF45-B888-E989230F49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699E1C28-4935-F647-BD0B-A86C0968B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2276872"/>
            <a:ext cx="8857108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Derivare quozienti di funzioni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Risposte e commenti all’attività</a:t>
            </a:r>
          </a:p>
        </p:txBody>
      </p:sp>
      <p:sp>
        <p:nvSpPr>
          <p:cNvPr id="14338" name="Segnaposto piè di pagina 3">
            <a:extLst>
              <a:ext uri="{FF2B5EF4-FFF2-40B4-BE49-F238E27FC236}">
                <a16:creationId xmlns:a16="http://schemas.microsoft.com/office/drawing/2014/main" id="{180EB07D-5BC9-AB42-90E9-A1BABC45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egnaposto numero diapositiva 4">
            <a:extLst>
              <a:ext uri="{FF2B5EF4-FFF2-40B4-BE49-F238E27FC236}">
                <a16:creationId xmlns:a16="http://schemas.microsoft.com/office/drawing/2014/main" id="{3E914C72-ACF6-3A4B-BC7F-4BA422945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06C63-81AD-244E-936F-45353F339BE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A8406E08-B421-A74C-9024-A32F34300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23" y="548680"/>
            <a:ext cx="8135938" cy="6096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1CC5771C-FA31-0D4E-A809-24A86C01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FAD256B-A0D3-DA47-9C38-17C313E27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A9359F-95F7-754D-A955-A16A59E79A4C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B869FA1-FE07-EF40-91EF-852B8FC773C1}"/>
              </a:ext>
            </a:extLst>
          </p:cNvPr>
          <p:cNvGrpSpPr/>
          <p:nvPr/>
        </p:nvGrpSpPr>
        <p:grpSpPr>
          <a:xfrm>
            <a:off x="321275" y="1484784"/>
            <a:ext cx="8499000" cy="3888432"/>
            <a:chOff x="321275" y="1484784"/>
            <a:chExt cx="8499000" cy="3888432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0A8090E-B05D-704C-BFF4-C381C4809DDA}"/>
                </a:ext>
              </a:extLst>
            </p:cNvPr>
            <p:cNvGrpSpPr/>
            <p:nvPr/>
          </p:nvGrpSpPr>
          <p:grpSpPr>
            <a:xfrm>
              <a:off x="5609352" y="1700808"/>
              <a:ext cx="3210923" cy="2713165"/>
              <a:chOff x="5691355" y="1896758"/>
              <a:chExt cx="3210923" cy="2713165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DD27AE08-A133-9C4D-835D-7A4F5995C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1355" y="2305667"/>
                <a:ext cx="3210923" cy="2304256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8A09D24-DFA7-AD40-B4D9-9B8BB31335DA}"/>
                  </a:ext>
                </a:extLst>
              </p:cNvPr>
              <p:cNvSpPr txBox="1"/>
              <p:nvPr/>
            </p:nvSpPr>
            <p:spPr>
              <a:xfrm>
                <a:off x="5691355" y="1896758"/>
                <a:ext cx="31389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Derivate di funzioni elementari</a:t>
                </a:r>
              </a:p>
            </p:txBody>
          </p:sp>
        </p:grp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AF0970F-2485-4E45-8805-80EFCF9FC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75" y="1484784"/>
              <a:ext cx="5148649" cy="38884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C64D1D85-FC1A-FB43-88A8-689B4645A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61693"/>
            <a:ext cx="6912768" cy="96964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086A991F-80B7-F540-B0A1-AA7EFB1D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7519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7D3C1CAF-98DF-4F48-9AC4-C9E886877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88224" y="64974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204E14-1434-B740-BC6C-688E9EC4932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BD30210-BA75-D547-A124-DBADBCAAE26A}"/>
              </a:ext>
            </a:extLst>
          </p:cNvPr>
          <p:cNvGrpSpPr/>
          <p:nvPr/>
        </p:nvGrpSpPr>
        <p:grpSpPr>
          <a:xfrm>
            <a:off x="35091" y="820212"/>
            <a:ext cx="9041242" cy="5737542"/>
            <a:chOff x="35091" y="820212"/>
            <a:chExt cx="9041242" cy="573754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67CEB4D-529E-F84C-AC4B-807F19AC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91" y="820212"/>
              <a:ext cx="7776864" cy="454373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AC31FE7-738E-B940-AFF0-566074BE8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410" y="4253498"/>
              <a:ext cx="3210923" cy="2304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9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C64D1D85-FC1A-FB43-88A8-689B4645A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61693"/>
            <a:ext cx="6912768" cy="96964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3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086A991F-80B7-F540-B0A1-AA7EFB1D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7519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7D3C1CAF-98DF-4F48-9AC4-C9E886877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88224" y="64974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204E14-1434-B740-BC6C-688E9EC4932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48D67F-2DAD-794B-959D-A399E7013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6" y="1031333"/>
            <a:ext cx="8244408" cy="49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07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14463</TotalTime>
  <Words>39</Words>
  <Application>Microsoft Macintosh PowerPoint</Application>
  <PresentationFormat>Presentazione su schermo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Arial Narrow</vt:lpstr>
      <vt:lpstr>Calibri</vt:lpstr>
      <vt:lpstr>Tema di Office</vt:lpstr>
      <vt:lpstr>Derivare quozienti di funzioni Risposte e commenti all’attività</vt:lpstr>
      <vt:lpstr>Quesito 1</vt:lpstr>
      <vt:lpstr>Quesito 2</vt:lpstr>
      <vt:lpstr>Quesito 3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delle derivate</dc:title>
  <dc:subject/>
  <dc:creator>Enrico Pietropoli</dc:creator>
  <cp:keywords/>
  <dc:description/>
  <cp:lastModifiedBy>Microsoft Office User</cp:lastModifiedBy>
  <cp:revision>322</cp:revision>
  <cp:lastPrinted>2014-12-06T15:36:09Z</cp:lastPrinted>
  <dcterms:created xsi:type="dcterms:W3CDTF">2014-12-13T14:33:00Z</dcterms:created>
  <dcterms:modified xsi:type="dcterms:W3CDTF">2022-03-22T14:28:31Z</dcterms:modified>
  <cp:category/>
</cp:coreProperties>
</file>