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50" r:id="rId2"/>
    <p:sldId id="374" r:id="rId3"/>
    <p:sldId id="335" r:id="rId4"/>
    <p:sldId id="372" r:id="rId5"/>
    <p:sldId id="373" r:id="rId6"/>
  </p:sldIdLst>
  <p:sldSz cx="9144000" cy="6858000" type="screen4x3"/>
  <p:notesSz cx="6858000" cy="9144000"/>
  <p:custShowLst>
    <p:custShow name="Bolzano" id="0">
      <p:sldLst/>
    </p:custShow>
    <p:custShow name="Cantor" id="1">
      <p:sldLst/>
    </p:custShow>
    <p:custShow name="Hilbert" id="2">
      <p:sldLst/>
    </p:custShow>
    <p:custShow name="Archimede" id="3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AF7FC"/>
    <a:srgbClr val="F7FFF4"/>
    <a:srgbClr val="0000FF"/>
    <a:srgbClr val="E98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18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>
            <a:extLst>
              <a:ext uri="{FF2B5EF4-FFF2-40B4-BE49-F238E27FC236}">
                <a16:creationId xmlns:a16="http://schemas.microsoft.com/office/drawing/2014/main" id="{E8D5B016-EB50-D149-B626-58D9B9788F5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BDBD882E-8ECA-1E45-B3AB-10676B4DB20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18788" name="Rectangle 4">
            <a:extLst>
              <a:ext uri="{FF2B5EF4-FFF2-40B4-BE49-F238E27FC236}">
                <a16:creationId xmlns:a16="http://schemas.microsoft.com/office/drawing/2014/main" id="{6280FA40-1320-DA41-ACB7-D25DADB997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118789" name="Rectangle 5">
            <a:extLst>
              <a:ext uri="{FF2B5EF4-FFF2-40B4-BE49-F238E27FC236}">
                <a16:creationId xmlns:a16="http://schemas.microsoft.com/office/drawing/2014/main" id="{47F10090-A64C-5C40-92F4-15E5BAC4D6D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7CFA9C0-B8A9-7B45-9226-6DA45ED6FB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FE94D155-0919-DD43-9636-6C2262E773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L'infinito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072D4DB-037D-014D-B30B-5FF73DD329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20/09/02</a:t>
            </a: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CB208953-C0C0-414C-9AA5-5AB9AC58AA7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6311CCF8-90C1-A543-B0CF-2ACD9674F4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F3A3449C-7B18-B443-B0CB-1276114FE1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r>
              <a:rPr lang="it-IT" altLang="it-IT"/>
              <a:t>Liceo Scientifico "Laurana" - Urbino</a:t>
            </a:r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800CA920-D497-3941-89F5-95835D1D4E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02BA96D7-369A-BB43-8132-D7898426C3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0">
            <a:extLst>
              <a:ext uri="{FF2B5EF4-FFF2-40B4-BE49-F238E27FC236}">
                <a16:creationId xmlns:a16="http://schemas.microsoft.com/office/drawing/2014/main" id="{C08CA0EB-8FC1-9A49-B2A5-189FF5593016}"/>
              </a:ext>
            </a:extLst>
          </p:cNvPr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109">
              <a:extLst>
                <a:ext uri="{FF2B5EF4-FFF2-40B4-BE49-F238E27FC236}">
                  <a16:creationId xmlns:a16="http://schemas.microsoft.com/office/drawing/2014/main" id="{1745CE39-C060-3C4B-A466-E019D100B01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2" y="-14"/>
              <a:ext cx="5996" cy="4553"/>
              <a:chOff x="-162" y="-14"/>
              <a:chExt cx="5996" cy="4553"/>
            </a:xfrm>
          </p:grpSpPr>
          <p:sp>
            <p:nvSpPr>
              <p:cNvPr id="20" name="Freeform 4">
                <a:extLst>
                  <a:ext uri="{FF2B5EF4-FFF2-40B4-BE49-F238E27FC236}">
                    <a16:creationId xmlns:a16="http://schemas.microsoft.com/office/drawing/2014/main" id="{48A03474-85A3-7544-8AC7-241BA8B64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917A0F87-D118-394A-A0F9-F7E6BA86A71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2" name="Freeform 6">
                <a:extLst>
                  <a:ext uri="{FF2B5EF4-FFF2-40B4-BE49-F238E27FC236}">
                    <a16:creationId xmlns:a16="http://schemas.microsoft.com/office/drawing/2014/main" id="{27CF055A-734B-9B45-AFD6-36B25DDEEA0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id="{1C119C63-C1C3-E04F-B2E8-CDD5BBA4990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64917D07-3FFE-DD49-8A90-6B9EC972D5E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5" name="Freeform 9">
                <a:extLst>
                  <a:ext uri="{FF2B5EF4-FFF2-40B4-BE49-F238E27FC236}">
                    <a16:creationId xmlns:a16="http://schemas.microsoft.com/office/drawing/2014/main" id="{F42F3B52-008B-7F45-8921-4105B7F39F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6" name="Freeform 10">
                <a:extLst>
                  <a:ext uri="{FF2B5EF4-FFF2-40B4-BE49-F238E27FC236}">
                    <a16:creationId xmlns:a16="http://schemas.microsoft.com/office/drawing/2014/main" id="{B5220EC1-B73F-C141-93C7-78D4F8DC79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7" name="Freeform 11">
                <a:extLst>
                  <a:ext uri="{FF2B5EF4-FFF2-40B4-BE49-F238E27FC236}">
                    <a16:creationId xmlns:a16="http://schemas.microsoft.com/office/drawing/2014/main" id="{0905D23F-5FC9-8C4B-9A82-3D36CA4F6C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8" name="Freeform 12">
                <a:extLst>
                  <a:ext uri="{FF2B5EF4-FFF2-40B4-BE49-F238E27FC236}">
                    <a16:creationId xmlns:a16="http://schemas.microsoft.com/office/drawing/2014/main" id="{54F5D93B-5FE7-4D4F-83A4-9393CCF73A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29" name="Freeform 13">
                <a:extLst>
                  <a:ext uri="{FF2B5EF4-FFF2-40B4-BE49-F238E27FC236}">
                    <a16:creationId xmlns:a16="http://schemas.microsoft.com/office/drawing/2014/main" id="{D4DBEACE-A48E-0049-AD70-60BA2F2DFC1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0" name="Freeform 14">
                <a:extLst>
                  <a:ext uri="{FF2B5EF4-FFF2-40B4-BE49-F238E27FC236}">
                    <a16:creationId xmlns:a16="http://schemas.microsoft.com/office/drawing/2014/main" id="{D646DEAB-207D-C940-AB56-D6E0DF149CC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id="{F7AE9715-E265-0B4B-AAF4-2AD48088136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2" name="Freeform 16">
                <a:extLst>
                  <a:ext uri="{FF2B5EF4-FFF2-40B4-BE49-F238E27FC236}">
                    <a16:creationId xmlns:a16="http://schemas.microsoft.com/office/drawing/2014/main" id="{0E672B41-DFE3-364E-9193-71C41E4FF8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3" name="Freeform 17">
                <a:extLst>
                  <a:ext uri="{FF2B5EF4-FFF2-40B4-BE49-F238E27FC236}">
                    <a16:creationId xmlns:a16="http://schemas.microsoft.com/office/drawing/2014/main" id="{93EE13C3-2829-1A4D-900D-402037A7F7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4" name="Freeform 18">
                <a:extLst>
                  <a:ext uri="{FF2B5EF4-FFF2-40B4-BE49-F238E27FC236}">
                    <a16:creationId xmlns:a16="http://schemas.microsoft.com/office/drawing/2014/main" id="{07871C45-8C13-D14C-BB25-8B8F1FE39B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5" name="Freeform 19">
                <a:extLst>
                  <a:ext uri="{FF2B5EF4-FFF2-40B4-BE49-F238E27FC236}">
                    <a16:creationId xmlns:a16="http://schemas.microsoft.com/office/drawing/2014/main" id="{7AC02D91-EDFD-3349-8444-771E79DC53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BB35BF7B-2D2E-2A42-AA8F-092A3A534A9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8B4A5B1D-236C-874C-8345-0BC14A140D8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3992ADEC-299C-EF42-8677-597F05330DE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8E524D1B-1A2F-5843-B5DB-534D7908185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4BA59319-41E3-2A4D-AF1E-B2DA2D77944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0C45C356-3004-EB4A-89A5-BE17AFCEDB3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20B376BC-3CAE-E24F-BA97-6344A966D3B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3" name="Freeform 27">
                <a:extLst>
                  <a:ext uri="{FF2B5EF4-FFF2-40B4-BE49-F238E27FC236}">
                    <a16:creationId xmlns:a16="http://schemas.microsoft.com/office/drawing/2014/main" id="{0AF2855E-5873-A140-84B0-E88BBBABC0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4" name="Freeform 28">
                <a:extLst>
                  <a:ext uri="{FF2B5EF4-FFF2-40B4-BE49-F238E27FC236}">
                    <a16:creationId xmlns:a16="http://schemas.microsoft.com/office/drawing/2014/main" id="{5445DF10-9B3A-4D4A-87F7-4DBF396F686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5" name="Freeform 29">
                <a:extLst>
                  <a:ext uri="{FF2B5EF4-FFF2-40B4-BE49-F238E27FC236}">
                    <a16:creationId xmlns:a16="http://schemas.microsoft.com/office/drawing/2014/main" id="{A2140C25-F45A-3849-B40B-3B64BC270C1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6" name="Freeform 30">
                <a:extLst>
                  <a:ext uri="{FF2B5EF4-FFF2-40B4-BE49-F238E27FC236}">
                    <a16:creationId xmlns:a16="http://schemas.microsoft.com/office/drawing/2014/main" id="{FAD8A980-54E4-E348-BA2D-27A98E10CFF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183DEDBE-C6DD-B642-B10D-5E1B3CB078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8" name="Freeform 32">
                <a:extLst>
                  <a:ext uri="{FF2B5EF4-FFF2-40B4-BE49-F238E27FC236}">
                    <a16:creationId xmlns:a16="http://schemas.microsoft.com/office/drawing/2014/main" id="{95D37E0F-19B5-234D-9AFC-AA5E87530F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49" name="Freeform 33">
                <a:extLst>
                  <a:ext uri="{FF2B5EF4-FFF2-40B4-BE49-F238E27FC236}">
                    <a16:creationId xmlns:a16="http://schemas.microsoft.com/office/drawing/2014/main" id="{8A7EC146-CF48-3943-AE1C-3578CEA916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0" name="Freeform 34">
                <a:extLst>
                  <a:ext uri="{FF2B5EF4-FFF2-40B4-BE49-F238E27FC236}">
                    <a16:creationId xmlns:a16="http://schemas.microsoft.com/office/drawing/2014/main" id="{591CB0D8-10D8-B740-9B32-4D7A8CF90B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1" name="Freeform 35">
                <a:extLst>
                  <a:ext uri="{FF2B5EF4-FFF2-40B4-BE49-F238E27FC236}">
                    <a16:creationId xmlns:a16="http://schemas.microsoft.com/office/drawing/2014/main" id="{76CE607B-A878-CF45-9A7C-9462844C54F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2" name="Freeform 36">
                <a:extLst>
                  <a:ext uri="{FF2B5EF4-FFF2-40B4-BE49-F238E27FC236}">
                    <a16:creationId xmlns:a16="http://schemas.microsoft.com/office/drawing/2014/main" id="{9DFD2A51-429D-2C4E-B3A5-4D3A56715D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3" name="Freeform 37">
                <a:extLst>
                  <a:ext uri="{FF2B5EF4-FFF2-40B4-BE49-F238E27FC236}">
                    <a16:creationId xmlns:a16="http://schemas.microsoft.com/office/drawing/2014/main" id="{8F064BD7-E49C-F343-BAC4-A2271F5D87C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4" name="Freeform 38">
                <a:extLst>
                  <a:ext uri="{FF2B5EF4-FFF2-40B4-BE49-F238E27FC236}">
                    <a16:creationId xmlns:a16="http://schemas.microsoft.com/office/drawing/2014/main" id="{AA1DF5AA-FA87-EE48-8D86-C8DB5F3AF4E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5" name="Freeform 39">
                <a:extLst>
                  <a:ext uri="{FF2B5EF4-FFF2-40B4-BE49-F238E27FC236}">
                    <a16:creationId xmlns:a16="http://schemas.microsoft.com/office/drawing/2014/main" id="{3A2D8834-9009-0D4C-AF09-432808358BF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6" name="Freeform 40">
                <a:extLst>
                  <a:ext uri="{FF2B5EF4-FFF2-40B4-BE49-F238E27FC236}">
                    <a16:creationId xmlns:a16="http://schemas.microsoft.com/office/drawing/2014/main" id="{19275E3D-E058-CD47-B666-DD4822FAB2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1A3E24BB-BB77-0540-BA92-67CB97C371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E3992351-18EC-594B-BE1E-B0257BE2289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A51CC3CD-5825-654B-B67E-4601728DD8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840D2449-8DA7-8047-8BD8-37E25AC3756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4103298B-2E83-E548-8461-5A1AE9A4B7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6415CAD1-728E-BE44-BEDE-CC179E02DCD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FCBFA8DC-44E8-AD47-8279-B181147E020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1F3515C6-9F2B-F84D-8146-B90AAF4BC0A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0746DE48-E27D-904A-B7D8-470B811FC1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F87FE4F3-0984-4640-9F78-9D4C0AD3A95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C52BAA7C-3E66-8549-AB68-6F24DCD9B8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DEB6C9AE-B96E-4F40-A680-E9CAE5EF71F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9B537862-E61D-B249-96B1-92BA344E24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FA8C9A6C-8D8F-D649-8C35-6050DC5317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5890503E-F1F5-6141-B751-F570800E48D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2" name="Freeform 56">
                <a:extLst>
                  <a:ext uri="{FF2B5EF4-FFF2-40B4-BE49-F238E27FC236}">
                    <a16:creationId xmlns:a16="http://schemas.microsoft.com/office/drawing/2014/main" id="{01CB4819-994B-CF40-80C3-484C4E64A09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3" name="Freeform 57">
                <a:extLst>
                  <a:ext uri="{FF2B5EF4-FFF2-40B4-BE49-F238E27FC236}">
                    <a16:creationId xmlns:a16="http://schemas.microsoft.com/office/drawing/2014/main" id="{61DA9C27-FBAB-A146-93E2-4B010A63BB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4" name="Freeform 58">
                <a:extLst>
                  <a:ext uri="{FF2B5EF4-FFF2-40B4-BE49-F238E27FC236}">
                    <a16:creationId xmlns:a16="http://schemas.microsoft.com/office/drawing/2014/main" id="{8895DEAA-C79D-0043-B57E-0FA2DE6220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6B51917A-3894-F74C-8997-7EDA224CC25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6" name="Freeform 60">
                <a:extLst>
                  <a:ext uri="{FF2B5EF4-FFF2-40B4-BE49-F238E27FC236}">
                    <a16:creationId xmlns:a16="http://schemas.microsoft.com/office/drawing/2014/main" id="{41EEDA06-7EAE-504A-AD6E-E65847561AC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7" name="Freeform 61">
                <a:extLst>
                  <a:ext uri="{FF2B5EF4-FFF2-40B4-BE49-F238E27FC236}">
                    <a16:creationId xmlns:a16="http://schemas.microsoft.com/office/drawing/2014/main" id="{146EB37F-50C3-DE4F-8137-F47EBC115A0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8" name="Freeform 62">
                <a:extLst>
                  <a:ext uri="{FF2B5EF4-FFF2-40B4-BE49-F238E27FC236}">
                    <a16:creationId xmlns:a16="http://schemas.microsoft.com/office/drawing/2014/main" id="{519AC54D-4ADE-E94D-B417-CFB0C6A286A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79" name="Freeform 63">
                <a:extLst>
                  <a:ext uri="{FF2B5EF4-FFF2-40B4-BE49-F238E27FC236}">
                    <a16:creationId xmlns:a16="http://schemas.microsoft.com/office/drawing/2014/main" id="{FF237290-6450-0745-964F-6A5E432E477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0" name="Freeform 64">
                <a:extLst>
                  <a:ext uri="{FF2B5EF4-FFF2-40B4-BE49-F238E27FC236}">
                    <a16:creationId xmlns:a16="http://schemas.microsoft.com/office/drawing/2014/main" id="{066C2973-1B31-B24A-A4D3-B76E5384C06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1" name="Freeform 65">
                <a:extLst>
                  <a:ext uri="{FF2B5EF4-FFF2-40B4-BE49-F238E27FC236}">
                    <a16:creationId xmlns:a16="http://schemas.microsoft.com/office/drawing/2014/main" id="{497EDAA1-65A6-7440-A618-57E268A5CF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7" y="-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2" name="Freeform 66">
                <a:extLst>
                  <a:ext uri="{FF2B5EF4-FFF2-40B4-BE49-F238E27FC236}">
                    <a16:creationId xmlns:a16="http://schemas.microsoft.com/office/drawing/2014/main" id="{1C692E96-0C51-8C41-ACAB-2C3F9F057AA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3" name="Freeform 67">
                <a:extLst>
                  <a:ext uri="{FF2B5EF4-FFF2-40B4-BE49-F238E27FC236}">
                    <a16:creationId xmlns:a16="http://schemas.microsoft.com/office/drawing/2014/main" id="{0DFE71C2-FC09-5B4E-947F-E222D44F21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4" name="Freeform 68">
                <a:extLst>
                  <a:ext uri="{FF2B5EF4-FFF2-40B4-BE49-F238E27FC236}">
                    <a16:creationId xmlns:a16="http://schemas.microsoft.com/office/drawing/2014/main" id="{451E1979-B2D1-5B4A-9168-66E899928BD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5" name="Freeform 69">
                <a:extLst>
                  <a:ext uri="{FF2B5EF4-FFF2-40B4-BE49-F238E27FC236}">
                    <a16:creationId xmlns:a16="http://schemas.microsoft.com/office/drawing/2014/main" id="{F5EE0E32-7D21-8347-AF87-6656AF3319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6" name="Freeform 70">
                <a:extLst>
                  <a:ext uri="{FF2B5EF4-FFF2-40B4-BE49-F238E27FC236}">
                    <a16:creationId xmlns:a16="http://schemas.microsoft.com/office/drawing/2014/main" id="{31F3C7DE-69C5-9A48-8339-D0B38729FE0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7" name="Freeform 71">
                <a:extLst>
                  <a:ext uri="{FF2B5EF4-FFF2-40B4-BE49-F238E27FC236}">
                    <a16:creationId xmlns:a16="http://schemas.microsoft.com/office/drawing/2014/main" id="{B363312C-1298-634C-BA2D-ECE344CD607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8" name="Freeform 72">
                <a:extLst>
                  <a:ext uri="{FF2B5EF4-FFF2-40B4-BE49-F238E27FC236}">
                    <a16:creationId xmlns:a16="http://schemas.microsoft.com/office/drawing/2014/main" id="{5EC505D8-4634-D148-97A6-35071B4DEDE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89" name="Freeform 73">
                <a:extLst>
                  <a:ext uri="{FF2B5EF4-FFF2-40B4-BE49-F238E27FC236}">
                    <a16:creationId xmlns:a16="http://schemas.microsoft.com/office/drawing/2014/main" id="{027D7748-001B-1D49-A70D-FE04771696A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0" name="Freeform 74">
                <a:extLst>
                  <a:ext uri="{FF2B5EF4-FFF2-40B4-BE49-F238E27FC236}">
                    <a16:creationId xmlns:a16="http://schemas.microsoft.com/office/drawing/2014/main" id="{6FF5C6A0-0969-374A-8598-7E245343EB9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1" name="Freeform 75">
                <a:extLst>
                  <a:ext uri="{FF2B5EF4-FFF2-40B4-BE49-F238E27FC236}">
                    <a16:creationId xmlns:a16="http://schemas.microsoft.com/office/drawing/2014/main" id="{B3054861-A426-5848-A105-39619045659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2" name="Freeform 76">
                <a:extLst>
                  <a:ext uri="{FF2B5EF4-FFF2-40B4-BE49-F238E27FC236}">
                    <a16:creationId xmlns:a16="http://schemas.microsoft.com/office/drawing/2014/main" id="{3DE8D1F6-102C-DF4E-B631-FC1BA45A69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3" name="Freeform 77">
                <a:extLst>
                  <a:ext uri="{FF2B5EF4-FFF2-40B4-BE49-F238E27FC236}">
                    <a16:creationId xmlns:a16="http://schemas.microsoft.com/office/drawing/2014/main" id="{77B4EDE5-8C25-CA4C-A45C-63DE28D50CF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4" name="Freeform 78">
                <a:extLst>
                  <a:ext uri="{FF2B5EF4-FFF2-40B4-BE49-F238E27FC236}">
                    <a16:creationId xmlns:a16="http://schemas.microsoft.com/office/drawing/2014/main" id="{3936B0CD-E8A0-1B4E-9FC6-B1470B58E5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5" name="Freeform 79">
                <a:extLst>
                  <a:ext uri="{FF2B5EF4-FFF2-40B4-BE49-F238E27FC236}">
                    <a16:creationId xmlns:a16="http://schemas.microsoft.com/office/drawing/2014/main" id="{518C9075-83F4-EB43-9091-A0FD39D0241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6" name="Freeform 80">
                <a:extLst>
                  <a:ext uri="{FF2B5EF4-FFF2-40B4-BE49-F238E27FC236}">
                    <a16:creationId xmlns:a16="http://schemas.microsoft.com/office/drawing/2014/main" id="{1CE8A4A0-67C7-CA4D-BF0C-848C95851AC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7" name="Freeform 81">
                <a:extLst>
                  <a:ext uri="{FF2B5EF4-FFF2-40B4-BE49-F238E27FC236}">
                    <a16:creationId xmlns:a16="http://schemas.microsoft.com/office/drawing/2014/main" id="{98175DC1-A5E6-884C-8CD7-00A860A084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8" name="Freeform 82">
                <a:extLst>
                  <a:ext uri="{FF2B5EF4-FFF2-40B4-BE49-F238E27FC236}">
                    <a16:creationId xmlns:a16="http://schemas.microsoft.com/office/drawing/2014/main" id="{05A098C5-2B2A-774A-B7A3-2503CC8A68A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99" name="Freeform 83">
                <a:extLst>
                  <a:ext uri="{FF2B5EF4-FFF2-40B4-BE49-F238E27FC236}">
                    <a16:creationId xmlns:a16="http://schemas.microsoft.com/office/drawing/2014/main" id="{7A233E3F-D5F1-0D47-B829-450421C723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00" name="Freeform 84">
                <a:extLst>
                  <a:ext uri="{FF2B5EF4-FFF2-40B4-BE49-F238E27FC236}">
                    <a16:creationId xmlns:a16="http://schemas.microsoft.com/office/drawing/2014/main" id="{747F53EC-5DD9-9C41-BFD1-47F35E1FDA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6" name="Group 105">
              <a:extLst>
                <a:ext uri="{FF2B5EF4-FFF2-40B4-BE49-F238E27FC236}">
                  <a16:creationId xmlns:a16="http://schemas.microsoft.com/office/drawing/2014/main" id="{34D0EC5A-3F18-E74C-BB52-C63B59F6737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76" y="1884"/>
              <a:ext cx="5577" cy="1276"/>
              <a:chOff x="76" y="1884"/>
              <a:chExt cx="5577" cy="1276"/>
            </a:xfrm>
          </p:grpSpPr>
          <p:sp>
            <p:nvSpPr>
              <p:cNvPr id="7" name="Freeform 91">
                <a:extLst>
                  <a:ext uri="{FF2B5EF4-FFF2-40B4-BE49-F238E27FC236}">
                    <a16:creationId xmlns:a16="http://schemas.microsoft.com/office/drawing/2014/main" id="{EC0377EA-73C9-A44E-A388-5D9ECDEF6D09}"/>
                  </a:ext>
                </a:extLst>
              </p:cNvPr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grpSp>
            <p:nvGrpSpPr>
              <p:cNvPr id="8" name="Group 85">
                <a:extLst>
                  <a:ext uri="{FF2B5EF4-FFF2-40B4-BE49-F238E27FC236}">
                    <a16:creationId xmlns:a16="http://schemas.microsoft.com/office/drawing/2014/main" id="{BF6E237A-0D1E-F64A-9667-A99C938F3E6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6">
                  <a:extLst>
                    <a:ext uri="{FF2B5EF4-FFF2-40B4-BE49-F238E27FC236}">
                      <a16:creationId xmlns:a16="http://schemas.microsoft.com/office/drawing/2014/main" id="{DCD14279-4608-1347-BDA9-A09A3FE76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9" name="Rectangle 87">
                  <a:extLst>
                    <a:ext uri="{FF2B5EF4-FFF2-40B4-BE49-F238E27FC236}">
                      <a16:creationId xmlns:a16="http://schemas.microsoft.com/office/drawing/2014/main" id="{F1BD4641-B6B4-4D4D-B929-A784BCB6AE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9" name="Group 88">
                <a:extLst>
                  <a:ext uri="{FF2B5EF4-FFF2-40B4-BE49-F238E27FC236}">
                    <a16:creationId xmlns:a16="http://schemas.microsoft.com/office/drawing/2014/main" id="{DBA0810C-561E-E844-8C2F-52D45A43F4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89">
                  <a:extLst>
                    <a:ext uri="{FF2B5EF4-FFF2-40B4-BE49-F238E27FC236}">
                      <a16:creationId xmlns:a16="http://schemas.microsoft.com/office/drawing/2014/main" id="{98D65046-4F32-B046-92D0-F119E04190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B2B2B2">
                        <a:gamma/>
                        <a:shade val="46275"/>
                        <a:invGamma/>
                      </a:srgbClr>
                    </a:gs>
                    <a:gs pos="50000">
                      <a:srgbClr val="B2B2B2"/>
                    </a:gs>
                    <a:gs pos="100000">
                      <a:srgbClr val="B2B2B2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7" name="Rectangle 90">
                  <a:extLst>
                    <a:ext uri="{FF2B5EF4-FFF2-40B4-BE49-F238E27FC236}">
                      <a16:creationId xmlns:a16="http://schemas.microsoft.com/office/drawing/2014/main" id="{352682AE-4A2A-A44D-A0C9-B29C49280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B2B2B2">
                        <a:gamma/>
                        <a:tint val="27451"/>
                        <a:invGamma/>
                      </a:srgbClr>
                    </a:gs>
                    <a:gs pos="100000">
                      <a:srgbClr val="B2B2B2"/>
                    </a:gs>
                  </a:gsLst>
                  <a:lin ang="5400000" scaled="1"/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  <p:grpSp>
            <p:nvGrpSpPr>
              <p:cNvPr id="10" name="Group 92">
                <a:extLst>
                  <a:ext uri="{FF2B5EF4-FFF2-40B4-BE49-F238E27FC236}">
                    <a16:creationId xmlns:a16="http://schemas.microsoft.com/office/drawing/2014/main" id="{B3705F80-C7BA-0A48-9CDD-00381584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-3629538">
                <a:off x="242" y="1921"/>
                <a:ext cx="1025" cy="952"/>
                <a:chOff x="1091" y="915"/>
                <a:chExt cx="2844" cy="2639"/>
              </a:xfrm>
            </p:grpSpPr>
            <p:sp>
              <p:nvSpPr>
                <p:cNvPr id="11" name="Freeform 93">
                  <a:extLst>
                    <a:ext uri="{FF2B5EF4-FFF2-40B4-BE49-F238E27FC236}">
                      <a16:creationId xmlns:a16="http://schemas.microsoft.com/office/drawing/2014/main" id="{8FB10798-29DD-9247-B8CD-D588881C1C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96" y="940"/>
                  <a:ext cx="2844" cy="2611"/>
                </a:xfrm>
                <a:custGeom>
                  <a:avLst/>
                  <a:gdLst/>
                  <a:ahLst/>
                  <a:cxnLst>
                    <a:cxn ang="0">
                      <a:pos x="17" y="180"/>
                    </a:cxn>
                    <a:cxn ang="0">
                      <a:pos x="284" y="720"/>
                    </a:cxn>
                    <a:cxn ang="0">
                      <a:pos x="380" y="687"/>
                    </a:cxn>
                    <a:cxn ang="0">
                      <a:pos x="647" y="249"/>
                    </a:cxn>
                    <a:cxn ang="0">
                      <a:pos x="716" y="138"/>
                    </a:cxn>
                    <a:cxn ang="0">
                      <a:pos x="182" y="0"/>
                    </a:cxn>
                    <a:cxn ang="0">
                      <a:pos x="17" y="180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mpd="sng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2" name="Freeform 94">
                  <a:extLst>
                    <a:ext uri="{FF2B5EF4-FFF2-40B4-BE49-F238E27FC236}">
                      <a16:creationId xmlns:a16="http://schemas.microsoft.com/office/drawing/2014/main" id="{F19D8557-0A90-2A4B-BB59-2F89B43BBD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145" y="958"/>
                  <a:ext cx="641" cy="1913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3" name="Freeform 95">
                  <a:extLst>
                    <a:ext uri="{FF2B5EF4-FFF2-40B4-BE49-F238E27FC236}">
                      <a16:creationId xmlns:a16="http://schemas.microsoft.com/office/drawing/2014/main" id="{26047DEC-1E50-7449-87B0-D8D88EBB9E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72" y="914"/>
                  <a:ext cx="2411" cy="629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4" name="Freeform 96">
                  <a:extLst>
                    <a:ext uri="{FF2B5EF4-FFF2-40B4-BE49-F238E27FC236}">
                      <a16:creationId xmlns:a16="http://schemas.microsoft.com/office/drawing/2014/main" id="{1F1D9CC7-E6F3-4D41-B162-8106E2571E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18" y="1618"/>
                  <a:ext cx="1548" cy="1500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  <p:sp>
              <p:nvSpPr>
                <p:cNvPr id="15" name="Freeform 97">
                  <a:extLst>
                    <a:ext uri="{FF2B5EF4-FFF2-40B4-BE49-F238E27FC236}">
                      <a16:creationId xmlns:a16="http://schemas.microsoft.com/office/drawing/2014/main" id="{3F72B81F-B517-FD44-90BA-B8C412724D3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64" y="1439"/>
                  <a:ext cx="916" cy="909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>
                  <a:lvl1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1pPr>
                  <a:lvl2pPr marL="37931725" indent="-37474525"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2pPr>
                  <a:lvl3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3pPr>
                  <a:lvl4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4pPr>
                  <a:lvl5pPr eaLnBrk="0" hangingPunct="0"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it-IT" altLang="it-IT"/>
                </a:p>
              </p:txBody>
            </p:sp>
          </p:grpSp>
        </p:grpSp>
      </p:grpSp>
      <p:sp>
        <p:nvSpPr>
          <p:cNvPr id="10353" name="Rectangle 113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354" name="Rectangle 1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01" name="Rectangle 115">
            <a:extLst>
              <a:ext uri="{FF2B5EF4-FFF2-40B4-BE49-F238E27FC236}">
                <a16:creationId xmlns:a16="http://schemas.microsoft.com/office/drawing/2014/main" id="{52CF9DB1-FBE8-754F-A7A8-69947E8F61DC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" name="Rectangle 116">
            <a:extLst>
              <a:ext uri="{FF2B5EF4-FFF2-40B4-BE49-F238E27FC236}">
                <a16:creationId xmlns:a16="http://schemas.microsoft.com/office/drawing/2014/main" id="{D08E668D-89B6-9349-98A4-3F2F2DEA6F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03" name="Rectangle 117">
            <a:extLst>
              <a:ext uri="{FF2B5EF4-FFF2-40B4-BE49-F238E27FC236}">
                <a16:creationId xmlns:a16="http://schemas.microsoft.com/office/drawing/2014/main" id="{811DE509-F0DD-E045-98FA-CF65F71060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0EEF54-937D-2649-A1A2-37A53E01138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8996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F56A5-00AA-3C47-B7E9-60D77F2BC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9CE006-853C-CB47-B3A9-E7298C4E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79553-FB22-8A4E-B1D0-9458D7FD3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129049-7841-FE4F-BC2D-5677BD1C69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890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30786-01F4-804C-A721-828A556F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B57D9-1FA5-2846-8B75-AE504C42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E04CF-EF4E-E84B-ABFB-3426BD73B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C9D5DB-A04D-414C-A85E-F0CDCE11813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057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3D540-DC7C-764F-B245-D3BB66D13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75CA9-0146-4646-822D-EAE70E19F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7ACE1-584F-B44B-999F-CC83AE198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D60A7E-ECFA-BA4E-B1B9-B4A4A3ED285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4643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9586D-F949-4448-A12C-A6FBF4BEF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D2CE8-122F-7A4F-81C0-DEDE575DC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CC0F1-5512-3547-BF46-2F976969A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537C1B-42DA-304B-96E8-6B8CFCD8284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6089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4EAC7-ED8C-C14E-801A-90B5A38A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C9C30-B6F1-A346-B001-8FCAA2989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0C238-A976-BC42-BC49-E77BCA69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74B098-178C-FF45-BB64-AC046A45B9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197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7B4A-74EB-BF49-9C44-0BF01AFD5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BA319-F22A-0040-BDAB-0960DB52F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258ACA-5C89-AF40-969D-D46CB7F5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2650AC1-F479-1A40-ABEB-9D12FCCE2F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450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9BB7DC-E3B1-D846-8785-174E2FD4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B979D-112F-F648-AA74-BD398128C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9ABFEE-1457-8C43-B1F8-4477272CF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BC0C7A-BCB1-894C-82B6-2D39FDCE3C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5991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7FCDE2-5FBC-4649-92D9-EEB31EE7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E0571A-BB26-054E-94AD-914514EDE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7BA5DB-0A86-6E4E-9BAE-2F2C8A0E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1AD6A8-E847-B04B-8A19-8401FEE4C0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8345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4FD866-4BC5-1A4A-B126-19B762CE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F2524-70D5-3842-A52E-3F2055A6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9F036-ACC1-7442-AC9A-986AABCA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5D4C70-71C2-EE4C-9426-ECE15A5BC1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7765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82C655-8AEA-204D-B51A-E20339658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C1000A-AE64-924D-804A-B4FC8D3B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803599-2D88-F04F-B7CF-9A75DCAFD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D50914-A67F-D140-9646-495FAE143CB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7145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82">
            <a:extLst>
              <a:ext uri="{FF2B5EF4-FFF2-40B4-BE49-F238E27FC236}">
                <a16:creationId xmlns:a16="http://schemas.microsoft.com/office/drawing/2014/main" id="{0FEBB526-3281-E841-B119-E89A3E5A50CE}"/>
              </a:ext>
            </a:extLst>
          </p:cNvPr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032" name="Group 381">
              <a:extLst>
                <a:ext uri="{FF2B5EF4-FFF2-40B4-BE49-F238E27FC236}">
                  <a16:creationId xmlns:a16="http://schemas.microsoft.com/office/drawing/2014/main" id="{41D5F5F5-E52B-C542-B0F3-982630495C5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324" name="Freeform 300">
                <a:extLst>
                  <a:ext uri="{FF2B5EF4-FFF2-40B4-BE49-F238E27FC236}">
                    <a16:creationId xmlns:a16="http://schemas.microsoft.com/office/drawing/2014/main" id="{FD3C8BFD-8DCD-5549-890D-6D98A08E135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5" name="Freeform 301">
                <a:extLst>
                  <a:ext uri="{FF2B5EF4-FFF2-40B4-BE49-F238E27FC236}">
                    <a16:creationId xmlns:a16="http://schemas.microsoft.com/office/drawing/2014/main" id="{AD9E10FE-F0F5-0A48-9875-020D67B76A2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6" name="Freeform 302">
                <a:extLst>
                  <a:ext uri="{FF2B5EF4-FFF2-40B4-BE49-F238E27FC236}">
                    <a16:creationId xmlns:a16="http://schemas.microsoft.com/office/drawing/2014/main" id="{ACFDA50C-2986-1A4F-AA71-F0C95C4A96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7" name="Freeform 303">
                <a:extLst>
                  <a:ext uri="{FF2B5EF4-FFF2-40B4-BE49-F238E27FC236}">
                    <a16:creationId xmlns:a16="http://schemas.microsoft.com/office/drawing/2014/main" id="{E1BC6408-C854-3041-9632-6D4694EE3B4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8" name="Freeform 304">
                <a:extLst>
                  <a:ext uri="{FF2B5EF4-FFF2-40B4-BE49-F238E27FC236}">
                    <a16:creationId xmlns:a16="http://schemas.microsoft.com/office/drawing/2014/main" id="{3DD6BA76-8472-E94E-BDC7-B3D5AD8C2C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9" name="Freeform 305">
                <a:extLst>
                  <a:ext uri="{FF2B5EF4-FFF2-40B4-BE49-F238E27FC236}">
                    <a16:creationId xmlns:a16="http://schemas.microsoft.com/office/drawing/2014/main" id="{4DB2538F-96EB-1B4F-9CCF-F2770889D5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0" name="Freeform 306">
                <a:extLst>
                  <a:ext uri="{FF2B5EF4-FFF2-40B4-BE49-F238E27FC236}">
                    <a16:creationId xmlns:a16="http://schemas.microsoft.com/office/drawing/2014/main" id="{32F50E53-62F8-7241-AA95-6192763DF26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1" name="Freeform 307">
                <a:extLst>
                  <a:ext uri="{FF2B5EF4-FFF2-40B4-BE49-F238E27FC236}">
                    <a16:creationId xmlns:a16="http://schemas.microsoft.com/office/drawing/2014/main" id="{54682BED-EECD-AD40-8ED1-DE84D3EEF1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2" name="Freeform 308">
                <a:extLst>
                  <a:ext uri="{FF2B5EF4-FFF2-40B4-BE49-F238E27FC236}">
                    <a16:creationId xmlns:a16="http://schemas.microsoft.com/office/drawing/2014/main" id="{0B26E6FB-6B5B-EC45-95D1-CEC1E6DB94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3" name="Freeform 309">
                <a:extLst>
                  <a:ext uri="{FF2B5EF4-FFF2-40B4-BE49-F238E27FC236}">
                    <a16:creationId xmlns:a16="http://schemas.microsoft.com/office/drawing/2014/main" id="{3AF9466C-11C4-9B47-BCB2-DE203E3CD23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4" name="Freeform 310">
                <a:extLst>
                  <a:ext uri="{FF2B5EF4-FFF2-40B4-BE49-F238E27FC236}">
                    <a16:creationId xmlns:a16="http://schemas.microsoft.com/office/drawing/2014/main" id="{8BA6A13A-3259-9F4C-9A8C-D8A9764BF3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5" name="Freeform 311">
                <a:extLst>
                  <a:ext uri="{FF2B5EF4-FFF2-40B4-BE49-F238E27FC236}">
                    <a16:creationId xmlns:a16="http://schemas.microsoft.com/office/drawing/2014/main" id="{1877A50D-B5CE-B54E-9E28-0E4AA6E4AFF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6" name="Freeform 312">
                <a:extLst>
                  <a:ext uri="{FF2B5EF4-FFF2-40B4-BE49-F238E27FC236}">
                    <a16:creationId xmlns:a16="http://schemas.microsoft.com/office/drawing/2014/main" id="{CBE3338E-1AC3-5048-B6C2-BA95DD6BE43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7" name="Freeform 313">
                <a:extLst>
                  <a:ext uri="{FF2B5EF4-FFF2-40B4-BE49-F238E27FC236}">
                    <a16:creationId xmlns:a16="http://schemas.microsoft.com/office/drawing/2014/main" id="{55D7D9DB-5F96-B242-AA65-08E0077E795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8" name="Freeform 314">
                <a:extLst>
                  <a:ext uri="{FF2B5EF4-FFF2-40B4-BE49-F238E27FC236}">
                    <a16:creationId xmlns:a16="http://schemas.microsoft.com/office/drawing/2014/main" id="{57EE6444-9AB3-6940-9AAF-0D04CB15A7C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39" name="Freeform 315">
                <a:extLst>
                  <a:ext uri="{FF2B5EF4-FFF2-40B4-BE49-F238E27FC236}">
                    <a16:creationId xmlns:a16="http://schemas.microsoft.com/office/drawing/2014/main" id="{1651E09B-9BDF-FD4D-953F-385A02F2A3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0" name="Freeform 316">
                <a:extLst>
                  <a:ext uri="{FF2B5EF4-FFF2-40B4-BE49-F238E27FC236}">
                    <a16:creationId xmlns:a16="http://schemas.microsoft.com/office/drawing/2014/main" id="{0E2E105B-B179-A644-B9B9-131311F086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1" name="Freeform 317">
                <a:extLst>
                  <a:ext uri="{FF2B5EF4-FFF2-40B4-BE49-F238E27FC236}">
                    <a16:creationId xmlns:a16="http://schemas.microsoft.com/office/drawing/2014/main" id="{C2D7AD95-219B-E544-AC55-EA3592162DC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2" name="Freeform 318">
                <a:extLst>
                  <a:ext uri="{FF2B5EF4-FFF2-40B4-BE49-F238E27FC236}">
                    <a16:creationId xmlns:a16="http://schemas.microsoft.com/office/drawing/2014/main" id="{9E52449E-BF69-E54C-A3F1-0806DD5D0F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3" name="Freeform 319">
                <a:extLst>
                  <a:ext uri="{FF2B5EF4-FFF2-40B4-BE49-F238E27FC236}">
                    <a16:creationId xmlns:a16="http://schemas.microsoft.com/office/drawing/2014/main" id="{68190242-0C0D-5044-9EB1-5470D61B008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4" name="Freeform 320">
                <a:extLst>
                  <a:ext uri="{FF2B5EF4-FFF2-40B4-BE49-F238E27FC236}">
                    <a16:creationId xmlns:a16="http://schemas.microsoft.com/office/drawing/2014/main" id="{D72DB586-7E57-364E-988D-7B321820C3B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5" name="Freeform 321">
                <a:extLst>
                  <a:ext uri="{FF2B5EF4-FFF2-40B4-BE49-F238E27FC236}">
                    <a16:creationId xmlns:a16="http://schemas.microsoft.com/office/drawing/2014/main" id="{A9B9A7E2-C0C7-8641-98F8-DAC8810B844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6" name="Freeform 322">
                <a:extLst>
                  <a:ext uri="{FF2B5EF4-FFF2-40B4-BE49-F238E27FC236}">
                    <a16:creationId xmlns:a16="http://schemas.microsoft.com/office/drawing/2014/main" id="{EEFC7AB0-1823-7F4F-A7F5-44811EB0915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7" name="Freeform 323">
                <a:extLst>
                  <a:ext uri="{FF2B5EF4-FFF2-40B4-BE49-F238E27FC236}">
                    <a16:creationId xmlns:a16="http://schemas.microsoft.com/office/drawing/2014/main" id="{EF8B3096-AB3F-814C-8926-D990252B47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8" name="Freeform 324">
                <a:extLst>
                  <a:ext uri="{FF2B5EF4-FFF2-40B4-BE49-F238E27FC236}">
                    <a16:creationId xmlns:a16="http://schemas.microsoft.com/office/drawing/2014/main" id="{22C01C32-858E-ED48-8A2B-E8769DD58C8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49" name="Freeform 325">
                <a:extLst>
                  <a:ext uri="{FF2B5EF4-FFF2-40B4-BE49-F238E27FC236}">
                    <a16:creationId xmlns:a16="http://schemas.microsoft.com/office/drawing/2014/main" id="{00B8F815-0088-6748-8B08-7515DDFF1BD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0" name="Freeform 326">
                <a:extLst>
                  <a:ext uri="{FF2B5EF4-FFF2-40B4-BE49-F238E27FC236}">
                    <a16:creationId xmlns:a16="http://schemas.microsoft.com/office/drawing/2014/main" id="{8494B38F-9776-FB4B-AD26-5DAC7476232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1" name="Freeform 327">
                <a:extLst>
                  <a:ext uri="{FF2B5EF4-FFF2-40B4-BE49-F238E27FC236}">
                    <a16:creationId xmlns:a16="http://schemas.microsoft.com/office/drawing/2014/main" id="{9D876A65-DB06-F840-92B2-C294074782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2" name="Freeform 328">
                <a:extLst>
                  <a:ext uri="{FF2B5EF4-FFF2-40B4-BE49-F238E27FC236}">
                    <a16:creationId xmlns:a16="http://schemas.microsoft.com/office/drawing/2014/main" id="{6CCD3BB1-C6C3-EF42-A069-BF7B6ED333D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3" name="Freeform 329">
                <a:extLst>
                  <a:ext uri="{FF2B5EF4-FFF2-40B4-BE49-F238E27FC236}">
                    <a16:creationId xmlns:a16="http://schemas.microsoft.com/office/drawing/2014/main" id="{E47411E3-ADB5-E24C-89FF-E703CD0A72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4" name="Freeform 330">
                <a:extLst>
                  <a:ext uri="{FF2B5EF4-FFF2-40B4-BE49-F238E27FC236}">
                    <a16:creationId xmlns:a16="http://schemas.microsoft.com/office/drawing/2014/main" id="{EA30CDFF-2AD5-4941-8CB5-1453A90F2CBA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5" name="Freeform 331">
                <a:extLst>
                  <a:ext uri="{FF2B5EF4-FFF2-40B4-BE49-F238E27FC236}">
                    <a16:creationId xmlns:a16="http://schemas.microsoft.com/office/drawing/2014/main" id="{073B79BA-6F77-D348-A343-B0CBBAC5DD4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6" name="Freeform 332">
                <a:extLst>
                  <a:ext uri="{FF2B5EF4-FFF2-40B4-BE49-F238E27FC236}">
                    <a16:creationId xmlns:a16="http://schemas.microsoft.com/office/drawing/2014/main" id="{94793CA6-3CC9-174F-8169-921FB32E22B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7" name="Freeform 333">
                <a:extLst>
                  <a:ext uri="{FF2B5EF4-FFF2-40B4-BE49-F238E27FC236}">
                    <a16:creationId xmlns:a16="http://schemas.microsoft.com/office/drawing/2014/main" id="{180637A6-15AA-E54E-8268-9DE549D014A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8" name="Freeform 334">
                <a:extLst>
                  <a:ext uri="{FF2B5EF4-FFF2-40B4-BE49-F238E27FC236}">
                    <a16:creationId xmlns:a16="http://schemas.microsoft.com/office/drawing/2014/main" id="{D1D273D3-AED3-E643-8202-CFD5941D3EB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59" name="Freeform 335">
                <a:extLst>
                  <a:ext uri="{FF2B5EF4-FFF2-40B4-BE49-F238E27FC236}">
                    <a16:creationId xmlns:a16="http://schemas.microsoft.com/office/drawing/2014/main" id="{FCF4334F-3556-7A47-8483-6B996DD20DC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0" name="Freeform 336">
                <a:extLst>
                  <a:ext uri="{FF2B5EF4-FFF2-40B4-BE49-F238E27FC236}">
                    <a16:creationId xmlns:a16="http://schemas.microsoft.com/office/drawing/2014/main" id="{B0A06B7C-4770-2B47-B92F-9B2B06276E8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1" name="Freeform 337">
                <a:extLst>
                  <a:ext uri="{FF2B5EF4-FFF2-40B4-BE49-F238E27FC236}">
                    <a16:creationId xmlns:a16="http://schemas.microsoft.com/office/drawing/2014/main" id="{8BC8A5EF-DBC6-8A4A-8070-8337380C2A4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2" name="Freeform 338">
                <a:extLst>
                  <a:ext uri="{FF2B5EF4-FFF2-40B4-BE49-F238E27FC236}">
                    <a16:creationId xmlns:a16="http://schemas.microsoft.com/office/drawing/2014/main" id="{9CC21BF5-FDD4-624E-9A76-933C51C00D4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3" name="Freeform 339">
                <a:extLst>
                  <a:ext uri="{FF2B5EF4-FFF2-40B4-BE49-F238E27FC236}">
                    <a16:creationId xmlns:a16="http://schemas.microsoft.com/office/drawing/2014/main" id="{B6C0B197-08CA-544B-929D-692FD1525D3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4" name="Freeform 340">
                <a:extLst>
                  <a:ext uri="{FF2B5EF4-FFF2-40B4-BE49-F238E27FC236}">
                    <a16:creationId xmlns:a16="http://schemas.microsoft.com/office/drawing/2014/main" id="{8E6AA50F-FEB8-6E4A-AA1A-E7340074552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5" name="Freeform 341">
                <a:extLst>
                  <a:ext uri="{FF2B5EF4-FFF2-40B4-BE49-F238E27FC236}">
                    <a16:creationId xmlns:a16="http://schemas.microsoft.com/office/drawing/2014/main" id="{25D7E80E-30F3-5F4A-A6D8-BB0FBB1C0D2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6" name="Freeform 342">
                <a:extLst>
                  <a:ext uri="{FF2B5EF4-FFF2-40B4-BE49-F238E27FC236}">
                    <a16:creationId xmlns:a16="http://schemas.microsoft.com/office/drawing/2014/main" id="{F9F5B108-7E49-E54D-A5C0-B0577CA987F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7" name="Freeform 343">
                <a:extLst>
                  <a:ext uri="{FF2B5EF4-FFF2-40B4-BE49-F238E27FC236}">
                    <a16:creationId xmlns:a16="http://schemas.microsoft.com/office/drawing/2014/main" id="{C9066FDD-0BAE-F349-9541-5A38716C327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8" name="Freeform 344">
                <a:extLst>
                  <a:ext uri="{FF2B5EF4-FFF2-40B4-BE49-F238E27FC236}">
                    <a16:creationId xmlns:a16="http://schemas.microsoft.com/office/drawing/2014/main" id="{4ED607A5-BFDE-1C48-A805-C3EE3377CD2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69" name="Freeform 345">
                <a:extLst>
                  <a:ext uri="{FF2B5EF4-FFF2-40B4-BE49-F238E27FC236}">
                    <a16:creationId xmlns:a16="http://schemas.microsoft.com/office/drawing/2014/main" id="{21946085-8216-0941-B770-3E79735BFB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0" name="Freeform 346">
                <a:extLst>
                  <a:ext uri="{FF2B5EF4-FFF2-40B4-BE49-F238E27FC236}">
                    <a16:creationId xmlns:a16="http://schemas.microsoft.com/office/drawing/2014/main" id="{5252DE43-CA73-744C-93CF-6B4B2CCF4C9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1" name="Freeform 347">
                <a:extLst>
                  <a:ext uri="{FF2B5EF4-FFF2-40B4-BE49-F238E27FC236}">
                    <a16:creationId xmlns:a16="http://schemas.microsoft.com/office/drawing/2014/main" id="{5B528D3C-A279-0746-B32D-9D9A7CEAA11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2" name="Freeform 348">
                <a:extLst>
                  <a:ext uri="{FF2B5EF4-FFF2-40B4-BE49-F238E27FC236}">
                    <a16:creationId xmlns:a16="http://schemas.microsoft.com/office/drawing/2014/main" id="{B0809CCB-31EF-E846-91DC-633945FFA3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3" name="Freeform 349">
                <a:extLst>
                  <a:ext uri="{FF2B5EF4-FFF2-40B4-BE49-F238E27FC236}">
                    <a16:creationId xmlns:a16="http://schemas.microsoft.com/office/drawing/2014/main" id="{DA354E22-FBAA-A845-82E9-AB7BCB427CB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4" name="Freeform 350">
                <a:extLst>
                  <a:ext uri="{FF2B5EF4-FFF2-40B4-BE49-F238E27FC236}">
                    <a16:creationId xmlns:a16="http://schemas.microsoft.com/office/drawing/2014/main" id="{3FB42051-1090-7E4D-A00B-D0969F583D7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5" name="Freeform 351">
                <a:extLst>
                  <a:ext uri="{FF2B5EF4-FFF2-40B4-BE49-F238E27FC236}">
                    <a16:creationId xmlns:a16="http://schemas.microsoft.com/office/drawing/2014/main" id="{D2D2E027-AAE7-814A-A1D3-023F1AD669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6" name="Freeform 352">
                <a:extLst>
                  <a:ext uri="{FF2B5EF4-FFF2-40B4-BE49-F238E27FC236}">
                    <a16:creationId xmlns:a16="http://schemas.microsoft.com/office/drawing/2014/main" id="{49DB6FA4-5C95-D547-996C-9240B128A18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7" name="Freeform 353">
                <a:extLst>
                  <a:ext uri="{FF2B5EF4-FFF2-40B4-BE49-F238E27FC236}">
                    <a16:creationId xmlns:a16="http://schemas.microsoft.com/office/drawing/2014/main" id="{982FEC1D-C033-504C-935C-1F99B2AF6C8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8" name="Freeform 354">
                <a:extLst>
                  <a:ext uri="{FF2B5EF4-FFF2-40B4-BE49-F238E27FC236}">
                    <a16:creationId xmlns:a16="http://schemas.microsoft.com/office/drawing/2014/main" id="{FAB55850-A3FF-1F43-9AAF-54666F3062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79" name="Freeform 355">
                <a:extLst>
                  <a:ext uri="{FF2B5EF4-FFF2-40B4-BE49-F238E27FC236}">
                    <a16:creationId xmlns:a16="http://schemas.microsoft.com/office/drawing/2014/main" id="{13ACA99C-8F94-8242-A1F4-2FD479B7977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0" name="Freeform 356">
                <a:extLst>
                  <a:ext uri="{FF2B5EF4-FFF2-40B4-BE49-F238E27FC236}">
                    <a16:creationId xmlns:a16="http://schemas.microsoft.com/office/drawing/2014/main" id="{D504FA3C-1B7C-EA45-A020-C361D59FB28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1" name="Freeform 357">
                <a:extLst>
                  <a:ext uri="{FF2B5EF4-FFF2-40B4-BE49-F238E27FC236}">
                    <a16:creationId xmlns:a16="http://schemas.microsoft.com/office/drawing/2014/main" id="{54A6F3FC-8772-9745-B986-A4076018A02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2" name="Freeform 358">
                <a:extLst>
                  <a:ext uri="{FF2B5EF4-FFF2-40B4-BE49-F238E27FC236}">
                    <a16:creationId xmlns:a16="http://schemas.microsoft.com/office/drawing/2014/main" id="{C9350CAF-2630-E547-8923-B9728B4718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3" name="Freeform 359">
                <a:extLst>
                  <a:ext uri="{FF2B5EF4-FFF2-40B4-BE49-F238E27FC236}">
                    <a16:creationId xmlns:a16="http://schemas.microsoft.com/office/drawing/2014/main" id="{C2ED6633-A18A-A946-A78F-FB7EE41EF8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4" name="Freeform 360">
                <a:extLst>
                  <a:ext uri="{FF2B5EF4-FFF2-40B4-BE49-F238E27FC236}">
                    <a16:creationId xmlns:a16="http://schemas.microsoft.com/office/drawing/2014/main" id="{41CD086B-5AEF-6D42-943E-9085107AAF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5" name="Freeform 361">
                <a:extLst>
                  <a:ext uri="{FF2B5EF4-FFF2-40B4-BE49-F238E27FC236}">
                    <a16:creationId xmlns:a16="http://schemas.microsoft.com/office/drawing/2014/main" id="{D8F40996-5662-CA46-99B4-5DEFC353CD6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6" name="Freeform 362">
                <a:extLst>
                  <a:ext uri="{FF2B5EF4-FFF2-40B4-BE49-F238E27FC236}">
                    <a16:creationId xmlns:a16="http://schemas.microsoft.com/office/drawing/2014/main" id="{73DF31D4-E8A5-7D43-8684-421C9F40636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7" name="Freeform 363">
                <a:extLst>
                  <a:ext uri="{FF2B5EF4-FFF2-40B4-BE49-F238E27FC236}">
                    <a16:creationId xmlns:a16="http://schemas.microsoft.com/office/drawing/2014/main" id="{EC6B2C50-9ABF-674C-817C-2A895B845ED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8" name="Freeform 364">
                <a:extLst>
                  <a:ext uri="{FF2B5EF4-FFF2-40B4-BE49-F238E27FC236}">
                    <a16:creationId xmlns:a16="http://schemas.microsoft.com/office/drawing/2014/main" id="{61415DF4-5206-C74E-A37F-73549E24C2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89" name="Freeform 365">
                <a:extLst>
                  <a:ext uri="{FF2B5EF4-FFF2-40B4-BE49-F238E27FC236}">
                    <a16:creationId xmlns:a16="http://schemas.microsoft.com/office/drawing/2014/main" id="{43880541-6EF6-1946-847C-7684FC215241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0" name="Freeform 366">
                <a:extLst>
                  <a:ext uri="{FF2B5EF4-FFF2-40B4-BE49-F238E27FC236}">
                    <a16:creationId xmlns:a16="http://schemas.microsoft.com/office/drawing/2014/main" id="{7A8A1ECF-A1F5-6640-93F6-02B5358302B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1" name="Freeform 367">
                <a:extLst>
                  <a:ext uri="{FF2B5EF4-FFF2-40B4-BE49-F238E27FC236}">
                    <a16:creationId xmlns:a16="http://schemas.microsoft.com/office/drawing/2014/main" id="{AE379840-721D-CE41-8D4A-521DBFCAC9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2" name="Freeform 368">
                <a:extLst>
                  <a:ext uri="{FF2B5EF4-FFF2-40B4-BE49-F238E27FC236}">
                    <a16:creationId xmlns:a16="http://schemas.microsoft.com/office/drawing/2014/main" id="{545D6D73-A20F-BE46-8FA7-C3A473ACE09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3" name="Freeform 369">
                <a:extLst>
                  <a:ext uri="{FF2B5EF4-FFF2-40B4-BE49-F238E27FC236}">
                    <a16:creationId xmlns:a16="http://schemas.microsoft.com/office/drawing/2014/main" id="{8EB56EB3-59DB-9D46-A00E-BE95040D149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4" name="Freeform 370">
                <a:extLst>
                  <a:ext uri="{FF2B5EF4-FFF2-40B4-BE49-F238E27FC236}">
                    <a16:creationId xmlns:a16="http://schemas.microsoft.com/office/drawing/2014/main" id="{648E44ED-D94E-6E4E-ADA4-E249610F76D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5" name="Freeform 371">
                <a:extLst>
                  <a:ext uri="{FF2B5EF4-FFF2-40B4-BE49-F238E27FC236}">
                    <a16:creationId xmlns:a16="http://schemas.microsoft.com/office/drawing/2014/main" id="{39BB4713-3300-844C-850C-9642FA8DE18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/>
                <a:ahLst/>
                <a:cxnLst>
                  <a:cxn ang="0">
                    <a:pos x="468" y="114"/>
                  </a:cxn>
                  <a:cxn ang="0">
                    <a:pos x="621" y="453"/>
                  </a:cxn>
                  <a:cxn ang="0">
                    <a:pos x="522" y="495"/>
                  </a:cxn>
                  <a:cxn ang="0">
                    <a:pos x="105" y="519"/>
                  </a:cxn>
                  <a:cxn ang="0">
                    <a:pos x="30" y="450"/>
                  </a:cxn>
                  <a:cxn ang="0">
                    <a:pos x="231" y="84"/>
                  </a:cxn>
                  <a:cxn ang="0">
                    <a:pos x="468" y="114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6" name="Freeform 372">
                <a:extLst>
                  <a:ext uri="{FF2B5EF4-FFF2-40B4-BE49-F238E27FC236}">
                    <a16:creationId xmlns:a16="http://schemas.microsoft.com/office/drawing/2014/main" id="{E66165AC-BC66-DF4B-87FA-248312D4C33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7" name="Freeform 373">
                <a:extLst>
                  <a:ext uri="{FF2B5EF4-FFF2-40B4-BE49-F238E27FC236}">
                    <a16:creationId xmlns:a16="http://schemas.microsoft.com/office/drawing/2014/main" id="{7031CBAA-0650-1E4A-AF46-A61B0E5A6F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/>
                <a:ahLst/>
                <a:cxnLst>
                  <a:cxn ang="0">
                    <a:pos x="144" y="45"/>
                  </a:cxn>
                  <a:cxn ang="0">
                    <a:pos x="546" y="9"/>
                  </a:cxn>
                  <a:cxn ang="0">
                    <a:pos x="582" y="99"/>
                  </a:cxn>
                  <a:cxn ang="0">
                    <a:pos x="123" y="462"/>
                  </a:cxn>
                  <a:cxn ang="0">
                    <a:pos x="27" y="438"/>
                  </a:cxn>
                  <a:cxn ang="0">
                    <a:pos x="12" y="210"/>
                  </a:cxn>
                  <a:cxn ang="0">
                    <a:pos x="144" y="45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8" name="Freeform 374">
                <a:extLst>
                  <a:ext uri="{FF2B5EF4-FFF2-40B4-BE49-F238E27FC236}">
                    <a16:creationId xmlns:a16="http://schemas.microsoft.com/office/drawing/2014/main" id="{320D4B5B-FA6C-E843-89CE-1EE954F12C3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99" name="Freeform 375">
                <a:extLst>
                  <a:ext uri="{FF2B5EF4-FFF2-40B4-BE49-F238E27FC236}">
                    <a16:creationId xmlns:a16="http://schemas.microsoft.com/office/drawing/2014/main" id="{01A30D09-9978-674F-89BE-4B01D0A09CA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0" name="Freeform 376">
                <a:extLst>
                  <a:ext uri="{FF2B5EF4-FFF2-40B4-BE49-F238E27FC236}">
                    <a16:creationId xmlns:a16="http://schemas.microsoft.com/office/drawing/2014/main" id="{47C48C04-C3A9-C949-BF36-132B7C17D0F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1" name="Freeform 377">
                <a:extLst>
                  <a:ext uri="{FF2B5EF4-FFF2-40B4-BE49-F238E27FC236}">
                    <a16:creationId xmlns:a16="http://schemas.microsoft.com/office/drawing/2014/main" id="{4875A150-9679-664D-B4DB-E0F3870663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/>
                <a:ahLst/>
                <a:cxnLst>
                  <a:cxn ang="0">
                    <a:pos x="742" y="110"/>
                  </a:cxn>
                  <a:cxn ang="0">
                    <a:pos x="958" y="572"/>
                  </a:cxn>
                  <a:cxn ang="0">
                    <a:pos x="847" y="638"/>
                  </a:cxn>
                  <a:cxn ang="0">
                    <a:pos x="202" y="269"/>
                  </a:cxn>
                  <a:cxn ang="0">
                    <a:pos x="163" y="173"/>
                  </a:cxn>
                  <a:cxn ang="0">
                    <a:pos x="481" y="35"/>
                  </a:cxn>
                  <a:cxn ang="0">
                    <a:pos x="742" y="110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2" name="Freeform 378">
                <a:extLst>
                  <a:ext uri="{FF2B5EF4-FFF2-40B4-BE49-F238E27FC236}">
                    <a16:creationId xmlns:a16="http://schemas.microsoft.com/office/drawing/2014/main" id="{DB110C79-5C9B-574D-9366-90972C19857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3" name="Freeform 379">
                <a:extLst>
                  <a:ext uri="{FF2B5EF4-FFF2-40B4-BE49-F238E27FC236}">
                    <a16:creationId xmlns:a16="http://schemas.microsoft.com/office/drawing/2014/main" id="{E2F75193-32C3-CF4D-A42E-FA413051E23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/>
                <a:ahLst/>
                <a:cxnLst>
                  <a:cxn ang="0">
                    <a:pos x="600" y="216"/>
                  </a:cxn>
                  <a:cxn ang="0">
                    <a:pos x="598" y="658"/>
                  </a:cxn>
                  <a:cxn ang="0">
                    <a:pos x="507" y="691"/>
                  </a:cxn>
                  <a:cxn ang="0">
                    <a:pos x="147" y="354"/>
                  </a:cxn>
                  <a:cxn ang="0">
                    <a:pos x="84" y="249"/>
                  </a:cxn>
                  <a:cxn ang="0">
                    <a:pos x="423" y="96"/>
                  </a:cxn>
                  <a:cxn ang="0">
                    <a:pos x="600" y="216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404" name="Freeform 380">
                <a:extLst>
                  <a:ext uri="{FF2B5EF4-FFF2-40B4-BE49-F238E27FC236}">
                    <a16:creationId xmlns:a16="http://schemas.microsoft.com/office/drawing/2014/main" id="{35D831D6-A7E7-E743-BBCA-6DAB90EBDA8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/>
                <a:ahLst/>
                <a:cxnLst>
                  <a:cxn ang="0">
                    <a:pos x="462" y="423"/>
                  </a:cxn>
                  <a:cxn ang="0">
                    <a:pos x="144" y="612"/>
                  </a:cxn>
                  <a:cxn ang="0">
                    <a:pos x="87" y="558"/>
                  </a:cxn>
                  <a:cxn ang="0">
                    <a:pos x="162" y="117"/>
                  </a:cxn>
                  <a:cxn ang="0">
                    <a:pos x="210" y="39"/>
                  </a:cxn>
                  <a:cxn ang="0">
                    <a:pos x="441" y="243"/>
                  </a:cxn>
                  <a:cxn ang="0">
                    <a:pos x="462" y="42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3" name="Group 286">
              <a:extLst>
                <a:ext uri="{FF2B5EF4-FFF2-40B4-BE49-F238E27FC236}">
                  <a16:creationId xmlns:a16="http://schemas.microsoft.com/office/drawing/2014/main" id="{CF8B196A-CB50-4D44-8F11-4FFFC1003673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311" name="AutoShape 287">
                <a:extLst>
                  <a:ext uri="{FF2B5EF4-FFF2-40B4-BE49-F238E27FC236}">
                    <a16:creationId xmlns:a16="http://schemas.microsoft.com/office/drawing/2014/main" id="{6F796D07-5674-1840-8BB6-742B67BCB199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2" name="Rectangle 288">
                <a:extLst>
                  <a:ext uri="{FF2B5EF4-FFF2-40B4-BE49-F238E27FC236}">
                    <a16:creationId xmlns:a16="http://schemas.microsoft.com/office/drawing/2014/main" id="{43D225C6-A39E-1342-B98E-AEB905B0DBAA}"/>
                  </a:ext>
                </a:extLst>
              </p:cNvPr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grpSp>
          <p:nvGrpSpPr>
            <p:cNvPr id="1034" name="Group 289">
              <a:extLst>
                <a:ext uri="{FF2B5EF4-FFF2-40B4-BE49-F238E27FC236}">
                  <a16:creationId xmlns:a16="http://schemas.microsoft.com/office/drawing/2014/main" id="{DC449E23-80F7-C442-B3B7-2113B85F6DB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314" name="AutoShape 290">
                <a:extLst>
                  <a:ext uri="{FF2B5EF4-FFF2-40B4-BE49-F238E27FC236}">
                    <a16:creationId xmlns:a16="http://schemas.microsoft.com/office/drawing/2014/main" id="{0063D4F8-86D0-334D-B17C-2DC251A6D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2B2B2">
                      <a:gamma/>
                      <a:shade val="46275"/>
                      <a:invGamma/>
                    </a:srgbClr>
                  </a:gs>
                  <a:gs pos="50000">
                    <a:srgbClr val="B2B2B2"/>
                  </a:gs>
                  <a:gs pos="100000">
                    <a:srgbClr val="B2B2B2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5" name="Rectangle 291">
                <a:extLst>
                  <a:ext uri="{FF2B5EF4-FFF2-40B4-BE49-F238E27FC236}">
                    <a16:creationId xmlns:a16="http://schemas.microsoft.com/office/drawing/2014/main" id="{0622CF34-0B1D-2045-8EB4-AAD92266A3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  <p:sp>
          <p:nvSpPr>
            <p:cNvPr id="1316" name="Freeform 292">
              <a:extLst>
                <a:ext uri="{FF2B5EF4-FFF2-40B4-BE49-F238E27FC236}">
                  <a16:creationId xmlns:a16="http://schemas.microsoft.com/office/drawing/2014/main" id="{349BE5DE-10F9-304F-8F07-D2AB7D597B44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/>
              <a:ahLst/>
              <a:cxnLst>
                <a:cxn ang="0">
                  <a:pos x="17" y="180"/>
                </a:cxn>
                <a:cxn ang="0">
                  <a:pos x="284" y="720"/>
                </a:cxn>
                <a:cxn ang="0">
                  <a:pos x="380" y="687"/>
                </a:cxn>
                <a:cxn ang="0">
                  <a:pos x="647" y="249"/>
                </a:cxn>
                <a:cxn ang="0">
                  <a:pos x="716" y="138"/>
                </a:cxn>
                <a:cxn ang="0">
                  <a:pos x="182" y="0"/>
                </a:cxn>
                <a:cxn ang="0">
                  <a:pos x="17" y="180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>
              <a:lvl1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eaLnBrk="0" hangingPunct="0"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defRPr/>
              </a:pPr>
              <a:endParaRPr lang="it-IT" altLang="it-IT"/>
            </a:p>
          </p:txBody>
        </p:sp>
        <p:grpSp>
          <p:nvGrpSpPr>
            <p:cNvPr id="1036" name="Group 293">
              <a:extLst>
                <a:ext uri="{FF2B5EF4-FFF2-40B4-BE49-F238E27FC236}">
                  <a16:creationId xmlns:a16="http://schemas.microsoft.com/office/drawing/2014/main" id="{D3FD1D10-E20A-2F42-93B5-4B30FF5B809C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318" name="Freeform 294">
                <a:extLst>
                  <a:ext uri="{FF2B5EF4-FFF2-40B4-BE49-F238E27FC236}">
                    <a16:creationId xmlns:a16="http://schemas.microsoft.com/office/drawing/2014/main" id="{73EA8C0C-973C-684E-9E74-25FCEF62B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/>
                <a:ahLst/>
                <a:cxnLst>
                  <a:cxn ang="0">
                    <a:pos x="17" y="180"/>
                  </a:cxn>
                  <a:cxn ang="0">
                    <a:pos x="284" y="720"/>
                  </a:cxn>
                  <a:cxn ang="0">
                    <a:pos x="380" y="687"/>
                  </a:cxn>
                  <a:cxn ang="0">
                    <a:pos x="647" y="249"/>
                  </a:cxn>
                  <a:cxn ang="0">
                    <a:pos x="716" y="138"/>
                  </a:cxn>
                  <a:cxn ang="0">
                    <a:pos x="182" y="0"/>
                  </a:cxn>
                  <a:cxn ang="0">
                    <a:pos x="17" y="180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mpd="sng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19" name="Freeform 295">
                <a:extLst>
                  <a:ext uri="{FF2B5EF4-FFF2-40B4-BE49-F238E27FC236}">
                    <a16:creationId xmlns:a16="http://schemas.microsoft.com/office/drawing/2014/main" id="{05F35819-D93B-CF47-90BA-647442472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0" name="Freeform 296">
                <a:extLst>
                  <a:ext uri="{FF2B5EF4-FFF2-40B4-BE49-F238E27FC236}">
                    <a16:creationId xmlns:a16="http://schemas.microsoft.com/office/drawing/2014/main" id="{8FCC7C5B-1355-3F45-9FCE-96494102C7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1" name="Freeform 297">
                <a:extLst>
                  <a:ext uri="{FF2B5EF4-FFF2-40B4-BE49-F238E27FC236}">
                    <a16:creationId xmlns:a16="http://schemas.microsoft.com/office/drawing/2014/main" id="{06AA6975-C9F1-484F-A97A-C99D8A9AD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  <p:sp>
            <p:nvSpPr>
              <p:cNvPr id="1322" name="Freeform 298">
                <a:extLst>
                  <a:ext uri="{FF2B5EF4-FFF2-40B4-BE49-F238E27FC236}">
                    <a16:creationId xmlns:a16="http://schemas.microsoft.com/office/drawing/2014/main" id="{0E521740-28E2-5646-AB28-BB06F980C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37931725" indent="-37474525"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eaLnBrk="0" hangingPunct="0"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defRPr/>
                </a:pPr>
                <a:endParaRPr lang="it-IT" altLang="it-IT"/>
              </a:p>
            </p:txBody>
          </p:sp>
        </p:grpSp>
      </p:grpSp>
      <p:sp>
        <p:nvSpPr>
          <p:cNvPr id="1027" name="Rectangle 385">
            <a:extLst>
              <a:ext uri="{FF2B5EF4-FFF2-40B4-BE49-F238E27FC236}">
                <a16:creationId xmlns:a16="http://schemas.microsoft.com/office/drawing/2014/main" id="{6FE0BF46-1833-6D4D-B15A-97107D0960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8" name="Rectangle 386">
            <a:extLst>
              <a:ext uri="{FF2B5EF4-FFF2-40B4-BE49-F238E27FC236}">
                <a16:creationId xmlns:a16="http://schemas.microsoft.com/office/drawing/2014/main" id="{DC8AA70F-B08C-5940-83C6-F484D5F51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411" name="Rectangle 387">
            <a:extLst>
              <a:ext uri="{FF2B5EF4-FFF2-40B4-BE49-F238E27FC236}">
                <a16:creationId xmlns:a16="http://schemas.microsoft.com/office/drawing/2014/main" id="{AACC5F3D-EF2F-8944-9E39-70BC198070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412" name="Rectangle 388">
            <a:extLst>
              <a:ext uri="{FF2B5EF4-FFF2-40B4-BE49-F238E27FC236}">
                <a16:creationId xmlns:a16="http://schemas.microsoft.com/office/drawing/2014/main" id="{CDA52106-DE5E-5041-A858-6685F499D09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it-IT" altLang="it-IT"/>
              <a:t>Daniela Valenti, 2021</a:t>
            </a:r>
          </a:p>
        </p:txBody>
      </p:sp>
      <p:sp>
        <p:nvSpPr>
          <p:cNvPr id="1413" name="Rectangle 389">
            <a:extLst>
              <a:ext uri="{FF2B5EF4-FFF2-40B4-BE49-F238E27FC236}">
                <a16:creationId xmlns:a16="http://schemas.microsoft.com/office/drawing/2014/main" id="{0D1B3D0C-9040-2D44-B4F4-0531E10A7F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8DCD3DD-E43B-0846-A552-E6DD47CBD2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3">
            <a:extLst>
              <a:ext uri="{FF2B5EF4-FFF2-40B4-BE49-F238E27FC236}">
                <a16:creationId xmlns:a16="http://schemas.microsoft.com/office/drawing/2014/main" id="{F62D286C-D414-CF4E-BD41-0226B05ED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03642" y="2348435"/>
            <a:ext cx="7767021" cy="1158558"/>
          </a:xfrm>
        </p:spPr>
        <p:txBody>
          <a:bodyPr/>
          <a:lstStyle/>
          <a:p>
            <a:pPr algn="ctr" eaLnBrk="1" hangingPunct="1"/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Radicali con la calcolatrice </a:t>
            </a:r>
            <a:b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 approssimazioni. </a:t>
            </a:r>
            <a:b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it-IT" altLang="it-IT" sz="3200" b="1" dirty="0">
                <a:solidFill>
                  <a:srgbClr val="FF33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Risposte e commenti</a:t>
            </a:r>
            <a:endParaRPr lang="it-IT" altLang="it-IT" sz="3200" b="1" dirty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5363" name="Slide Number Placeholder 10">
            <a:extLst>
              <a:ext uri="{FF2B5EF4-FFF2-40B4-BE49-F238E27FC236}">
                <a16:creationId xmlns:a16="http://schemas.microsoft.com/office/drawing/2014/main" id="{E8B837E8-1A8F-784F-A3EF-4AA5BB1F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F8999B-F36A-7C41-AAEE-7FF4FDE9A751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5364" name="Footer Placeholder 11">
            <a:extLst>
              <a:ext uri="{FF2B5EF4-FFF2-40B4-BE49-F238E27FC236}">
                <a16:creationId xmlns:a16="http://schemas.microsoft.com/office/drawing/2014/main" id="{C2514349-1249-9B41-B789-71FDBE3B9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" y="6172200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4223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7413" name="Title 11">
            <a:extLst>
              <a:ext uri="{FF2B5EF4-FFF2-40B4-BE49-F238E27FC236}">
                <a16:creationId xmlns:a16="http://schemas.microsoft.com/office/drawing/2014/main" id="{D56573F3-D82F-DE4D-97B1-2773FE7A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84319" y="222828"/>
            <a:ext cx="2042011" cy="58160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1</a:t>
            </a:r>
            <a:endParaRPr lang="it-IT" altLang="it-IT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9BEBD52-B8C9-544E-B261-B6E9C0D26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39" y="967656"/>
            <a:ext cx="8275789" cy="45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64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7413" name="Title 11">
            <a:extLst>
              <a:ext uri="{FF2B5EF4-FFF2-40B4-BE49-F238E27FC236}">
                <a16:creationId xmlns:a16="http://schemas.microsoft.com/office/drawing/2014/main" id="{D56573F3-D82F-DE4D-97B1-2773FE7A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84319" y="222828"/>
            <a:ext cx="2042011" cy="58160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2</a:t>
            </a:r>
            <a:endParaRPr lang="it-IT" altLang="it-IT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5E1515-AB3F-0E44-B7BA-53CC925F2E3A}"/>
              </a:ext>
            </a:extLst>
          </p:cNvPr>
          <p:cNvSpPr txBox="1"/>
          <p:nvPr/>
        </p:nvSpPr>
        <p:spPr>
          <a:xfrm>
            <a:off x="1832720" y="3707507"/>
            <a:ext cx="5345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spieghi questi risultati?</a:t>
            </a:r>
            <a:r>
              <a:rPr lang="it-IT" sz="28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13807AB-E162-8C4F-B4A2-1FBD8C423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76" y="1219639"/>
            <a:ext cx="8466268" cy="2351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7413" name="Title 11">
            <a:extLst>
              <a:ext uri="{FF2B5EF4-FFF2-40B4-BE49-F238E27FC236}">
                <a16:creationId xmlns:a16="http://schemas.microsoft.com/office/drawing/2014/main" id="{D56573F3-D82F-DE4D-97B1-2773FE7A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61590" y="168119"/>
            <a:ext cx="2357083" cy="58160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Quesito 2</a:t>
            </a:r>
            <a:endParaRPr lang="it-IT" altLang="it-IT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14396E-4128-EB48-94B5-5D12535EB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538" y="779497"/>
            <a:ext cx="6642240" cy="533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94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32">
            <a:extLst>
              <a:ext uri="{FF2B5EF4-FFF2-40B4-BE49-F238E27FC236}">
                <a16:creationId xmlns:a16="http://schemas.microsoft.com/office/drawing/2014/main" id="{1C83193D-29C8-F147-A5C1-AAEB06D2E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0" name="Rectangle 1034">
            <a:extLst>
              <a:ext uri="{FF2B5EF4-FFF2-40B4-BE49-F238E27FC236}">
                <a16:creationId xmlns:a16="http://schemas.microsoft.com/office/drawing/2014/main" id="{F787D053-F070-224A-8FB0-D987A30CE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52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3600">
              <a:latin typeface="Times New Roman" panose="02020603050405020304" pitchFamily="18" charset="0"/>
            </a:endParaRPr>
          </a:p>
        </p:txBody>
      </p:sp>
      <p:sp>
        <p:nvSpPr>
          <p:cNvPr id="17411" name="Footer Placeholder 6">
            <a:extLst>
              <a:ext uri="{FF2B5EF4-FFF2-40B4-BE49-F238E27FC236}">
                <a16:creationId xmlns:a16="http://schemas.microsoft.com/office/drawing/2014/main" id="{89F0F808-25DB-4D4F-9C3F-B87747664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500" y="6248400"/>
            <a:ext cx="2667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i="1">
                <a:latin typeface="Times New Roman" panose="02020603050405020304" pitchFamily="18" charset="0"/>
              </a:rPr>
              <a:t>Daniela Valenti, 2021</a:t>
            </a:r>
            <a:endParaRPr lang="it-IT" altLang="it-IT" sz="1400" i="1" dirty="0">
              <a:latin typeface="Times New Roman" panose="02020603050405020304" pitchFamily="18" charset="0"/>
            </a:endParaRPr>
          </a:p>
        </p:txBody>
      </p:sp>
      <p:sp>
        <p:nvSpPr>
          <p:cNvPr id="17412" name="Slide Number Placeholder 9">
            <a:extLst>
              <a:ext uri="{FF2B5EF4-FFF2-40B4-BE49-F238E27FC236}">
                <a16:creationId xmlns:a16="http://schemas.microsoft.com/office/drawing/2014/main" id="{B2BACEE8-E176-F34B-9DA9-71E94B6FB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F7E083-49E1-824E-A7EA-42B942A42854}" type="slidenum">
              <a:rPr lang="it-IT" altLang="it-IT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400">
              <a:latin typeface="Times New Roman" panose="02020603050405020304" pitchFamily="18" charset="0"/>
            </a:endParaRPr>
          </a:p>
        </p:txBody>
      </p:sp>
      <p:sp>
        <p:nvSpPr>
          <p:cNvPr id="17413" name="Title 11">
            <a:extLst>
              <a:ext uri="{FF2B5EF4-FFF2-40B4-BE49-F238E27FC236}">
                <a16:creationId xmlns:a16="http://schemas.microsoft.com/office/drawing/2014/main" id="{D56573F3-D82F-DE4D-97B1-2773FE7A02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84319" y="222828"/>
            <a:ext cx="2042011" cy="581604"/>
          </a:xfrm>
        </p:spPr>
        <p:txBody>
          <a:bodyPr/>
          <a:lstStyle/>
          <a:p>
            <a:r>
              <a:rPr lang="it-IT" altLang="it-IT" sz="3600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Quesito 2</a:t>
            </a:r>
            <a:endParaRPr lang="it-IT" altLang="it-IT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8296FD6A-565E-354F-A400-0FD1DE917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22" y="1004320"/>
            <a:ext cx="8485991" cy="36722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5152FA0-254F-4047-9F11-9C146BA9000C}"/>
              </a:ext>
            </a:extLst>
          </p:cNvPr>
          <p:cNvSpPr txBox="1"/>
          <p:nvPr/>
        </p:nvSpPr>
        <p:spPr>
          <a:xfrm>
            <a:off x="536804" y="2262660"/>
            <a:ext cx="6465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 risposte possibili, ad esempio: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91185C8-598B-D844-A53C-9B585C0ECF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785" t="12078" r="2785" b="-3054"/>
          <a:stretch/>
        </p:blipFill>
        <p:spPr>
          <a:xfrm>
            <a:off x="3133137" y="1450704"/>
            <a:ext cx="2393193" cy="84511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EC4C5EB4-A69F-8B45-B898-821BF7CE37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38" b="52831"/>
          <a:stretch/>
        </p:blipFill>
        <p:spPr>
          <a:xfrm>
            <a:off x="1549868" y="2819544"/>
            <a:ext cx="5559730" cy="605265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10D7700-07BE-5E4E-A9E4-34F5FC809C7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65" b="50000"/>
          <a:stretch/>
        </p:blipFill>
        <p:spPr>
          <a:xfrm>
            <a:off x="1442419" y="3569576"/>
            <a:ext cx="5909013" cy="625376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5D507AD-CD42-B54E-A4A9-ABB4400924B0}"/>
              </a:ext>
            </a:extLst>
          </p:cNvPr>
          <p:cNvSpPr txBox="1"/>
          <p:nvPr/>
        </p:nvSpPr>
        <p:spPr>
          <a:xfrm>
            <a:off x="855063" y="4390160"/>
            <a:ext cx="7300522" cy="954107"/>
          </a:xfrm>
          <a:prstGeom prst="rect">
            <a:avLst/>
          </a:prstGeom>
          <a:solidFill>
            <a:srgbClr val="F7FFF4"/>
          </a:solidFill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Con il tasto </a:t>
            </a:r>
            <a:r>
              <a:rPr lang="it-IT" sz="2800" b="1" i="1" dirty="0" err="1">
                <a:cs typeface="Times New Roman" panose="02020603050405020304" pitchFamily="18" charset="0"/>
              </a:rPr>
              <a:t>y</a:t>
            </a:r>
            <a:r>
              <a:rPr lang="it-IT" sz="2800" b="1" i="1" baseline="30000" dirty="0" err="1">
                <a:cs typeface="Times New Roman" panose="02020603050405020304" pitchFamily="18" charset="0"/>
              </a:rPr>
              <a:t>x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 puoi calcolare le potenze, con la possibilità di scegliere la base (</a:t>
            </a:r>
            <a:r>
              <a:rPr lang="it-IT" sz="2800" b="1" i="1" dirty="0">
                <a:cs typeface="Times New Roman" panose="02020603050405020304" pitchFamily="18" charset="0"/>
              </a:rPr>
              <a:t>y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) e l’esponente (</a:t>
            </a:r>
            <a:r>
              <a:rPr lang="it-IT" sz="2800" b="1" i="1" dirty="0">
                <a:cs typeface="Times New Roman" panose="02020603050405020304" pitchFamily="18" charset="0"/>
              </a:rPr>
              <a:t>x</a:t>
            </a:r>
            <a:r>
              <a:rPr lang="it-IT" sz="28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).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8703646-543C-374D-95E2-E9A0EEEC5F0D}"/>
              </a:ext>
            </a:extLst>
          </p:cNvPr>
          <p:cNvSpPr txBox="1"/>
          <p:nvPr/>
        </p:nvSpPr>
        <p:spPr>
          <a:xfrm>
            <a:off x="338645" y="5527502"/>
            <a:ext cx="847186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 varie calcolatrici il tasto </a:t>
            </a:r>
            <a:r>
              <a:rPr lang="it-IT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y</a:t>
            </a:r>
            <a:r>
              <a:rPr lang="it-IT" sz="2400" b="1" i="1" baseline="30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x</a:t>
            </a:r>
            <a:r>
              <a:rPr lang="it-IT" sz="2400" b="1" i="1" baseline="30000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it-IT" sz="2400" b="1" dirty="0">
                <a:solidFill>
                  <a:srgbClr val="0000F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compare con altri nomi, ad esempio </a:t>
            </a:r>
            <a:r>
              <a:rPr lang="it-IT" sz="2400" b="1" i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x</a:t>
            </a:r>
            <a:r>
              <a:rPr lang="it-IT" sz="2400" b="1" i="1" baseline="30000" dirty="0" err="1">
                <a:solidFill>
                  <a:srgbClr val="0000FF"/>
                </a:solidFill>
                <a:cs typeface="Times New Roman" panose="02020603050405020304" pitchFamily="18" charset="0"/>
              </a:rPr>
              <a:t>y</a:t>
            </a:r>
            <a:r>
              <a:rPr lang="it-IT" sz="2400" b="1" i="1" dirty="0">
                <a:solidFill>
                  <a:srgbClr val="0000FF"/>
                </a:solidFill>
                <a:cs typeface="Times New Roman" panose="02020603050405020304" pitchFamily="18" charset="0"/>
              </a:rPr>
              <a:t>.</a:t>
            </a:r>
            <a:endParaRPr lang="it-IT" sz="2400" b="1" dirty="0">
              <a:solidFill>
                <a:srgbClr val="0000FF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489945"/>
      </p:ext>
    </p:extLst>
  </p:cSld>
  <p:clrMapOvr>
    <a:masterClrMapping/>
  </p:clrMapOvr>
</p:sld>
</file>

<file path=ppt/theme/theme1.xml><?xml version="1.0" encoding="utf-8"?>
<a:theme xmlns:a="http://schemas.openxmlformats.org/drawingml/2006/main" name="Boomerang">
  <a:themeElements>
    <a:clrScheme name="Custom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Boomerang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oomerang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omerang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17915</TotalTime>
  <Words>96</Words>
  <Application>Microsoft Macintosh PowerPoint</Application>
  <PresentationFormat>Presentazione su schermo (4:3)</PresentationFormat>
  <Paragraphs>19</Paragraphs>
  <Slides>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  <vt:variant>
        <vt:lpstr>Presentazioni personalizzate</vt:lpstr>
      </vt:variant>
      <vt:variant>
        <vt:i4>4</vt:i4>
      </vt:variant>
    </vt:vector>
  </HeadingPairs>
  <TitlesOfParts>
    <vt:vector size="14" baseType="lpstr">
      <vt:lpstr>ＭＳ Ｐゴシック</vt:lpstr>
      <vt:lpstr>Arial</vt:lpstr>
      <vt:lpstr>Arial Narrow</vt:lpstr>
      <vt:lpstr>Times New Roman</vt:lpstr>
      <vt:lpstr>Boomerang</vt:lpstr>
      <vt:lpstr>Radicali con la calcolatrice  e approssimazioni.  Risposte e commenti</vt:lpstr>
      <vt:lpstr>Quesito 1</vt:lpstr>
      <vt:lpstr>Quesito 2</vt:lpstr>
      <vt:lpstr>Quesito 2</vt:lpstr>
      <vt:lpstr>Quesito 2</vt:lpstr>
      <vt:lpstr>Bolzano</vt:lpstr>
      <vt:lpstr>Cantor</vt:lpstr>
      <vt:lpstr>Hilbert</vt:lpstr>
      <vt:lpstr>Archimede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L’Infinito</dc:title>
  <dc:creator>Riccardo Righi</dc:creator>
  <cp:lastModifiedBy>Microsoft Office User</cp:lastModifiedBy>
  <cp:revision>555</cp:revision>
  <cp:lastPrinted>2020-09-08T15:18:20Z</cp:lastPrinted>
  <dcterms:created xsi:type="dcterms:W3CDTF">2013-03-24T18:58:51Z</dcterms:created>
  <dcterms:modified xsi:type="dcterms:W3CDTF">2021-12-16T15:32:59Z</dcterms:modified>
</cp:coreProperties>
</file>