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73" r:id="rId3"/>
    <p:sldId id="374" r:id="rId4"/>
    <p:sldId id="375" r:id="rId5"/>
    <p:sldId id="376" r:id="rId6"/>
    <p:sldId id="377" r:id="rId7"/>
    <p:sldId id="378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E"/>
    <a:srgbClr val="FFFEE8"/>
    <a:srgbClr val="0055E1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/>
    <p:restoredTop sz="94607"/>
  </p:normalViewPr>
  <p:slideViewPr>
    <p:cSldViewPr>
      <p:cViewPr varScale="1">
        <p:scale>
          <a:sx n="119" d="100"/>
          <a:sy n="119" d="100"/>
        </p:scale>
        <p:origin x="18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4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1BCF0D-8B9C-D04A-AFCC-1AADEA519F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BDF57-9764-4D40-8551-49AD533F07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A81190-DF5F-6947-9AFE-D28F00F4AC09}" type="datetime1">
              <a:rPr lang="it-IT" altLang="it-IT"/>
              <a:pPr/>
              <a:t>07/12/22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2FD60-15D6-724E-9214-5E2E7B2D66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89520-D494-C94D-855C-636B803D60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647AA28-0A5C-F34E-A338-6062A784162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B377C-219F-7C4C-8CB5-C4F64206A3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E1F8A-7C45-BB47-B5F3-45B020D396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83A7B2B-2C6A-BF4B-82E7-F9FF01E6C9E9}" type="datetime1">
              <a:rPr lang="it-IT" altLang="it-IT"/>
              <a:pPr/>
              <a:t>07/12/22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9050D7-192B-CC4B-8BD0-155F89996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BDD775-37C6-A343-8F5A-AF506EBB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A9749-59FD-184C-B16D-609FB58C99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03BDB-77C0-C840-8B3F-D54BEF690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C53F0CE-E268-8D41-9E62-0D35A8DB42A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4C07AF-FAA6-5341-8A10-64C7AC6C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4645F9-A1FE-AE4B-8347-CE309DCB8DC7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524931-CE06-244C-9476-38F16C39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64338E-0AB4-FF49-9065-AB9C5C3E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6407A-5239-3E42-B81B-DBC768665E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079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06504F-D029-AE45-B0EC-BF876130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7615D2-C3E0-104A-971A-F08F76FE99D9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CE3C23-1F8C-8C47-BAB2-9857297F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66A333-F2AD-8B42-AE53-88418BAC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3E81E-116C-AB44-8A9C-312068D49B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89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36BBED-7E85-CA49-9A6D-E2A79370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17350-C9FE-4248-91F4-2E95293AFAEA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09EFE6-FF2D-0E44-B952-B6B3CA0C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99F8AE-7BE3-DF4D-9BAC-15BD705A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1644-1A46-574D-B2EB-B7F136A0E5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64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CA9D41-C683-3646-A77E-5E1FAB7D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B4170-9F4C-3048-B715-EE096A5FA668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31E2B-6170-494A-B514-B8458C68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EDC904-095E-6240-A18C-6C6D3679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E1706-C68F-284B-BF2F-CF201686DE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91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3494EC-15C9-C843-87C0-60E945C6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B1527-7A06-B34F-9209-C06ACB24246C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28EAE8-5C14-3843-99C8-04343A9D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D9C926-6797-8941-A7DD-15983733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57E72-6398-A947-80D7-123C729DBD4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583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C7E1E92-0A6E-BC4A-B021-664850A1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89DED1-EE75-1D42-A068-4EAF0C51C4F3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6ABDE59-3B3A-C74B-A780-A8248D95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6BF8100-F65B-AD44-B89D-7D6AFA92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D3F5E-885E-9942-8692-568F204CD99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472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03374FD-B443-BB47-8C8E-C6698043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7D1F2A-D46D-6C4D-A6E5-30014E8655A0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BFF0643-53CC-1B41-88A9-7AECFFE9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BF7A68E5-1631-A44C-AE70-8F9ADD12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EC024-D010-4B40-A548-0468D007C0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360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11C2303-F5DA-D14E-9EFB-AED7FFB8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19616-2286-D547-BD97-FD069366031F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6964D353-A7C8-9B4D-98C2-D6A3D791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889E8E7-27BF-A441-90D5-5BA09471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A4E3B-1C0A-6E45-89E4-D7E5F4E2CC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057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BC48E400-6001-9142-9663-6B4D58D9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41F35-1C0C-CA4A-8B1F-2FBA29F3D375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BA769DD3-2023-CE45-A387-5427C0D4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B260874-2F1E-5543-A9D4-B5073D4E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CE92-5A7E-9C44-B08B-79F69E6994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401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6BEDDD3-0835-8B49-AE32-BFA23001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E51A3-4CF3-AD47-8445-D31E07077226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E6AE783-8133-9749-9AE5-B3F638B8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F0C1959-B4A6-EB46-BE63-2D76F871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750F9-E2B0-ED46-8FE9-6669C0389F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766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9070C11-87D0-8540-892C-D6509849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6F73E-406C-9A43-AC1A-45ECAF054D98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6540631-4914-BA46-86AD-23BE189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FC89E07-71E3-514D-8209-AC23FFF9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899E9-E4D8-984E-8725-0FC2B313F0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386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BEA6F5B3-6EE3-564F-B393-C2B407AED5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D7F1834D-0F04-7B42-BE33-46AFF984F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B2114-9080-1A46-A8F8-3B6A960DE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9A84C3-F171-794B-BF92-F9E70685A9B6}" type="datetime1">
              <a:rPr lang="it-IT" altLang="it-IT" smtClean="0"/>
              <a:t>07/12/22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1566CF-1367-134C-B35A-A8434F04E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Stefano Volpe,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81681F-B9EB-FC44-B662-F39322D5C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7ABFE8-D240-094D-B1F5-81E0707ACC4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4DAA2842-F1A1-8447-905C-AC87AEDCC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136904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Studiare il grafico di 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funzioni polinomiali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Risposte e commenti all’attività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57A0E-A58B-F049-A2BC-B0D5FB8A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4FE272-32E1-FB45-AFE5-2FA8694952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B37167EE-AD68-9847-A0F9-E54E6905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>
            <a:extLst>
              <a:ext uri="{FF2B5EF4-FFF2-40B4-BE49-F238E27FC236}">
                <a16:creationId xmlns:a16="http://schemas.microsoft.com/office/drawing/2014/main" id="{CB206521-187F-C44D-88AE-608C63C7FBDE}"/>
              </a:ext>
            </a:extLst>
          </p:cNvPr>
          <p:cNvSpPr txBox="1">
            <a:spLocks/>
          </p:cNvSpPr>
          <p:nvPr/>
        </p:nvSpPr>
        <p:spPr bwMode="auto">
          <a:xfrm>
            <a:off x="789720" y="259023"/>
            <a:ext cx="809238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cs typeface="Arial" panose="020B0604020202020204" pitchFamily="34" charset="0"/>
              </a:rPr>
              <a:t>Grafico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16E1C-FBB6-334C-ABBB-D849EFCD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BF50E9-915D-DC49-9DD9-132EC8B81B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EE510AE7-9B9D-1540-A293-8E33B917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A3A41A-CFA9-4D41-AF63-5D8999C519D9}"/>
              </a:ext>
            </a:extLst>
          </p:cNvPr>
          <p:cNvPicPr/>
          <p:nvPr/>
        </p:nvPicPr>
        <p:blipFill rotWithShape="1">
          <a:blip r:embed="rId2"/>
          <a:srcRect l="3860" t="2770" r="2563"/>
          <a:stretch/>
        </p:blipFill>
        <p:spPr bwMode="auto">
          <a:xfrm>
            <a:off x="323528" y="2060848"/>
            <a:ext cx="3456384" cy="3914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D29686-49AC-0B4C-9EC8-2DA70635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56" y="1063473"/>
            <a:ext cx="2955598" cy="70934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0CF915-F524-F549-89D2-DAA09224CB42}"/>
              </a:ext>
            </a:extLst>
          </p:cNvPr>
          <p:cNvPicPr/>
          <p:nvPr/>
        </p:nvPicPr>
        <p:blipFill rotWithShape="1">
          <a:blip r:embed="rId4"/>
          <a:srcRect b="38000"/>
          <a:stretch/>
        </p:blipFill>
        <p:spPr>
          <a:xfrm>
            <a:off x="4825341" y="2124657"/>
            <a:ext cx="3758158" cy="23762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788E73-31D6-ED4D-93F4-2FFAF57C6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76" y="4690470"/>
            <a:ext cx="4330824" cy="16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9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>
            <a:extLst>
              <a:ext uri="{FF2B5EF4-FFF2-40B4-BE49-F238E27FC236}">
                <a16:creationId xmlns:a16="http://schemas.microsoft.com/office/drawing/2014/main" id="{CB206521-187F-C44D-88AE-608C63C7FBDE}"/>
              </a:ext>
            </a:extLst>
          </p:cNvPr>
          <p:cNvSpPr txBox="1">
            <a:spLocks/>
          </p:cNvSpPr>
          <p:nvPr/>
        </p:nvSpPr>
        <p:spPr bwMode="auto">
          <a:xfrm>
            <a:off x="800100" y="18864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cs typeface="Arial" panose="020B0604020202020204" pitchFamily="34" charset="0"/>
              </a:rPr>
              <a:t>Grafico 2</a:t>
            </a:r>
            <a:endParaRPr lang="it-IT" altLang="it-IT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16E1C-FBB6-334C-ABBB-D849EFCD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BF50E9-915D-DC49-9DD9-132EC8B81B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EE510AE7-9B9D-1540-A293-8E33B917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196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0FB94F-A22A-8E44-9CE1-061A59750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162339"/>
            <a:ext cx="3451063" cy="31683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BEEAC8A-6FD1-DF47-B6D9-4BDC0D283424}"/>
              </a:ext>
            </a:extLst>
          </p:cNvPr>
          <p:cNvPicPr/>
          <p:nvPr/>
        </p:nvPicPr>
        <p:blipFill rotWithShape="1">
          <a:blip r:embed="rId3"/>
          <a:srcRect b="41237"/>
          <a:stretch/>
        </p:blipFill>
        <p:spPr>
          <a:xfrm>
            <a:off x="4211960" y="2162339"/>
            <a:ext cx="4131940" cy="18427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065817-4E78-A64D-9A42-DFC9BF9D8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54636"/>
            <a:ext cx="4227140" cy="11760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DFFC9A-B3D5-BA41-94A5-91D098A949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3"/>
          <a:stretch/>
        </p:blipFill>
        <p:spPr>
          <a:xfrm>
            <a:off x="3275856" y="1100212"/>
            <a:ext cx="2603500" cy="7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1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>
            <a:extLst>
              <a:ext uri="{FF2B5EF4-FFF2-40B4-BE49-F238E27FC236}">
                <a16:creationId xmlns:a16="http://schemas.microsoft.com/office/drawing/2014/main" id="{CB206521-187F-C44D-88AE-608C63C7FBDE}"/>
              </a:ext>
            </a:extLst>
          </p:cNvPr>
          <p:cNvSpPr txBox="1">
            <a:spLocks/>
          </p:cNvSpPr>
          <p:nvPr/>
        </p:nvSpPr>
        <p:spPr bwMode="auto">
          <a:xfrm>
            <a:off x="809836" y="693043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cs typeface="Arial" panose="020B0604020202020204" pitchFamily="34" charset="0"/>
              </a:rPr>
              <a:t>Grafico 3</a:t>
            </a:r>
            <a:endParaRPr lang="it-IT" altLang="it-IT" sz="4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16E1C-FBB6-334C-ABBB-D849EFCD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BF50E9-915D-DC49-9DD9-132EC8B81B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EE510AE7-9B9D-1540-A293-8E33B917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196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798D39A-1BE0-4847-B312-2191FA0D878F}"/>
              </a:ext>
            </a:extLst>
          </p:cNvPr>
          <p:cNvGrpSpPr/>
          <p:nvPr/>
        </p:nvGrpSpPr>
        <p:grpSpPr>
          <a:xfrm>
            <a:off x="466077" y="1789424"/>
            <a:ext cx="8220723" cy="4415718"/>
            <a:chOff x="466077" y="1789424"/>
            <a:chExt cx="8220723" cy="441571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39C71405-16D2-544A-8EA3-0390EA641940}"/>
                </a:ext>
              </a:extLst>
            </p:cNvPr>
            <p:cNvGrpSpPr/>
            <p:nvPr/>
          </p:nvGrpSpPr>
          <p:grpSpPr>
            <a:xfrm>
              <a:off x="466077" y="2964782"/>
              <a:ext cx="8220723" cy="3240360"/>
              <a:chOff x="323528" y="2132856"/>
              <a:chExt cx="8220723" cy="3240360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62DF9C7B-3B7D-F04D-8066-5CCE1041A35F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3528" y="2132856"/>
                <a:ext cx="3816424" cy="3240360"/>
              </a:xfrm>
              <a:prstGeom prst="rect">
                <a:avLst/>
              </a:prstGeom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0A75A464-2DF1-714E-A6C8-289F9FFC20DB}"/>
                  </a:ext>
                </a:extLst>
              </p:cNvPr>
              <p:cNvPicPr/>
              <p:nvPr/>
            </p:nvPicPr>
            <p:blipFill rotWithShape="1">
              <a:blip r:embed="rId3"/>
              <a:srcRect l="3333" b="38095"/>
              <a:stretch/>
            </p:blipFill>
            <p:spPr bwMode="auto">
              <a:xfrm>
                <a:off x="4283967" y="2132856"/>
                <a:ext cx="4188275" cy="196301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576952F3-07E0-2D44-A082-8C7688FB6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5976" y="4221088"/>
                <a:ext cx="4188275" cy="1051850"/>
              </a:xfrm>
              <a:prstGeom prst="rect">
                <a:avLst/>
              </a:prstGeom>
            </p:spPr>
          </p:pic>
        </p:grp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171BE2-0F0B-D04A-9090-5CF1E3E5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479" y="1789424"/>
              <a:ext cx="2296514" cy="840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33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>
            <a:extLst>
              <a:ext uri="{FF2B5EF4-FFF2-40B4-BE49-F238E27FC236}">
                <a16:creationId xmlns:a16="http://schemas.microsoft.com/office/drawing/2014/main" id="{CB206521-187F-C44D-88AE-608C63C7FBDE}"/>
              </a:ext>
            </a:extLst>
          </p:cNvPr>
          <p:cNvSpPr txBox="1">
            <a:spLocks/>
          </p:cNvSpPr>
          <p:nvPr/>
        </p:nvSpPr>
        <p:spPr bwMode="auto">
          <a:xfrm>
            <a:off x="539552" y="620688"/>
            <a:ext cx="8343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cs typeface="Arial" panose="020B0604020202020204" pitchFamily="34" charset="0"/>
              </a:rPr>
              <a:t>Quesito </a:t>
            </a:r>
            <a:r>
              <a:rPr lang="it-IT" altLang="it-IT" sz="4000" b="1" i="1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16E1C-FBB6-334C-ABBB-D849EFCD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BF50E9-915D-DC49-9DD9-132EC8B81B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EE510AE7-9B9D-1540-A293-8E33B917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196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FDF6F7-5B75-C24A-96E6-D42105C26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71640"/>
            <a:ext cx="8509396" cy="15985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C8DC558-6512-0A44-9DB6-DCFB69C9DF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25336" y="3312529"/>
            <a:ext cx="3502848" cy="30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7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>
            <a:extLst>
              <a:ext uri="{FF2B5EF4-FFF2-40B4-BE49-F238E27FC236}">
                <a16:creationId xmlns:a16="http://schemas.microsoft.com/office/drawing/2014/main" id="{CB206521-187F-C44D-88AE-608C63C7FBDE}"/>
              </a:ext>
            </a:extLst>
          </p:cNvPr>
          <p:cNvSpPr txBox="1">
            <a:spLocks/>
          </p:cNvSpPr>
          <p:nvPr/>
        </p:nvSpPr>
        <p:spPr bwMode="auto">
          <a:xfrm>
            <a:off x="539552" y="332656"/>
            <a:ext cx="8343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cs typeface="Arial" panose="020B0604020202020204" pitchFamily="34" charset="0"/>
              </a:rPr>
              <a:t>Quesito 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16E1C-FBB6-334C-ABBB-D849EFCD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BF50E9-915D-DC49-9DD9-132EC8B81B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EE510AE7-9B9D-1540-A293-8E33B917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196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52B4240-D4D0-914F-A10C-16CC9743ECE2}"/>
              </a:ext>
            </a:extLst>
          </p:cNvPr>
          <p:cNvPicPr/>
          <p:nvPr/>
        </p:nvPicPr>
        <p:blipFill rotWithShape="1">
          <a:blip r:embed="rId2"/>
          <a:srcRect b="1600"/>
          <a:stretch/>
        </p:blipFill>
        <p:spPr>
          <a:xfrm>
            <a:off x="3203848" y="3462461"/>
            <a:ext cx="3349352" cy="32068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EFB462B-3A81-BF49-B021-2E8F0A09D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96" y="1094656"/>
            <a:ext cx="6192688" cy="22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>
            <a:extLst>
              <a:ext uri="{FF2B5EF4-FFF2-40B4-BE49-F238E27FC236}">
                <a16:creationId xmlns:a16="http://schemas.microsoft.com/office/drawing/2014/main" id="{CB206521-187F-C44D-88AE-608C63C7FBDE}"/>
              </a:ext>
            </a:extLst>
          </p:cNvPr>
          <p:cNvSpPr txBox="1">
            <a:spLocks/>
          </p:cNvSpPr>
          <p:nvPr/>
        </p:nvSpPr>
        <p:spPr bwMode="auto">
          <a:xfrm>
            <a:off x="539552" y="163742"/>
            <a:ext cx="8343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cs typeface="Arial" panose="020B0604020202020204" pitchFamily="34" charset="0"/>
              </a:rPr>
              <a:t>Quesiti c e 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16E1C-FBB6-334C-ABBB-D849EFCD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BF50E9-915D-DC49-9DD9-132EC8B81B6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EE510AE7-9B9D-1540-A293-8E33B917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1967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208476-7D97-FD41-9B6C-3D7C119E1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 b="9942"/>
          <a:stretch/>
        </p:blipFill>
        <p:spPr>
          <a:xfrm>
            <a:off x="809836" y="1032592"/>
            <a:ext cx="7480300" cy="17483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6DFEA5-F196-BC46-8623-4817E74E8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74" y="2966867"/>
            <a:ext cx="3071061" cy="349559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157606-E4FC-254C-8356-7D73B7C651E5}"/>
              </a:ext>
            </a:extLst>
          </p:cNvPr>
          <p:cNvSpPr txBox="1"/>
          <p:nvPr/>
        </p:nvSpPr>
        <p:spPr>
          <a:xfrm>
            <a:off x="4300939" y="4671783"/>
            <a:ext cx="4824536" cy="1477328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 stazionari</a:t>
            </a:r>
          </a:p>
          <a:p>
            <a:pPr algn="ctr"/>
            <a:r>
              <a:rPr lang="it-IT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punti della curva con tangente parallela all’asse </a:t>
            </a:r>
            <a:r>
              <a:rPr 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ED57346-2B07-974D-BED0-D6549519CF3F}"/>
              </a:ext>
            </a:extLst>
          </p:cNvPr>
          <p:cNvSpPr txBox="1"/>
          <p:nvPr/>
        </p:nvSpPr>
        <p:spPr>
          <a:xfrm>
            <a:off x="4140932" y="2987691"/>
            <a:ext cx="4824535" cy="1477328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Flesso orizzontale</a:t>
            </a:r>
          </a:p>
          <a:p>
            <a:pPr algn="ctr"/>
            <a:r>
              <a:rPr lang="it-IT" sz="3000" b="1" dirty="0">
                <a:solidFill>
                  <a:srgbClr val="00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punto di flesso con tangente parallela all’asse </a:t>
            </a:r>
            <a:r>
              <a:rPr lang="it-IT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</a:p>
        </p:txBody>
      </p:sp>
    </p:spTree>
    <p:extLst>
      <p:ext uri="{BB962C8B-B14F-4D97-AF65-F5344CB8AC3E}">
        <p14:creationId xmlns:p14="http://schemas.microsoft.com/office/powerpoint/2010/main" val="1187255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13162</TotalTime>
  <Words>87</Words>
  <Application>Microsoft Macintosh PowerPoint</Application>
  <PresentationFormat>Presentazione su schermo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Tema di Office</vt:lpstr>
      <vt:lpstr>Studiare il grafico di  funzioni polinomiali Risposte e commenti all’attività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subject/>
  <dc:creator>User</dc:creator>
  <cp:keywords/>
  <dc:description/>
  <cp:lastModifiedBy>Microsoft Office User</cp:lastModifiedBy>
  <cp:revision>478</cp:revision>
  <dcterms:created xsi:type="dcterms:W3CDTF">2016-05-13T06:40:42Z</dcterms:created>
  <dcterms:modified xsi:type="dcterms:W3CDTF">2022-12-07T09:02:42Z</dcterms:modified>
  <cp:category/>
</cp:coreProperties>
</file>