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media/image7.jpg" ContentType="image/p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1" r:id="rId2"/>
    <p:sldId id="423" r:id="rId3"/>
    <p:sldId id="383" r:id="rId4"/>
    <p:sldId id="412" r:id="rId5"/>
    <p:sldId id="427" r:id="rId6"/>
    <p:sldId id="397" r:id="rId7"/>
    <p:sldId id="408" r:id="rId8"/>
    <p:sldId id="409" r:id="rId9"/>
    <p:sldId id="410" r:id="rId10"/>
    <p:sldId id="429" r:id="rId11"/>
  </p:sldIdLst>
  <p:sldSz cx="9144000" cy="6858000" type="screen4x3"/>
  <p:notesSz cx="6858000" cy="9144000"/>
  <p:custShowLst>
    <p:custShow name="Bolzano" id="0">
      <p:sldLst/>
    </p:custShow>
    <p:custShow name="Cantor" id="1">
      <p:sldLst/>
    </p:custShow>
    <p:custShow name="Hilbert" id="2">
      <p:sldLst/>
    </p:custShow>
    <p:custShow name="Archimede" id="3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FF4"/>
    <a:srgbClr val="000000"/>
    <a:srgbClr val="FDFAF0"/>
    <a:srgbClr val="FFEEF4"/>
    <a:srgbClr val="FFF9EA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07"/>
  </p:normalViewPr>
  <p:slideViewPr>
    <p:cSldViewPr snapToGrid="0">
      <p:cViewPr varScale="1">
        <p:scale>
          <a:sx n="124" d="100"/>
          <a:sy n="124" d="100"/>
        </p:scale>
        <p:origin x="6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2B8981DE-1139-534B-9AEE-BBDAC74B5B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it-IT" altLang="it-IT"/>
              <a:t>L'infinito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90944702-40C9-634D-96FE-98012DD781A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it-IT" altLang="it-IT"/>
              <a:t>20/09/02</a:t>
            </a:r>
          </a:p>
        </p:txBody>
      </p:sp>
      <p:sp>
        <p:nvSpPr>
          <p:cNvPr id="118788" name="Rectangle 4">
            <a:extLst>
              <a:ext uri="{FF2B5EF4-FFF2-40B4-BE49-F238E27FC236}">
                <a16:creationId xmlns:a16="http://schemas.microsoft.com/office/drawing/2014/main" id="{79CC55D4-177B-2947-9EBC-A8EBF3CE24F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it-IT" altLang="it-IT"/>
              <a:t>Liceo Scientifico "Laurana" - Urbino</a:t>
            </a:r>
          </a:p>
        </p:txBody>
      </p:sp>
      <p:sp>
        <p:nvSpPr>
          <p:cNvPr id="118789" name="Rectangle 5">
            <a:extLst>
              <a:ext uri="{FF2B5EF4-FFF2-40B4-BE49-F238E27FC236}">
                <a16:creationId xmlns:a16="http://schemas.microsoft.com/office/drawing/2014/main" id="{19D56E08-D1D5-674E-B210-9F32F299F6C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73D78D-FF06-414C-9480-74609A9B9E6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62A0E301-6B97-264C-9DA4-C260637015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it-IT" altLang="it-IT"/>
              <a:t>L'infinito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A69CDE6B-B396-D94E-B193-BCF6EEAFBFF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it-IT" altLang="it-IT"/>
              <a:t>20/09/02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3205511-699C-404D-A302-394B6ED5CB8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63794EC5-75AD-D143-B9DD-376674899AF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5A6A32FF-E000-4E4F-B7D4-F3684BDABF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it-IT" altLang="it-IT"/>
              <a:t>Liceo Scientifico "Laurana" - Urbino</a:t>
            </a:r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id="{728AB2DD-98E3-D342-A535-7C3183FBE7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981CB0-2C9D-0A45-AA29-664872138C9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663E3BB-3B2A-5043-B230-6D547E85E7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L'infinito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4BE64D9-16D0-0340-97A2-48CE5F46F4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20/09/02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AD5758CB-C953-4343-8505-95A97CE03B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Liceo Scientifico "Laurana" - Urbino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1A79B7D2-A1A3-6347-BEC3-199C89CB3B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92C0F9E-75DC-054F-8CB6-A6F7906BBE13}" type="slidenum">
              <a:rPr lang="it-IT" altLang="it-IT" sz="1200"/>
              <a:pPr eaLnBrk="1" hangingPunct="1"/>
              <a:t>1</a:t>
            </a:fld>
            <a:endParaRPr lang="it-IT" altLang="it-IT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4E20C30A-8BA6-0248-80A8-4E9D502604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55407C4D-0CDA-124F-B7AC-55358F71E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736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B055542-7CA8-7A43-8616-1359C1BE8D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L'infinito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6B9BA61-EE1A-FE4A-9517-8259EE3E940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20/09/02</a:t>
            </a:r>
          </a:p>
        </p:txBody>
      </p:sp>
      <p:sp>
        <p:nvSpPr>
          <p:cNvPr id="36868" name="Rectangle 6">
            <a:extLst>
              <a:ext uri="{FF2B5EF4-FFF2-40B4-BE49-F238E27FC236}">
                <a16:creationId xmlns:a16="http://schemas.microsoft.com/office/drawing/2014/main" id="{FF04AC21-BFF3-A74E-8BBA-4C7BC72BCA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Liceo Scientifico "Laurana" - Urbino</a:t>
            </a:r>
          </a:p>
        </p:txBody>
      </p:sp>
      <p:sp>
        <p:nvSpPr>
          <p:cNvPr id="36869" name="Rectangle 7">
            <a:extLst>
              <a:ext uri="{FF2B5EF4-FFF2-40B4-BE49-F238E27FC236}">
                <a16:creationId xmlns:a16="http://schemas.microsoft.com/office/drawing/2014/main" id="{B776C2BA-6984-A645-855F-19D0DE79CC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BF4D293-35A4-5A4E-8BF5-37A100397501}" type="slidenum">
              <a:rPr lang="it-IT" altLang="it-IT" sz="1200"/>
              <a:pPr eaLnBrk="1" hangingPunct="1"/>
              <a:t>10</a:t>
            </a:fld>
            <a:endParaRPr lang="it-IT" altLang="it-IT" sz="1200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4041C779-6804-7E47-A700-A295B8A541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D70CC9B2-1A8C-5647-836C-F298D3E5B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8333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02AEF63-D349-6E4E-903F-96D351B90F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L'infinito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D5AE66C-9EC9-E446-87FC-DC376E30985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20/09/02</a:t>
            </a:r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CBE2455F-5F1E-0F45-B206-95816ECB8BA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Liceo Scientifico "Laurana" - Urbino</a:t>
            </a:r>
          </a:p>
        </p:txBody>
      </p:sp>
      <p:sp>
        <p:nvSpPr>
          <p:cNvPr id="20485" name="Rectangle 7">
            <a:extLst>
              <a:ext uri="{FF2B5EF4-FFF2-40B4-BE49-F238E27FC236}">
                <a16:creationId xmlns:a16="http://schemas.microsoft.com/office/drawing/2014/main" id="{77125875-0228-8941-95E2-125461A8A5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11A052C-B287-2F4C-9AA4-537902FB1723}" type="slidenum">
              <a:rPr lang="it-IT" altLang="it-IT" sz="1200"/>
              <a:pPr eaLnBrk="1" hangingPunct="1"/>
              <a:t>2</a:t>
            </a:fld>
            <a:endParaRPr lang="it-IT" altLang="it-IT" sz="1200"/>
          </a:p>
        </p:txBody>
      </p:sp>
      <p:sp>
        <p:nvSpPr>
          <p:cNvPr id="20486" name="Rectangle 2">
            <a:extLst>
              <a:ext uri="{FF2B5EF4-FFF2-40B4-BE49-F238E27FC236}">
                <a16:creationId xmlns:a16="http://schemas.microsoft.com/office/drawing/2014/main" id="{8127A49F-5006-A64B-952F-221B83FA41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>
            <a:extLst>
              <a:ext uri="{FF2B5EF4-FFF2-40B4-BE49-F238E27FC236}">
                <a16:creationId xmlns:a16="http://schemas.microsoft.com/office/drawing/2014/main" id="{433218BE-AE0A-C945-B599-CA4986370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3776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8EBA55A-19F5-3F4C-91B2-58C9975056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L'infinito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3136E15-A0ED-BC49-AF06-218F9D77FEF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20/09/02</a:t>
            </a:r>
          </a:p>
        </p:txBody>
      </p:sp>
      <p:sp>
        <p:nvSpPr>
          <p:cNvPr id="22532" name="Rectangle 6">
            <a:extLst>
              <a:ext uri="{FF2B5EF4-FFF2-40B4-BE49-F238E27FC236}">
                <a16:creationId xmlns:a16="http://schemas.microsoft.com/office/drawing/2014/main" id="{3EB36FAB-1767-9846-82A7-DC1376FFF9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Liceo Scientifico "Laurana" - Urbino</a:t>
            </a:r>
          </a:p>
        </p:txBody>
      </p:sp>
      <p:sp>
        <p:nvSpPr>
          <p:cNvPr id="22533" name="Rectangle 7">
            <a:extLst>
              <a:ext uri="{FF2B5EF4-FFF2-40B4-BE49-F238E27FC236}">
                <a16:creationId xmlns:a16="http://schemas.microsoft.com/office/drawing/2014/main" id="{CE6D9649-DF64-5443-ABCD-0DE76BC254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ED434F5-0A1C-364E-AC7E-0E4776BFBEF4}" type="slidenum">
              <a:rPr lang="it-IT" altLang="it-IT" sz="1200"/>
              <a:pPr eaLnBrk="1" hangingPunct="1"/>
              <a:t>3</a:t>
            </a:fld>
            <a:endParaRPr lang="it-IT" altLang="it-IT" sz="1200"/>
          </a:p>
        </p:txBody>
      </p:sp>
      <p:sp>
        <p:nvSpPr>
          <p:cNvPr id="22534" name="Rectangle 2">
            <a:extLst>
              <a:ext uri="{FF2B5EF4-FFF2-40B4-BE49-F238E27FC236}">
                <a16:creationId xmlns:a16="http://schemas.microsoft.com/office/drawing/2014/main" id="{95AD9E54-97E4-3A40-9218-2D4134E041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5" name="Rectangle 3">
            <a:extLst>
              <a:ext uri="{FF2B5EF4-FFF2-40B4-BE49-F238E27FC236}">
                <a16:creationId xmlns:a16="http://schemas.microsoft.com/office/drawing/2014/main" id="{709D10E7-6A47-DE42-BAE1-445A30D63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B055542-7CA8-7A43-8616-1359C1BE8D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L'infinito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6B9BA61-EE1A-FE4A-9517-8259EE3E940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20/09/02</a:t>
            </a:r>
          </a:p>
        </p:txBody>
      </p:sp>
      <p:sp>
        <p:nvSpPr>
          <p:cNvPr id="36868" name="Rectangle 6">
            <a:extLst>
              <a:ext uri="{FF2B5EF4-FFF2-40B4-BE49-F238E27FC236}">
                <a16:creationId xmlns:a16="http://schemas.microsoft.com/office/drawing/2014/main" id="{FF04AC21-BFF3-A74E-8BBA-4C7BC72BCA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Liceo Scientifico "Laurana" - Urbino</a:t>
            </a:r>
          </a:p>
        </p:txBody>
      </p:sp>
      <p:sp>
        <p:nvSpPr>
          <p:cNvPr id="36869" name="Rectangle 7">
            <a:extLst>
              <a:ext uri="{FF2B5EF4-FFF2-40B4-BE49-F238E27FC236}">
                <a16:creationId xmlns:a16="http://schemas.microsoft.com/office/drawing/2014/main" id="{B776C2BA-6984-A645-855F-19D0DE79CC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BF4D293-35A4-5A4E-8BF5-37A100397501}" type="slidenum">
              <a:rPr lang="it-IT" altLang="it-IT" sz="1200"/>
              <a:pPr eaLnBrk="1" hangingPunct="1"/>
              <a:t>4</a:t>
            </a:fld>
            <a:endParaRPr lang="it-IT" altLang="it-IT" sz="1200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4041C779-6804-7E47-A700-A295B8A541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D70CC9B2-1A8C-5647-836C-F298D3E5B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2747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B055542-7CA8-7A43-8616-1359C1BE8D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L'infinito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6B9BA61-EE1A-FE4A-9517-8259EE3E940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20/09/02</a:t>
            </a:r>
          </a:p>
        </p:txBody>
      </p:sp>
      <p:sp>
        <p:nvSpPr>
          <p:cNvPr id="36868" name="Rectangle 6">
            <a:extLst>
              <a:ext uri="{FF2B5EF4-FFF2-40B4-BE49-F238E27FC236}">
                <a16:creationId xmlns:a16="http://schemas.microsoft.com/office/drawing/2014/main" id="{FF04AC21-BFF3-A74E-8BBA-4C7BC72BCA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Liceo Scientifico "Laurana" - Urbino</a:t>
            </a:r>
          </a:p>
        </p:txBody>
      </p:sp>
      <p:sp>
        <p:nvSpPr>
          <p:cNvPr id="36869" name="Rectangle 7">
            <a:extLst>
              <a:ext uri="{FF2B5EF4-FFF2-40B4-BE49-F238E27FC236}">
                <a16:creationId xmlns:a16="http://schemas.microsoft.com/office/drawing/2014/main" id="{B776C2BA-6984-A645-855F-19D0DE79CC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BF4D293-35A4-5A4E-8BF5-37A100397501}" type="slidenum">
              <a:rPr lang="it-IT" altLang="it-IT" sz="1200"/>
              <a:pPr eaLnBrk="1" hangingPunct="1"/>
              <a:t>5</a:t>
            </a:fld>
            <a:endParaRPr lang="it-IT" altLang="it-IT" sz="1200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4041C779-6804-7E47-A700-A295B8A541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D70CC9B2-1A8C-5647-836C-F298D3E5B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6544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FED4798-79F1-B54E-A7A6-E6B9FDD618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L'infinito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129055A-709B-CA4F-88B0-DF85A3D445F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20/09/02</a:t>
            </a:r>
          </a:p>
        </p:txBody>
      </p:sp>
      <p:sp>
        <p:nvSpPr>
          <p:cNvPr id="28676" name="Rectangle 6">
            <a:extLst>
              <a:ext uri="{FF2B5EF4-FFF2-40B4-BE49-F238E27FC236}">
                <a16:creationId xmlns:a16="http://schemas.microsoft.com/office/drawing/2014/main" id="{5C1A2BD1-AAB4-054E-8C18-F50318D2113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Liceo Scientifico "Laurana" - Urbino</a:t>
            </a:r>
          </a:p>
        </p:txBody>
      </p:sp>
      <p:sp>
        <p:nvSpPr>
          <p:cNvPr id="28677" name="Rectangle 7">
            <a:extLst>
              <a:ext uri="{FF2B5EF4-FFF2-40B4-BE49-F238E27FC236}">
                <a16:creationId xmlns:a16="http://schemas.microsoft.com/office/drawing/2014/main" id="{19B86538-A9E0-9845-B967-991BF7EAC0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CE26F4D-8226-A04E-906B-5531BED29519}" type="slidenum">
              <a:rPr lang="it-IT" altLang="it-IT" sz="1200"/>
              <a:pPr eaLnBrk="1" hangingPunct="1"/>
              <a:t>6</a:t>
            </a:fld>
            <a:endParaRPr lang="it-IT" altLang="it-IT" sz="1200"/>
          </a:p>
        </p:txBody>
      </p:sp>
      <p:sp>
        <p:nvSpPr>
          <p:cNvPr id="28678" name="Rectangle 2">
            <a:extLst>
              <a:ext uri="{FF2B5EF4-FFF2-40B4-BE49-F238E27FC236}">
                <a16:creationId xmlns:a16="http://schemas.microsoft.com/office/drawing/2014/main" id="{BBA51A2C-5FFA-5C43-8D9D-5FE427727A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9" name="Rectangle 3">
            <a:extLst>
              <a:ext uri="{FF2B5EF4-FFF2-40B4-BE49-F238E27FC236}">
                <a16:creationId xmlns:a16="http://schemas.microsoft.com/office/drawing/2014/main" id="{740718AE-217B-A34A-A88A-40272BB76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0BEA73E-43A7-D14E-A247-9A1BA1A706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L'infinito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70C07BF-9125-3F4B-B491-A8ED34C5455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20/09/02</a:t>
            </a:r>
          </a:p>
        </p:txBody>
      </p:sp>
      <p:sp>
        <p:nvSpPr>
          <p:cNvPr id="30724" name="Rectangle 6">
            <a:extLst>
              <a:ext uri="{FF2B5EF4-FFF2-40B4-BE49-F238E27FC236}">
                <a16:creationId xmlns:a16="http://schemas.microsoft.com/office/drawing/2014/main" id="{5524044D-F848-B843-B9A3-4AFE4CF9CA8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Liceo Scientifico "Laurana" - Urbino</a:t>
            </a:r>
          </a:p>
        </p:txBody>
      </p:sp>
      <p:sp>
        <p:nvSpPr>
          <p:cNvPr id="30725" name="Rectangle 7">
            <a:extLst>
              <a:ext uri="{FF2B5EF4-FFF2-40B4-BE49-F238E27FC236}">
                <a16:creationId xmlns:a16="http://schemas.microsoft.com/office/drawing/2014/main" id="{A8E90A7C-E444-EE4D-BB45-5918699C4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33C32C5-9AEA-2A4B-8068-278CAEEC4DB5}" type="slidenum">
              <a:rPr lang="it-IT" altLang="it-IT" sz="1200"/>
              <a:pPr eaLnBrk="1" hangingPunct="1"/>
              <a:t>7</a:t>
            </a:fld>
            <a:endParaRPr lang="it-IT" altLang="it-IT" sz="1200"/>
          </a:p>
        </p:txBody>
      </p:sp>
      <p:sp>
        <p:nvSpPr>
          <p:cNvPr id="30726" name="Rectangle 2">
            <a:extLst>
              <a:ext uri="{FF2B5EF4-FFF2-40B4-BE49-F238E27FC236}">
                <a16:creationId xmlns:a16="http://schemas.microsoft.com/office/drawing/2014/main" id="{D347D04C-DA71-1746-9708-144CD72524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7" name="Rectangle 3">
            <a:extLst>
              <a:ext uri="{FF2B5EF4-FFF2-40B4-BE49-F238E27FC236}">
                <a16:creationId xmlns:a16="http://schemas.microsoft.com/office/drawing/2014/main" id="{0F7E8656-13CD-F748-A904-0720CAC61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C07BB71-83FE-BE4B-BCF4-4DFB61E04C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L'infinito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0D19E7C-25D1-E64A-86FB-0B47B7E1D67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20/09/02</a:t>
            </a:r>
          </a:p>
        </p:txBody>
      </p:sp>
      <p:sp>
        <p:nvSpPr>
          <p:cNvPr id="32772" name="Rectangle 6">
            <a:extLst>
              <a:ext uri="{FF2B5EF4-FFF2-40B4-BE49-F238E27FC236}">
                <a16:creationId xmlns:a16="http://schemas.microsoft.com/office/drawing/2014/main" id="{E2AEDC34-3E8C-6C49-918E-B9FE7C7EDD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Liceo Scientifico "Laurana" - Urbino</a:t>
            </a:r>
          </a:p>
        </p:txBody>
      </p:sp>
      <p:sp>
        <p:nvSpPr>
          <p:cNvPr id="32773" name="Rectangle 7">
            <a:extLst>
              <a:ext uri="{FF2B5EF4-FFF2-40B4-BE49-F238E27FC236}">
                <a16:creationId xmlns:a16="http://schemas.microsoft.com/office/drawing/2014/main" id="{F16EA2FA-3184-1047-AC44-8BC29E8C08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6DBF9F7-8403-AD48-8227-F517521D8A0D}" type="slidenum">
              <a:rPr lang="it-IT" altLang="it-IT" sz="1200"/>
              <a:pPr eaLnBrk="1" hangingPunct="1"/>
              <a:t>8</a:t>
            </a:fld>
            <a:endParaRPr lang="it-IT" altLang="it-IT" sz="1200"/>
          </a:p>
        </p:txBody>
      </p:sp>
      <p:sp>
        <p:nvSpPr>
          <p:cNvPr id="32774" name="Rectangle 2">
            <a:extLst>
              <a:ext uri="{FF2B5EF4-FFF2-40B4-BE49-F238E27FC236}">
                <a16:creationId xmlns:a16="http://schemas.microsoft.com/office/drawing/2014/main" id="{1B8997A7-79EB-DD4A-B140-26C2328747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5" name="Rectangle 3">
            <a:extLst>
              <a:ext uri="{FF2B5EF4-FFF2-40B4-BE49-F238E27FC236}">
                <a16:creationId xmlns:a16="http://schemas.microsoft.com/office/drawing/2014/main" id="{C5430BFD-0A78-B142-8D9F-5968F87577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16DAE7F-77B4-8B48-AC1C-EFC459DCD1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L'infinito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37B0CCE-BB57-EC4B-A9E2-CE41E1A347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20/09/02</a:t>
            </a:r>
          </a:p>
        </p:txBody>
      </p:sp>
      <p:sp>
        <p:nvSpPr>
          <p:cNvPr id="34820" name="Rectangle 6">
            <a:extLst>
              <a:ext uri="{FF2B5EF4-FFF2-40B4-BE49-F238E27FC236}">
                <a16:creationId xmlns:a16="http://schemas.microsoft.com/office/drawing/2014/main" id="{59CAC396-ACC9-024B-A628-6741C93A16C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/>
              <a:t>Liceo Scientifico "Laurana" - Urbino</a:t>
            </a:r>
          </a:p>
        </p:txBody>
      </p:sp>
      <p:sp>
        <p:nvSpPr>
          <p:cNvPr id="34821" name="Rectangle 7">
            <a:extLst>
              <a:ext uri="{FF2B5EF4-FFF2-40B4-BE49-F238E27FC236}">
                <a16:creationId xmlns:a16="http://schemas.microsoft.com/office/drawing/2014/main" id="{24B7BC63-E409-0544-B25D-78F29F0F8B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EC85AE4-E1D9-6C48-8488-D8D49AAFAF7C}" type="slidenum">
              <a:rPr lang="it-IT" altLang="it-IT" sz="1200"/>
              <a:pPr eaLnBrk="1" hangingPunct="1"/>
              <a:t>9</a:t>
            </a:fld>
            <a:endParaRPr lang="it-IT" altLang="it-IT" sz="1200"/>
          </a:p>
        </p:txBody>
      </p:sp>
      <p:sp>
        <p:nvSpPr>
          <p:cNvPr id="34822" name="Rectangle 2">
            <a:extLst>
              <a:ext uri="{FF2B5EF4-FFF2-40B4-BE49-F238E27FC236}">
                <a16:creationId xmlns:a16="http://schemas.microsoft.com/office/drawing/2014/main" id="{F9FCC9ED-3E34-5D47-A52F-D7E0066083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3" name="Rectangle 3">
            <a:extLst>
              <a:ext uri="{FF2B5EF4-FFF2-40B4-BE49-F238E27FC236}">
                <a16:creationId xmlns:a16="http://schemas.microsoft.com/office/drawing/2014/main" id="{EEB039CA-0096-FC45-8697-5C308B1A5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0">
            <a:extLst>
              <a:ext uri="{FF2B5EF4-FFF2-40B4-BE49-F238E27FC236}">
                <a16:creationId xmlns:a16="http://schemas.microsoft.com/office/drawing/2014/main" id="{8AD2A0DE-A2D4-3048-82FC-35551494CEAA}"/>
              </a:ext>
            </a:extLst>
          </p:cNvPr>
          <p:cNvGrpSpPr>
            <a:grpSpLocks/>
          </p:cNvGrpSpPr>
          <p:nvPr/>
        </p:nvGrpSpPr>
        <p:grpSpPr bwMode="auto">
          <a:xfrm>
            <a:off x="-257175" y="-23813"/>
            <a:ext cx="9518650" cy="7229476"/>
            <a:chOff x="-162" y="-15"/>
            <a:chExt cx="5996" cy="4554"/>
          </a:xfrm>
        </p:grpSpPr>
        <p:grpSp>
          <p:nvGrpSpPr>
            <p:cNvPr id="5" name="Group 109">
              <a:extLst>
                <a:ext uri="{FF2B5EF4-FFF2-40B4-BE49-F238E27FC236}">
                  <a16:creationId xmlns:a16="http://schemas.microsoft.com/office/drawing/2014/main" id="{8C12D558-DB74-CF44-B05E-7D164F861BE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62" y="-14"/>
              <a:ext cx="5996" cy="4553"/>
              <a:chOff x="-162" y="-14"/>
              <a:chExt cx="5996" cy="4553"/>
            </a:xfrm>
          </p:grpSpPr>
          <p:sp>
            <p:nvSpPr>
              <p:cNvPr id="20" name="Freeform 4">
                <a:extLst>
                  <a:ext uri="{FF2B5EF4-FFF2-40B4-BE49-F238E27FC236}">
                    <a16:creationId xmlns:a16="http://schemas.microsoft.com/office/drawing/2014/main" id="{AF267479-A7EB-E64F-B465-13F337D551E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14" y="299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1" name="Freeform 5">
                <a:extLst>
                  <a:ext uri="{FF2B5EF4-FFF2-40B4-BE49-F238E27FC236}">
                    <a16:creationId xmlns:a16="http://schemas.microsoft.com/office/drawing/2014/main" id="{5AF60875-CE1D-A844-BAE7-F2232636EAF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00" y="258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2" name="Freeform 6">
                <a:extLst>
                  <a:ext uri="{FF2B5EF4-FFF2-40B4-BE49-F238E27FC236}">
                    <a16:creationId xmlns:a16="http://schemas.microsoft.com/office/drawing/2014/main" id="{1CC8ECB6-025D-8349-A646-62BF89B6598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88" y="3047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3" name="Freeform 7">
                <a:extLst>
                  <a:ext uri="{FF2B5EF4-FFF2-40B4-BE49-F238E27FC236}">
                    <a16:creationId xmlns:a16="http://schemas.microsoft.com/office/drawing/2014/main" id="{2839D22D-FB5F-164E-8774-8B2291F561E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609" y="355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4" name="Freeform 8">
                <a:extLst>
                  <a:ext uri="{FF2B5EF4-FFF2-40B4-BE49-F238E27FC236}">
                    <a16:creationId xmlns:a16="http://schemas.microsoft.com/office/drawing/2014/main" id="{5AAF476E-6BCA-0743-A917-879C809DA7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80" y="183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5" name="Freeform 9">
                <a:extLst>
                  <a:ext uri="{FF2B5EF4-FFF2-40B4-BE49-F238E27FC236}">
                    <a16:creationId xmlns:a16="http://schemas.microsoft.com/office/drawing/2014/main" id="{AE9A4881-C958-0E4A-ABD9-CF13BA9A8EE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206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6" name="Freeform 10">
                <a:extLst>
                  <a:ext uri="{FF2B5EF4-FFF2-40B4-BE49-F238E27FC236}">
                    <a16:creationId xmlns:a16="http://schemas.microsoft.com/office/drawing/2014/main" id="{34BC48E6-6765-3741-A752-93756DC1433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254" y="189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7" name="Freeform 11">
                <a:extLst>
                  <a:ext uri="{FF2B5EF4-FFF2-40B4-BE49-F238E27FC236}">
                    <a16:creationId xmlns:a16="http://schemas.microsoft.com/office/drawing/2014/main" id="{B3D3369A-2FB2-104B-9A4D-F0E67B653C5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56" y="338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8" name="Freeform 12">
                <a:extLst>
                  <a:ext uri="{FF2B5EF4-FFF2-40B4-BE49-F238E27FC236}">
                    <a16:creationId xmlns:a16="http://schemas.microsoft.com/office/drawing/2014/main" id="{929EE6C6-C192-284D-8865-67DE5B5367E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1" y="3000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29" name="Freeform 13">
                <a:extLst>
                  <a:ext uri="{FF2B5EF4-FFF2-40B4-BE49-F238E27FC236}">
                    <a16:creationId xmlns:a16="http://schemas.microsoft.com/office/drawing/2014/main" id="{2B1FE22D-0D11-F343-9373-3142E155066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615" y="375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0" name="Freeform 14">
                <a:extLst>
                  <a:ext uri="{FF2B5EF4-FFF2-40B4-BE49-F238E27FC236}">
                    <a16:creationId xmlns:a16="http://schemas.microsoft.com/office/drawing/2014/main" id="{1427327B-EE1A-4E43-A82D-72F95005439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018034">
                <a:off x="1966" y="3575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1" name="Freeform 15">
                <a:extLst>
                  <a:ext uri="{FF2B5EF4-FFF2-40B4-BE49-F238E27FC236}">
                    <a16:creationId xmlns:a16="http://schemas.microsoft.com/office/drawing/2014/main" id="{24A4935B-07DF-0442-93DB-78DEF593EDD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400" y="3066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2" name="Freeform 16">
                <a:extLst>
                  <a:ext uri="{FF2B5EF4-FFF2-40B4-BE49-F238E27FC236}">
                    <a16:creationId xmlns:a16="http://schemas.microsoft.com/office/drawing/2014/main" id="{D88BA5BE-8920-D94F-B815-9C5612B9669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188" y="226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3" name="Freeform 17">
                <a:extLst>
                  <a:ext uri="{FF2B5EF4-FFF2-40B4-BE49-F238E27FC236}">
                    <a16:creationId xmlns:a16="http://schemas.microsoft.com/office/drawing/2014/main" id="{722B91BA-ABC0-2044-A7D4-F0B8F7CCD1F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796" y="235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id="{762B9DCF-CC90-9D4D-AE41-9B35538E94E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27" y="273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5" name="Freeform 19">
                <a:extLst>
                  <a:ext uri="{FF2B5EF4-FFF2-40B4-BE49-F238E27FC236}">
                    <a16:creationId xmlns:a16="http://schemas.microsoft.com/office/drawing/2014/main" id="{6AF3FF9B-191E-AE47-A630-444A12D87DE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3" y="257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6" name="Freeform 20">
                <a:extLst>
                  <a:ext uri="{FF2B5EF4-FFF2-40B4-BE49-F238E27FC236}">
                    <a16:creationId xmlns:a16="http://schemas.microsoft.com/office/drawing/2014/main" id="{4611D9F8-42EF-E74E-966C-1C21A829A43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3" y="300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id="{BFCF2CB5-69CF-6145-A685-42B278B583C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-2130091">
                <a:off x="738" y="374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id="{C9F8E950-E9DC-DE47-8B4D-644C2904D66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1" y="19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39" name="Freeform 23">
                <a:extLst>
                  <a:ext uri="{FF2B5EF4-FFF2-40B4-BE49-F238E27FC236}">
                    <a16:creationId xmlns:a16="http://schemas.microsoft.com/office/drawing/2014/main" id="{61CB8B8F-937F-4441-9207-C88D20D6F0C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002" y="20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40" name="Freeform 24">
                <a:extLst>
                  <a:ext uri="{FF2B5EF4-FFF2-40B4-BE49-F238E27FC236}">
                    <a16:creationId xmlns:a16="http://schemas.microsoft.com/office/drawing/2014/main" id="{F1A8EF60-C2A6-4C43-915A-0708DC856CA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-73" y="200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41" name="Freeform 25">
                <a:extLst>
                  <a:ext uri="{FF2B5EF4-FFF2-40B4-BE49-F238E27FC236}">
                    <a16:creationId xmlns:a16="http://schemas.microsoft.com/office/drawing/2014/main" id="{15354670-30DD-AF48-9CEB-AFB549F84BF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69" y="337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42" name="Freeform 26">
                <a:extLst>
                  <a:ext uri="{FF2B5EF4-FFF2-40B4-BE49-F238E27FC236}">
                    <a16:creationId xmlns:a16="http://schemas.microsoft.com/office/drawing/2014/main" id="{920FEC16-20A7-4142-AD73-D9D9F965CE3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14" y="295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43" name="Freeform 27">
                <a:extLst>
                  <a:ext uri="{FF2B5EF4-FFF2-40B4-BE49-F238E27FC236}">
                    <a16:creationId xmlns:a16="http://schemas.microsoft.com/office/drawing/2014/main" id="{1E3FBA3F-6CA9-A641-B634-4B4536D32EE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516" y="372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44" name="Freeform 28">
                <a:extLst>
                  <a:ext uri="{FF2B5EF4-FFF2-40B4-BE49-F238E27FC236}">
                    <a16:creationId xmlns:a16="http://schemas.microsoft.com/office/drawing/2014/main" id="{012251B7-CF1E-2140-8407-CB567623854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508134">
                <a:off x="-25" y="35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45" name="Freeform 29">
                <a:extLst>
                  <a:ext uri="{FF2B5EF4-FFF2-40B4-BE49-F238E27FC236}">
                    <a16:creationId xmlns:a16="http://schemas.microsoft.com/office/drawing/2014/main" id="{D86C979C-FED9-1C43-ABED-F917C08D082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169" y="290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46" name="Freeform 30">
                <a:extLst>
                  <a:ext uri="{FF2B5EF4-FFF2-40B4-BE49-F238E27FC236}">
                    <a16:creationId xmlns:a16="http://schemas.microsoft.com/office/drawing/2014/main" id="{02FA4EB2-6E0A-424C-B921-52614A2995D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45" y="204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47" name="Freeform 31">
                <a:extLst>
                  <a:ext uri="{FF2B5EF4-FFF2-40B4-BE49-F238E27FC236}">
                    <a16:creationId xmlns:a16="http://schemas.microsoft.com/office/drawing/2014/main" id="{FE08792D-4863-2846-B845-6C654B4012D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501" y="221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48" name="Freeform 32">
                <a:extLst>
                  <a:ext uri="{FF2B5EF4-FFF2-40B4-BE49-F238E27FC236}">
                    <a16:creationId xmlns:a16="http://schemas.microsoft.com/office/drawing/2014/main" id="{C2CA91DA-3404-4646-9C26-07BB04A5720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10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49" name="Freeform 33">
                <a:extLst>
                  <a:ext uri="{FF2B5EF4-FFF2-40B4-BE49-F238E27FC236}">
                    <a16:creationId xmlns:a16="http://schemas.microsoft.com/office/drawing/2014/main" id="{24F62302-FD83-2E48-BA25-C0FD74E0CB1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6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50" name="Freeform 34">
                <a:extLst>
                  <a:ext uri="{FF2B5EF4-FFF2-40B4-BE49-F238E27FC236}">
                    <a16:creationId xmlns:a16="http://schemas.microsoft.com/office/drawing/2014/main" id="{C83FE927-F08D-0549-AFDB-D4224C22EB6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20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51" name="Freeform 35">
                <a:extLst>
                  <a:ext uri="{FF2B5EF4-FFF2-40B4-BE49-F238E27FC236}">
                    <a16:creationId xmlns:a16="http://schemas.microsoft.com/office/drawing/2014/main" id="{E7EECCFE-374B-9041-9557-6BD8ECCA6AC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21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52" name="Freeform 36">
                <a:extLst>
                  <a:ext uri="{FF2B5EF4-FFF2-40B4-BE49-F238E27FC236}">
                    <a16:creationId xmlns:a16="http://schemas.microsoft.com/office/drawing/2014/main" id="{1537F7A3-0966-7444-BA55-9C77F7C9225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04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53" name="Freeform 37">
                <a:extLst>
                  <a:ext uri="{FF2B5EF4-FFF2-40B4-BE49-F238E27FC236}">
                    <a16:creationId xmlns:a16="http://schemas.microsoft.com/office/drawing/2014/main" id="{8BFD8E4F-C970-BA43-87B8-84EB56B2460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85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54" name="Freeform 38">
                <a:extLst>
                  <a:ext uri="{FF2B5EF4-FFF2-40B4-BE49-F238E27FC236}">
                    <a16:creationId xmlns:a16="http://schemas.microsoft.com/office/drawing/2014/main" id="{4B72AC29-54AD-A44D-B7E5-0CC889FB697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185" y="-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55" name="Freeform 39">
                <a:extLst>
                  <a:ext uri="{FF2B5EF4-FFF2-40B4-BE49-F238E27FC236}">
                    <a16:creationId xmlns:a16="http://schemas.microsoft.com/office/drawing/2014/main" id="{FCC22C8B-0513-FA4B-942C-D1FA1679C9E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52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56" name="Freeform 40">
                <a:extLst>
                  <a:ext uri="{FF2B5EF4-FFF2-40B4-BE49-F238E27FC236}">
                    <a16:creationId xmlns:a16="http://schemas.microsoft.com/office/drawing/2014/main" id="{23750741-1890-794C-8081-FB27C3DFAFE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5" y="95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57" name="Freeform 41">
                <a:extLst>
                  <a:ext uri="{FF2B5EF4-FFF2-40B4-BE49-F238E27FC236}">
                    <a16:creationId xmlns:a16="http://schemas.microsoft.com/office/drawing/2014/main" id="{DBEBEA26-AC1A-D044-8FE0-DC382C44429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487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58" name="Freeform 42">
                <a:extLst>
                  <a:ext uri="{FF2B5EF4-FFF2-40B4-BE49-F238E27FC236}">
                    <a16:creationId xmlns:a16="http://schemas.microsoft.com/office/drawing/2014/main" id="{16854A6F-EDA1-584B-8224-98DF744EE32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-162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59" name="Freeform 43">
                <a:extLst>
                  <a:ext uri="{FF2B5EF4-FFF2-40B4-BE49-F238E27FC236}">
                    <a16:creationId xmlns:a16="http://schemas.microsoft.com/office/drawing/2014/main" id="{AC82DC55-F9E2-2E40-9BF8-7846CEE62B7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296" y="9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60" name="Freeform 44">
                <a:extLst>
                  <a:ext uri="{FF2B5EF4-FFF2-40B4-BE49-F238E27FC236}">
                    <a16:creationId xmlns:a16="http://schemas.microsoft.com/office/drawing/2014/main" id="{C2CF5960-1FEC-AC48-8588-F7033D96A0C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28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61" name="Freeform 45">
                <a:extLst>
                  <a:ext uri="{FF2B5EF4-FFF2-40B4-BE49-F238E27FC236}">
                    <a16:creationId xmlns:a16="http://schemas.microsoft.com/office/drawing/2014/main" id="{407B7E0B-438A-234A-9B91-52665C11A1F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-20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62" name="Freeform 46">
                <a:extLst>
                  <a:ext uri="{FF2B5EF4-FFF2-40B4-BE49-F238E27FC236}">
                    <a16:creationId xmlns:a16="http://schemas.microsoft.com/office/drawing/2014/main" id="{65006D0D-3F78-8246-A05D-E8BDA794550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05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63" name="Freeform 47">
                <a:extLst>
                  <a:ext uri="{FF2B5EF4-FFF2-40B4-BE49-F238E27FC236}">
                    <a16:creationId xmlns:a16="http://schemas.microsoft.com/office/drawing/2014/main" id="{39443F31-A4A3-E744-9AE4-49BC87788E4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191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64" name="Freeform 48">
                <a:extLst>
                  <a:ext uri="{FF2B5EF4-FFF2-40B4-BE49-F238E27FC236}">
                    <a16:creationId xmlns:a16="http://schemas.microsoft.com/office/drawing/2014/main" id="{FB4D4251-0607-324C-89A7-B132F129BAC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075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65" name="Freeform 49">
                <a:extLst>
                  <a:ext uri="{FF2B5EF4-FFF2-40B4-BE49-F238E27FC236}">
                    <a16:creationId xmlns:a16="http://schemas.microsoft.com/office/drawing/2014/main" id="{7BDCF0DB-E34E-3C4C-8985-A49DD3EFEE6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16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66" name="Freeform 50">
                <a:extLst>
                  <a:ext uri="{FF2B5EF4-FFF2-40B4-BE49-F238E27FC236}">
                    <a16:creationId xmlns:a16="http://schemas.microsoft.com/office/drawing/2014/main" id="{B073D598-3B8A-B04E-A9CB-E7D87ABBBB5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899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67" name="Freeform 51">
                <a:extLst>
                  <a:ext uri="{FF2B5EF4-FFF2-40B4-BE49-F238E27FC236}">
                    <a16:creationId xmlns:a16="http://schemas.microsoft.com/office/drawing/2014/main" id="{B069A94B-88FA-604D-BBAC-56F02F4B966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0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68" name="Freeform 52">
                <a:extLst>
                  <a:ext uri="{FF2B5EF4-FFF2-40B4-BE49-F238E27FC236}">
                    <a16:creationId xmlns:a16="http://schemas.microsoft.com/office/drawing/2014/main" id="{CDBBC984-71BD-4640-8637-8CA66558C3D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005" y="5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69" name="Freeform 53">
                <a:extLst>
                  <a:ext uri="{FF2B5EF4-FFF2-40B4-BE49-F238E27FC236}">
                    <a16:creationId xmlns:a16="http://schemas.microsoft.com/office/drawing/2014/main" id="{7B35D712-9461-B643-ACF9-0F7696F6B19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47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70" name="Freeform 54">
                <a:extLst>
                  <a:ext uri="{FF2B5EF4-FFF2-40B4-BE49-F238E27FC236}">
                    <a16:creationId xmlns:a16="http://schemas.microsoft.com/office/drawing/2014/main" id="{10884295-66FE-D148-B552-0B51F8A82EC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08" y="107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71" name="Freeform 55">
                <a:extLst>
                  <a:ext uri="{FF2B5EF4-FFF2-40B4-BE49-F238E27FC236}">
                    <a16:creationId xmlns:a16="http://schemas.microsoft.com/office/drawing/2014/main" id="{E2EC07E6-3E6F-7F4D-A9F6-AEACAFBCDCA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582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72" name="Freeform 56">
                <a:extLst>
                  <a:ext uri="{FF2B5EF4-FFF2-40B4-BE49-F238E27FC236}">
                    <a16:creationId xmlns:a16="http://schemas.microsoft.com/office/drawing/2014/main" id="{663517D0-AE3E-0B46-B8AA-67BD8F05C43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1933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73" name="Freeform 57">
                <a:extLst>
                  <a:ext uri="{FF2B5EF4-FFF2-40B4-BE49-F238E27FC236}">
                    <a16:creationId xmlns:a16="http://schemas.microsoft.com/office/drawing/2014/main" id="{102CEEA0-2FC5-7F45-80AD-3D9C3FA0A1F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391" y="9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74" name="Freeform 58">
                <a:extLst>
                  <a:ext uri="{FF2B5EF4-FFF2-40B4-BE49-F238E27FC236}">
                    <a16:creationId xmlns:a16="http://schemas.microsoft.com/office/drawing/2014/main" id="{E8EDA2CD-EFC5-0949-89B9-8CDCC86E4C1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023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75" name="Freeform 59">
                <a:extLst>
                  <a:ext uri="{FF2B5EF4-FFF2-40B4-BE49-F238E27FC236}">
                    <a16:creationId xmlns:a16="http://schemas.microsoft.com/office/drawing/2014/main" id="{7405BDE9-9A53-7C46-B96A-4AAB8404749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847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76" name="Freeform 60">
                <a:extLst>
                  <a:ext uri="{FF2B5EF4-FFF2-40B4-BE49-F238E27FC236}">
                    <a16:creationId xmlns:a16="http://schemas.microsoft.com/office/drawing/2014/main" id="{8D84779D-5E78-0440-AA83-822D35E187B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flipH="1">
                <a:off x="5075" y="86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77" name="Freeform 61">
                <a:extLst>
                  <a:ext uri="{FF2B5EF4-FFF2-40B4-BE49-F238E27FC236}">
                    <a16:creationId xmlns:a16="http://schemas.microsoft.com/office/drawing/2014/main" id="{6DA7A0A7-E7F6-8346-A25E-7ACFBB44224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7" y="475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78" name="Freeform 62">
                <a:extLst>
                  <a:ext uri="{FF2B5EF4-FFF2-40B4-BE49-F238E27FC236}">
                    <a16:creationId xmlns:a16="http://schemas.microsoft.com/office/drawing/2014/main" id="{1299952E-A282-2441-B12D-C4522B0A775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1" y="1128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79" name="Freeform 63">
                <a:extLst>
                  <a:ext uri="{FF2B5EF4-FFF2-40B4-BE49-F238E27FC236}">
                    <a16:creationId xmlns:a16="http://schemas.microsoft.com/office/drawing/2014/main" id="{9B4BB6E7-EA53-D34B-945A-C5EB91C34F6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92" y="157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80" name="Freeform 64">
                <a:extLst>
                  <a:ext uri="{FF2B5EF4-FFF2-40B4-BE49-F238E27FC236}">
                    <a16:creationId xmlns:a16="http://schemas.microsoft.com/office/drawing/2014/main" id="{3446DBAE-CA38-814C-A380-8A280C9C3DD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28" y="24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81" name="Freeform 65">
                <a:extLst>
                  <a:ext uri="{FF2B5EF4-FFF2-40B4-BE49-F238E27FC236}">
                    <a16:creationId xmlns:a16="http://schemas.microsoft.com/office/drawing/2014/main" id="{2AA81C88-47CC-D247-AD17-9072A27D3FC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37" y="-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82" name="Freeform 66">
                <a:extLst>
                  <a:ext uri="{FF2B5EF4-FFF2-40B4-BE49-F238E27FC236}">
                    <a16:creationId xmlns:a16="http://schemas.microsoft.com/office/drawing/2014/main" id="{4EE44DA2-297C-384D-ACD5-33B7F792FAA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5043" y="127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83" name="Freeform 67">
                <a:extLst>
                  <a:ext uri="{FF2B5EF4-FFF2-40B4-BE49-F238E27FC236}">
                    <a16:creationId xmlns:a16="http://schemas.microsoft.com/office/drawing/2014/main" id="{C4DE0F8A-BD2D-F544-A77F-8DB8D6674D6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328" y="94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84" name="Freeform 68">
                <a:extLst>
                  <a:ext uri="{FF2B5EF4-FFF2-40B4-BE49-F238E27FC236}">
                    <a16:creationId xmlns:a16="http://schemas.microsoft.com/office/drawing/2014/main" id="{49D5D827-1F41-3441-BFD4-DD16B518543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5172" y="321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85" name="Freeform 69">
                <a:extLst>
                  <a:ext uri="{FF2B5EF4-FFF2-40B4-BE49-F238E27FC236}">
                    <a16:creationId xmlns:a16="http://schemas.microsoft.com/office/drawing/2014/main" id="{A06E53B1-BC15-5D4C-B63F-6F270C41C8C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4161" y="1609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86" name="Freeform 70">
                <a:extLst>
                  <a:ext uri="{FF2B5EF4-FFF2-40B4-BE49-F238E27FC236}">
                    <a16:creationId xmlns:a16="http://schemas.microsoft.com/office/drawing/2014/main" id="{A3AEBC4E-E3DF-A242-BF07-5FAFA909048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899" y="7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87" name="Freeform 71">
                <a:extLst>
                  <a:ext uri="{FF2B5EF4-FFF2-40B4-BE49-F238E27FC236}">
                    <a16:creationId xmlns:a16="http://schemas.microsoft.com/office/drawing/2014/main" id="{3E39FAD4-E07B-2649-AF39-5593EC033DC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1011466" flipV="1">
                <a:off x="5122" y="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88" name="Freeform 72">
                <a:extLst>
                  <a:ext uri="{FF2B5EF4-FFF2-40B4-BE49-F238E27FC236}">
                    <a16:creationId xmlns:a16="http://schemas.microsoft.com/office/drawing/2014/main" id="{A559F68D-46FE-CA41-9633-188E9412876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823" y="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89" name="Freeform 73">
                <a:extLst>
                  <a:ext uri="{FF2B5EF4-FFF2-40B4-BE49-F238E27FC236}">
                    <a16:creationId xmlns:a16="http://schemas.microsoft.com/office/drawing/2014/main" id="{A9A9E31F-9976-4745-85CC-C0962AE552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521641">
                <a:off x="5097" y="29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90" name="Freeform 74">
                <a:extLst>
                  <a:ext uri="{FF2B5EF4-FFF2-40B4-BE49-F238E27FC236}">
                    <a16:creationId xmlns:a16="http://schemas.microsoft.com/office/drawing/2014/main" id="{AF3DF60F-26DE-ED49-800F-D71296B089D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7" y="2587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91" name="Freeform 75">
                <a:extLst>
                  <a:ext uri="{FF2B5EF4-FFF2-40B4-BE49-F238E27FC236}">
                    <a16:creationId xmlns:a16="http://schemas.microsoft.com/office/drawing/2014/main" id="{C15E7990-9AF3-3A43-948C-7C7318FB27C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1" y="324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92" name="Freeform 76">
                <a:extLst>
                  <a:ext uri="{FF2B5EF4-FFF2-40B4-BE49-F238E27FC236}">
                    <a16:creationId xmlns:a16="http://schemas.microsoft.com/office/drawing/2014/main" id="{EA0EFCBF-4ED2-D044-898A-B73DDA64135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844778">
                <a:off x="5044" y="361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93" name="Freeform 77">
                <a:extLst>
                  <a:ext uri="{FF2B5EF4-FFF2-40B4-BE49-F238E27FC236}">
                    <a16:creationId xmlns:a16="http://schemas.microsoft.com/office/drawing/2014/main" id="{9F8795B5-3687-6D4C-9018-9F03E9E6673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52" y="204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94" name="Freeform 78">
                <a:extLst>
                  <a:ext uri="{FF2B5EF4-FFF2-40B4-BE49-F238E27FC236}">
                    <a16:creationId xmlns:a16="http://schemas.microsoft.com/office/drawing/2014/main" id="{673A7467-A812-8A45-8D92-4B348558B23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01" y="201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95" name="Freeform 79">
                <a:extLst>
                  <a:ext uri="{FF2B5EF4-FFF2-40B4-BE49-F238E27FC236}">
                    <a16:creationId xmlns:a16="http://schemas.microsoft.com/office/drawing/2014/main" id="{6F65D54D-8622-A44C-88FE-40BB10178DC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4923" y="368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96" name="Freeform 80">
                <a:extLst>
                  <a:ext uri="{FF2B5EF4-FFF2-40B4-BE49-F238E27FC236}">
                    <a16:creationId xmlns:a16="http://schemas.microsoft.com/office/drawing/2014/main" id="{CC0E3B79-ADAB-F14E-A2BB-0E9051CC67E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004" y="319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97" name="Freeform 81">
                <a:extLst>
                  <a:ext uri="{FF2B5EF4-FFF2-40B4-BE49-F238E27FC236}">
                    <a16:creationId xmlns:a16="http://schemas.microsoft.com/office/drawing/2014/main" id="{0B81E121-0EFE-0946-B6B1-94A41DFB160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820033">
                <a:off x="4161" y="363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98" name="Freeform 82">
                <a:extLst>
                  <a:ext uri="{FF2B5EF4-FFF2-40B4-BE49-F238E27FC236}">
                    <a16:creationId xmlns:a16="http://schemas.microsoft.com/office/drawing/2014/main" id="{84E65CBB-393F-AC47-BB35-45F866B18C6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587" y="25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99" name="Freeform 83">
                <a:extLst>
                  <a:ext uri="{FF2B5EF4-FFF2-40B4-BE49-F238E27FC236}">
                    <a16:creationId xmlns:a16="http://schemas.microsoft.com/office/drawing/2014/main" id="{95720AC5-893F-BB42-A9A5-ED42699228C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5949041" flipV="1">
                <a:off x="5116" y="210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00" name="Freeform 84">
                <a:extLst>
                  <a:ext uri="{FF2B5EF4-FFF2-40B4-BE49-F238E27FC236}">
                    <a16:creationId xmlns:a16="http://schemas.microsoft.com/office/drawing/2014/main" id="{BC26D11F-7162-2143-A7CD-C9BF70EEF99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979" y="24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</p:grpSp>
        <p:grpSp>
          <p:nvGrpSpPr>
            <p:cNvPr id="6" name="Group 105">
              <a:extLst>
                <a:ext uri="{FF2B5EF4-FFF2-40B4-BE49-F238E27FC236}">
                  <a16:creationId xmlns:a16="http://schemas.microsoft.com/office/drawing/2014/main" id="{31BEE2A2-4EA6-E942-9B4E-40C169D4DBD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76" y="1882"/>
              <a:ext cx="5577" cy="1278"/>
              <a:chOff x="76" y="1882"/>
              <a:chExt cx="5577" cy="1278"/>
            </a:xfrm>
          </p:grpSpPr>
          <p:sp>
            <p:nvSpPr>
              <p:cNvPr id="7" name="Freeform 91">
                <a:extLst>
                  <a:ext uri="{FF2B5EF4-FFF2-40B4-BE49-F238E27FC236}">
                    <a16:creationId xmlns:a16="http://schemas.microsoft.com/office/drawing/2014/main" id="{003B0658-1126-1B48-B5FE-18CF6DF89978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3632084">
                <a:off x="225" y="2083"/>
                <a:ext cx="1123" cy="1031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rgbClr val="808080">
                  <a:alpha val="50000"/>
                </a:srgb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grpSp>
            <p:nvGrpSpPr>
              <p:cNvPr id="8" name="Group 85">
                <a:extLst>
                  <a:ext uri="{FF2B5EF4-FFF2-40B4-BE49-F238E27FC236}">
                    <a16:creationId xmlns:a16="http://schemas.microsoft.com/office/drawing/2014/main" id="{BCA100C1-90EB-6E47-AC51-0A8494EB1B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" y="2221"/>
                <a:ext cx="5509" cy="141"/>
                <a:chOff x="150" y="543"/>
                <a:chExt cx="5309" cy="200"/>
              </a:xfrm>
            </p:grpSpPr>
            <p:sp>
              <p:nvSpPr>
                <p:cNvPr id="18" name="AutoShape 86">
                  <a:extLst>
                    <a:ext uri="{FF2B5EF4-FFF2-40B4-BE49-F238E27FC236}">
                      <a16:creationId xmlns:a16="http://schemas.microsoft.com/office/drawing/2014/main" id="{BCF7701F-41D6-EF4D-9B8D-E37EC367A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  <p:sp>
              <p:nvSpPr>
                <p:cNvPr id="19" name="Rectangle 87">
                  <a:extLst>
                    <a:ext uri="{FF2B5EF4-FFF2-40B4-BE49-F238E27FC236}">
                      <a16:creationId xmlns:a16="http://schemas.microsoft.com/office/drawing/2014/main" id="{4FA3FE7E-2005-AB45-88C4-0ECD0F9573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>
                  <a:off x="175" y="600"/>
                  <a:ext cx="5251" cy="50"/>
                </a:xfrm>
                <a:prstGeom prst="rect">
                  <a:avLst/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9" name="Group 88">
                <a:extLst>
                  <a:ext uri="{FF2B5EF4-FFF2-40B4-BE49-F238E27FC236}">
                    <a16:creationId xmlns:a16="http://schemas.microsoft.com/office/drawing/2014/main" id="{ED78FB79-6075-EB42-854A-572813598D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" y="2164"/>
                <a:ext cx="5509" cy="141"/>
                <a:chOff x="150" y="543"/>
                <a:chExt cx="5309" cy="200"/>
              </a:xfrm>
            </p:grpSpPr>
            <p:sp>
              <p:nvSpPr>
                <p:cNvPr id="16" name="AutoShape 89">
                  <a:extLst>
                    <a:ext uri="{FF2B5EF4-FFF2-40B4-BE49-F238E27FC236}">
                      <a16:creationId xmlns:a16="http://schemas.microsoft.com/office/drawing/2014/main" id="{B532B385-F6F4-0140-8D28-16858B8E2E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  <p:sp>
              <p:nvSpPr>
                <p:cNvPr id="17" name="Rectangle 90">
                  <a:extLst>
                    <a:ext uri="{FF2B5EF4-FFF2-40B4-BE49-F238E27FC236}">
                      <a16:creationId xmlns:a16="http://schemas.microsoft.com/office/drawing/2014/main" id="{08DC4E37-DA96-BE4C-B369-23A3611DF7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" y="600"/>
                  <a:ext cx="5251" cy="50"/>
                </a:xfrm>
                <a:prstGeom prst="rect">
                  <a:avLst/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rgbClr val="B2B2B2">
                        <a:gamma/>
                        <a:tint val="27451"/>
                        <a:invGamma/>
                      </a:srgbClr>
                    </a:gs>
                    <a:gs pos="100000">
                      <a:srgbClr val="B2B2B2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  <p:grpSp>
            <p:nvGrpSpPr>
              <p:cNvPr id="10" name="Group 92">
                <a:extLst>
                  <a:ext uri="{FF2B5EF4-FFF2-40B4-BE49-F238E27FC236}">
                    <a16:creationId xmlns:a16="http://schemas.microsoft.com/office/drawing/2014/main" id="{550C8B1C-958C-F741-8BDE-AAC6C6E26E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3629538">
                <a:off x="242" y="1919"/>
                <a:ext cx="1025" cy="952"/>
                <a:chOff x="1097" y="913"/>
                <a:chExt cx="2844" cy="2639"/>
              </a:xfrm>
            </p:grpSpPr>
            <p:sp>
              <p:nvSpPr>
                <p:cNvPr id="11" name="Freeform 93">
                  <a:extLst>
                    <a:ext uri="{FF2B5EF4-FFF2-40B4-BE49-F238E27FC236}">
                      <a16:creationId xmlns:a16="http://schemas.microsoft.com/office/drawing/2014/main" id="{402646F2-64C9-B044-B0FC-6924933481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00" y="942"/>
                  <a:ext cx="2844" cy="2609"/>
                </a:xfrm>
                <a:custGeom>
                  <a:avLst/>
                  <a:gdLst/>
                  <a:ahLst/>
                  <a:cxnLst>
                    <a:cxn ang="0">
                      <a:pos x="17" y="180"/>
                    </a:cxn>
                    <a:cxn ang="0">
                      <a:pos x="284" y="720"/>
                    </a:cxn>
                    <a:cxn ang="0">
                      <a:pos x="380" y="687"/>
                    </a:cxn>
                    <a:cxn ang="0">
                      <a:pos x="647" y="249"/>
                    </a:cxn>
                    <a:cxn ang="0">
                      <a:pos x="716" y="138"/>
                    </a:cxn>
                    <a:cxn ang="0">
                      <a:pos x="182" y="0"/>
                    </a:cxn>
                    <a:cxn ang="0">
                      <a:pos x="17" y="180"/>
                    </a:cxn>
                  </a:cxnLst>
                  <a:rect l="0" t="0" r="r" b="b"/>
                  <a:pathLst>
                    <a:path w="866" h="795">
                      <a:moveTo>
                        <a:pt x="17" y="180"/>
                      </a:moveTo>
                      <a:cubicBezTo>
                        <a:pt x="49" y="413"/>
                        <a:pt x="206" y="636"/>
                        <a:pt x="284" y="720"/>
                      </a:cubicBezTo>
                      <a:cubicBezTo>
                        <a:pt x="359" y="795"/>
                        <a:pt x="422" y="771"/>
                        <a:pt x="380" y="687"/>
                      </a:cubicBezTo>
                      <a:cubicBezTo>
                        <a:pt x="284" y="378"/>
                        <a:pt x="197" y="183"/>
                        <a:pt x="647" y="249"/>
                      </a:cubicBezTo>
                      <a:cubicBezTo>
                        <a:pt x="866" y="276"/>
                        <a:pt x="791" y="175"/>
                        <a:pt x="716" y="138"/>
                      </a:cubicBezTo>
                      <a:cubicBezTo>
                        <a:pt x="575" y="63"/>
                        <a:pt x="317" y="6"/>
                        <a:pt x="182" y="0"/>
                      </a:cubicBezTo>
                      <a:cubicBezTo>
                        <a:pt x="95" y="0"/>
                        <a:pt x="0" y="32"/>
                        <a:pt x="17" y="18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2700" cmpd="sng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  <p:sp>
              <p:nvSpPr>
                <p:cNvPr id="12" name="Freeform 94">
                  <a:extLst>
                    <a:ext uri="{FF2B5EF4-FFF2-40B4-BE49-F238E27FC236}">
                      <a16:creationId xmlns:a16="http://schemas.microsoft.com/office/drawing/2014/main" id="{D31DC017-ED72-4245-8F97-A2C77F7DC9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49" y="957"/>
                  <a:ext cx="641" cy="1913"/>
                </a:xfrm>
                <a:custGeom>
                  <a:avLst/>
                  <a:gdLst/>
                  <a:ahLst/>
                  <a:cxnLst>
                    <a:cxn ang="0">
                      <a:pos x="209" y="42"/>
                    </a:cxn>
                    <a:cxn ang="0">
                      <a:pos x="1" y="551"/>
                    </a:cxn>
                    <a:cxn ang="0">
                      <a:pos x="218" y="1319"/>
                    </a:cxn>
                    <a:cxn ang="0">
                      <a:pos x="518" y="1845"/>
                    </a:cxn>
                    <a:cxn ang="0">
                      <a:pos x="551" y="1761"/>
                    </a:cxn>
                    <a:cxn ang="0">
                      <a:pos x="259" y="1060"/>
                    </a:cxn>
                    <a:cxn ang="0">
                      <a:pos x="218" y="559"/>
                    </a:cxn>
                    <a:cxn ang="0">
                      <a:pos x="343" y="192"/>
                    </a:cxn>
                    <a:cxn ang="0">
                      <a:pos x="476" y="117"/>
                    </a:cxn>
                    <a:cxn ang="0">
                      <a:pos x="635" y="58"/>
                    </a:cxn>
                    <a:cxn ang="0">
                      <a:pos x="518" y="8"/>
                    </a:cxn>
                    <a:cxn ang="0">
                      <a:pos x="326" y="8"/>
                    </a:cxn>
                    <a:cxn ang="0">
                      <a:pos x="209" y="42"/>
                    </a:cxn>
                  </a:cxnLst>
                  <a:rect l="0" t="0" r="r" b="b"/>
                  <a:pathLst>
                    <a:path w="642" h="1919">
                      <a:moveTo>
                        <a:pt x="209" y="42"/>
                      </a:moveTo>
                      <a:cubicBezTo>
                        <a:pt x="59" y="125"/>
                        <a:pt x="0" y="338"/>
                        <a:pt x="1" y="551"/>
                      </a:cubicBezTo>
                      <a:cubicBezTo>
                        <a:pt x="2" y="764"/>
                        <a:pt x="132" y="1103"/>
                        <a:pt x="218" y="1319"/>
                      </a:cubicBezTo>
                      <a:cubicBezTo>
                        <a:pt x="304" y="1535"/>
                        <a:pt x="462" y="1771"/>
                        <a:pt x="518" y="1845"/>
                      </a:cubicBezTo>
                      <a:cubicBezTo>
                        <a:pt x="574" y="1919"/>
                        <a:pt x="594" y="1892"/>
                        <a:pt x="551" y="1761"/>
                      </a:cubicBezTo>
                      <a:cubicBezTo>
                        <a:pt x="508" y="1630"/>
                        <a:pt x="314" y="1260"/>
                        <a:pt x="259" y="1060"/>
                      </a:cubicBezTo>
                      <a:cubicBezTo>
                        <a:pt x="204" y="860"/>
                        <a:pt x="204" y="704"/>
                        <a:pt x="218" y="559"/>
                      </a:cubicBezTo>
                      <a:cubicBezTo>
                        <a:pt x="232" y="414"/>
                        <a:pt x="300" y="266"/>
                        <a:pt x="343" y="192"/>
                      </a:cubicBezTo>
                      <a:cubicBezTo>
                        <a:pt x="386" y="118"/>
                        <a:pt x="427" y="139"/>
                        <a:pt x="476" y="117"/>
                      </a:cubicBezTo>
                      <a:cubicBezTo>
                        <a:pt x="525" y="95"/>
                        <a:pt x="628" y="76"/>
                        <a:pt x="635" y="58"/>
                      </a:cubicBezTo>
                      <a:cubicBezTo>
                        <a:pt x="642" y="40"/>
                        <a:pt x="569" y="16"/>
                        <a:pt x="518" y="8"/>
                      </a:cubicBezTo>
                      <a:cubicBezTo>
                        <a:pt x="467" y="0"/>
                        <a:pt x="378" y="2"/>
                        <a:pt x="326" y="8"/>
                      </a:cubicBezTo>
                      <a:cubicBezTo>
                        <a:pt x="274" y="14"/>
                        <a:pt x="259" y="0"/>
                        <a:pt x="209" y="42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  <p:sp>
              <p:nvSpPr>
                <p:cNvPr id="13" name="Freeform 95">
                  <a:extLst>
                    <a:ext uri="{FF2B5EF4-FFF2-40B4-BE49-F238E27FC236}">
                      <a16:creationId xmlns:a16="http://schemas.microsoft.com/office/drawing/2014/main" id="{7EBE9ADA-8EC4-BA4F-8F20-377B608FF3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78" y="912"/>
                  <a:ext cx="2411" cy="629"/>
                </a:xfrm>
                <a:custGeom>
                  <a:avLst/>
                  <a:gdLst/>
                  <a:ahLst/>
                  <a:cxnLst>
                    <a:cxn ang="0">
                      <a:pos x="11" y="117"/>
                    </a:cxn>
                    <a:cxn ang="0">
                      <a:pos x="250" y="10"/>
                    </a:cxn>
                    <a:cxn ang="0">
                      <a:pos x="765" y="58"/>
                    </a:cxn>
                    <a:cxn ang="0">
                      <a:pos x="1574" y="256"/>
                    </a:cxn>
                    <a:cxn ang="0">
                      <a:pos x="2162" y="470"/>
                    </a:cxn>
                    <a:cxn ang="0">
                      <a:pos x="2359" y="586"/>
                    </a:cxn>
                    <a:cxn ang="0">
                      <a:pos x="2307" y="601"/>
                    </a:cxn>
                    <a:cxn ang="0">
                      <a:pos x="1741" y="415"/>
                    </a:cxn>
                    <a:cxn ang="0">
                      <a:pos x="874" y="212"/>
                    </a:cxn>
                    <a:cxn ang="0">
                      <a:pos x="382" y="179"/>
                    </a:cxn>
                    <a:cxn ang="0">
                      <a:pos x="198" y="270"/>
                    </a:cxn>
                    <a:cxn ang="0">
                      <a:pos x="31" y="187"/>
                    </a:cxn>
                    <a:cxn ang="0">
                      <a:pos x="11" y="117"/>
                    </a:cxn>
                  </a:cxnLst>
                  <a:rect l="0" t="0" r="r" b="b"/>
                  <a:pathLst>
                    <a:path w="2411" h="630">
                      <a:moveTo>
                        <a:pt x="11" y="117"/>
                      </a:moveTo>
                      <a:cubicBezTo>
                        <a:pt x="41" y="92"/>
                        <a:pt x="124" y="20"/>
                        <a:pt x="250" y="10"/>
                      </a:cubicBezTo>
                      <a:cubicBezTo>
                        <a:pt x="375" y="0"/>
                        <a:pt x="545" y="18"/>
                        <a:pt x="765" y="58"/>
                      </a:cubicBezTo>
                      <a:cubicBezTo>
                        <a:pt x="986" y="100"/>
                        <a:pt x="1341" y="187"/>
                        <a:pt x="1574" y="256"/>
                      </a:cubicBezTo>
                      <a:cubicBezTo>
                        <a:pt x="1807" y="324"/>
                        <a:pt x="2032" y="415"/>
                        <a:pt x="2162" y="470"/>
                      </a:cubicBezTo>
                      <a:cubicBezTo>
                        <a:pt x="2293" y="525"/>
                        <a:pt x="2336" y="565"/>
                        <a:pt x="2359" y="586"/>
                      </a:cubicBezTo>
                      <a:cubicBezTo>
                        <a:pt x="2383" y="607"/>
                        <a:pt x="2411" y="630"/>
                        <a:pt x="2307" y="601"/>
                      </a:cubicBezTo>
                      <a:cubicBezTo>
                        <a:pt x="2204" y="573"/>
                        <a:pt x="1980" y="481"/>
                        <a:pt x="1741" y="415"/>
                      </a:cubicBezTo>
                      <a:cubicBezTo>
                        <a:pt x="1502" y="351"/>
                        <a:pt x="1100" y="251"/>
                        <a:pt x="874" y="212"/>
                      </a:cubicBezTo>
                      <a:cubicBezTo>
                        <a:pt x="648" y="173"/>
                        <a:pt x="495" y="169"/>
                        <a:pt x="382" y="179"/>
                      </a:cubicBezTo>
                      <a:cubicBezTo>
                        <a:pt x="269" y="189"/>
                        <a:pt x="256" y="269"/>
                        <a:pt x="198" y="270"/>
                      </a:cubicBezTo>
                      <a:cubicBezTo>
                        <a:pt x="140" y="271"/>
                        <a:pt x="62" y="212"/>
                        <a:pt x="31" y="187"/>
                      </a:cubicBezTo>
                      <a:cubicBezTo>
                        <a:pt x="0" y="162"/>
                        <a:pt x="15" y="132"/>
                        <a:pt x="11" y="117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  <p:sp>
              <p:nvSpPr>
                <p:cNvPr id="14" name="Freeform 96">
                  <a:extLst>
                    <a:ext uri="{FF2B5EF4-FFF2-40B4-BE49-F238E27FC236}">
                      <a16:creationId xmlns:a16="http://schemas.microsoft.com/office/drawing/2014/main" id="{97F9C339-1CFD-DA49-9A48-51133A8B6F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14" y="1616"/>
                  <a:ext cx="1548" cy="1500"/>
                </a:xfrm>
                <a:custGeom>
                  <a:avLst/>
                  <a:gdLst/>
                  <a:ahLst/>
                  <a:cxnLst>
                    <a:cxn ang="0">
                      <a:pos x="54" y="275"/>
                    </a:cxn>
                    <a:cxn ang="0">
                      <a:pos x="388" y="33"/>
                    </a:cxn>
                    <a:cxn ang="0">
                      <a:pos x="1323" y="74"/>
                    </a:cxn>
                    <a:cxn ang="0">
                      <a:pos x="1448" y="149"/>
                    </a:cxn>
                    <a:cxn ang="0">
                      <a:pos x="730" y="108"/>
                    </a:cxn>
                    <a:cxn ang="0">
                      <a:pos x="305" y="216"/>
                    </a:cxn>
                    <a:cxn ang="0">
                      <a:pos x="146" y="525"/>
                    </a:cxn>
                    <a:cxn ang="0">
                      <a:pos x="246" y="1126"/>
                    </a:cxn>
                    <a:cxn ang="0">
                      <a:pos x="338" y="1435"/>
                    </a:cxn>
                    <a:cxn ang="0">
                      <a:pos x="280" y="1435"/>
                    </a:cxn>
                    <a:cxn ang="0">
                      <a:pos x="121" y="1034"/>
                    </a:cxn>
                    <a:cxn ang="0">
                      <a:pos x="38" y="617"/>
                    </a:cxn>
                    <a:cxn ang="0">
                      <a:pos x="54" y="275"/>
                    </a:cxn>
                  </a:cxnLst>
                  <a:rect l="0" t="0" r="r" b="b"/>
                  <a:pathLst>
                    <a:path w="1547" h="1502">
                      <a:moveTo>
                        <a:pt x="54" y="275"/>
                      </a:moveTo>
                      <a:cubicBezTo>
                        <a:pt x="112" y="178"/>
                        <a:pt x="177" y="66"/>
                        <a:pt x="388" y="33"/>
                      </a:cubicBezTo>
                      <a:cubicBezTo>
                        <a:pt x="599" y="0"/>
                        <a:pt x="1146" y="55"/>
                        <a:pt x="1323" y="74"/>
                      </a:cubicBezTo>
                      <a:cubicBezTo>
                        <a:pt x="1500" y="93"/>
                        <a:pt x="1547" y="143"/>
                        <a:pt x="1448" y="149"/>
                      </a:cubicBezTo>
                      <a:cubicBezTo>
                        <a:pt x="1349" y="155"/>
                        <a:pt x="920" y="97"/>
                        <a:pt x="730" y="108"/>
                      </a:cubicBezTo>
                      <a:cubicBezTo>
                        <a:pt x="540" y="119"/>
                        <a:pt x="402" y="147"/>
                        <a:pt x="305" y="216"/>
                      </a:cubicBezTo>
                      <a:cubicBezTo>
                        <a:pt x="208" y="285"/>
                        <a:pt x="156" y="373"/>
                        <a:pt x="146" y="525"/>
                      </a:cubicBezTo>
                      <a:cubicBezTo>
                        <a:pt x="136" y="677"/>
                        <a:pt x="214" y="974"/>
                        <a:pt x="246" y="1126"/>
                      </a:cubicBezTo>
                      <a:cubicBezTo>
                        <a:pt x="278" y="1278"/>
                        <a:pt x="332" y="1383"/>
                        <a:pt x="338" y="1435"/>
                      </a:cubicBezTo>
                      <a:cubicBezTo>
                        <a:pt x="344" y="1487"/>
                        <a:pt x="316" y="1502"/>
                        <a:pt x="280" y="1435"/>
                      </a:cubicBezTo>
                      <a:cubicBezTo>
                        <a:pt x="244" y="1368"/>
                        <a:pt x="161" y="1170"/>
                        <a:pt x="121" y="1034"/>
                      </a:cubicBezTo>
                      <a:cubicBezTo>
                        <a:pt x="81" y="898"/>
                        <a:pt x="49" y="743"/>
                        <a:pt x="38" y="617"/>
                      </a:cubicBezTo>
                      <a:cubicBezTo>
                        <a:pt x="27" y="491"/>
                        <a:pt x="0" y="375"/>
                        <a:pt x="54" y="275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50000">
                      <a:schemeClr val="accent1">
                        <a:gamma/>
                        <a:tint val="15294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  <p:sp>
              <p:nvSpPr>
                <p:cNvPr id="15" name="Freeform 97">
                  <a:extLst>
                    <a:ext uri="{FF2B5EF4-FFF2-40B4-BE49-F238E27FC236}">
                      <a16:creationId xmlns:a16="http://schemas.microsoft.com/office/drawing/2014/main" id="{4F3A6B21-BA63-034C-93F5-4532A4B00F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70" y="1436"/>
                  <a:ext cx="918" cy="909"/>
                </a:xfrm>
                <a:custGeom>
                  <a:avLst/>
                  <a:gdLst/>
                  <a:ahLst/>
                  <a:cxnLst>
                    <a:cxn ang="0">
                      <a:pos x="14" y="164"/>
                    </a:cxn>
                    <a:cxn ang="0">
                      <a:pos x="216" y="33"/>
                    </a:cxn>
                    <a:cxn ang="0">
                      <a:pos x="871" y="217"/>
                    </a:cxn>
                    <a:cxn ang="0">
                      <a:pos x="613" y="258"/>
                    </a:cxn>
                    <a:cxn ang="0">
                      <a:pos x="396" y="400"/>
                    </a:cxn>
                    <a:cxn ang="0">
                      <a:pos x="287" y="576"/>
                    </a:cxn>
                    <a:cxn ang="0">
                      <a:pos x="262" y="843"/>
                    </a:cxn>
                    <a:cxn ang="0">
                      <a:pos x="14" y="164"/>
                    </a:cxn>
                  </a:cxnLst>
                  <a:rect l="0" t="0" r="r" b="b"/>
                  <a:pathLst>
                    <a:path w="921" h="912">
                      <a:moveTo>
                        <a:pt x="14" y="164"/>
                      </a:moveTo>
                      <a:cubicBezTo>
                        <a:pt x="0" y="66"/>
                        <a:pt x="67" y="0"/>
                        <a:pt x="216" y="33"/>
                      </a:cubicBezTo>
                      <a:cubicBezTo>
                        <a:pt x="419" y="54"/>
                        <a:pt x="487" y="8"/>
                        <a:pt x="871" y="217"/>
                      </a:cubicBezTo>
                      <a:cubicBezTo>
                        <a:pt x="921" y="234"/>
                        <a:pt x="692" y="228"/>
                        <a:pt x="613" y="258"/>
                      </a:cubicBezTo>
                      <a:cubicBezTo>
                        <a:pt x="534" y="288"/>
                        <a:pt x="450" y="347"/>
                        <a:pt x="396" y="400"/>
                      </a:cubicBezTo>
                      <a:cubicBezTo>
                        <a:pt x="342" y="453"/>
                        <a:pt x="309" y="502"/>
                        <a:pt x="287" y="576"/>
                      </a:cubicBezTo>
                      <a:cubicBezTo>
                        <a:pt x="265" y="650"/>
                        <a:pt x="308" y="912"/>
                        <a:pt x="262" y="843"/>
                      </a:cubicBezTo>
                      <a:cubicBezTo>
                        <a:pt x="45" y="626"/>
                        <a:pt x="59" y="295"/>
                        <a:pt x="14" y="1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tint val="12157"/>
                        <a:invGamma/>
                      </a:schemeClr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it-IT" altLang="it-IT"/>
                </a:p>
              </p:txBody>
            </p:sp>
          </p:grpSp>
        </p:grpSp>
      </p:grpSp>
      <p:sp>
        <p:nvSpPr>
          <p:cNvPr id="10353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209800"/>
            <a:ext cx="6858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10354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886200"/>
            <a:ext cx="5334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101" name="Rectangle 115">
            <a:extLst>
              <a:ext uri="{FF2B5EF4-FFF2-40B4-BE49-F238E27FC236}">
                <a16:creationId xmlns:a16="http://schemas.microsoft.com/office/drawing/2014/main" id="{4F17D251-2CA9-CC47-A5E8-E7CEEA100DA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102" name="Rectangle 116">
            <a:extLst>
              <a:ext uri="{FF2B5EF4-FFF2-40B4-BE49-F238E27FC236}">
                <a16:creationId xmlns:a16="http://schemas.microsoft.com/office/drawing/2014/main" id="{ABAB7915-D4E1-CD43-B241-9615D5EA95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103" name="Rectangle 117">
            <a:extLst>
              <a:ext uri="{FF2B5EF4-FFF2-40B4-BE49-F238E27FC236}">
                <a16:creationId xmlns:a16="http://schemas.microsoft.com/office/drawing/2014/main" id="{8982C394-CD33-004F-9E62-8B4597E5DD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82AC2-D38F-3F43-B7F4-8222AAE36E4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125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387">
            <a:extLst>
              <a:ext uri="{FF2B5EF4-FFF2-40B4-BE49-F238E27FC236}">
                <a16:creationId xmlns:a16="http://schemas.microsoft.com/office/drawing/2014/main" id="{CD546522-2A3D-D147-BE62-A7DA7F660E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388">
            <a:extLst>
              <a:ext uri="{FF2B5EF4-FFF2-40B4-BE49-F238E27FC236}">
                <a16:creationId xmlns:a16="http://schemas.microsoft.com/office/drawing/2014/main" id="{2DCAF4AA-43F9-8640-8D2F-B1217C927D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6" name="Rectangle 389">
            <a:extLst>
              <a:ext uri="{FF2B5EF4-FFF2-40B4-BE49-F238E27FC236}">
                <a16:creationId xmlns:a16="http://schemas.microsoft.com/office/drawing/2014/main" id="{EA84BF1B-3222-EA47-9D31-14AAC8C73F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5BEE2-B48D-9E45-B0F7-AC5B9C44F0D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694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387">
            <a:extLst>
              <a:ext uri="{FF2B5EF4-FFF2-40B4-BE49-F238E27FC236}">
                <a16:creationId xmlns:a16="http://schemas.microsoft.com/office/drawing/2014/main" id="{6243A7FC-8BC2-4142-A101-2BB3512E8C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388">
            <a:extLst>
              <a:ext uri="{FF2B5EF4-FFF2-40B4-BE49-F238E27FC236}">
                <a16:creationId xmlns:a16="http://schemas.microsoft.com/office/drawing/2014/main" id="{0C905E67-3583-354B-923A-3053A26CCD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6" name="Rectangle 389">
            <a:extLst>
              <a:ext uri="{FF2B5EF4-FFF2-40B4-BE49-F238E27FC236}">
                <a16:creationId xmlns:a16="http://schemas.microsoft.com/office/drawing/2014/main" id="{2058D79A-7EA5-DD4A-A76B-D316804BFC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5236A-96CF-B34A-8DEE-02611A31EBA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3880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387">
            <a:extLst>
              <a:ext uri="{FF2B5EF4-FFF2-40B4-BE49-F238E27FC236}">
                <a16:creationId xmlns:a16="http://schemas.microsoft.com/office/drawing/2014/main" id="{7F45053D-E109-0841-91B1-CD6667E96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388">
            <a:extLst>
              <a:ext uri="{FF2B5EF4-FFF2-40B4-BE49-F238E27FC236}">
                <a16:creationId xmlns:a16="http://schemas.microsoft.com/office/drawing/2014/main" id="{928A0519-4F2F-7942-A24C-9F95567C51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6" name="Rectangle 389">
            <a:extLst>
              <a:ext uri="{FF2B5EF4-FFF2-40B4-BE49-F238E27FC236}">
                <a16:creationId xmlns:a16="http://schemas.microsoft.com/office/drawing/2014/main" id="{AF1B5396-D25E-EF4B-86E7-762829CA5F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2A3CB-A3DD-F048-87CC-C2145393F72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2290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387">
            <a:extLst>
              <a:ext uri="{FF2B5EF4-FFF2-40B4-BE49-F238E27FC236}">
                <a16:creationId xmlns:a16="http://schemas.microsoft.com/office/drawing/2014/main" id="{D3FA22A3-BED1-EE47-8F70-8A43A8EA9F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388">
            <a:extLst>
              <a:ext uri="{FF2B5EF4-FFF2-40B4-BE49-F238E27FC236}">
                <a16:creationId xmlns:a16="http://schemas.microsoft.com/office/drawing/2014/main" id="{73A32864-F6C9-D548-B807-D5016F06B5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6" name="Rectangle 389">
            <a:extLst>
              <a:ext uri="{FF2B5EF4-FFF2-40B4-BE49-F238E27FC236}">
                <a16:creationId xmlns:a16="http://schemas.microsoft.com/office/drawing/2014/main" id="{F71EA517-89B8-4740-93A5-07872A0C3D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CB371-DFA6-AA4A-8B6D-D032DBB9417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1257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387">
            <a:extLst>
              <a:ext uri="{FF2B5EF4-FFF2-40B4-BE49-F238E27FC236}">
                <a16:creationId xmlns:a16="http://schemas.microsoft.com/office/drawing/2014/main" id="{F89D8C92-A27C-D445-9632-5D99E449D7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388">
            <a:extLst>
              <a:ext uri="{FF2B5EF4-FFF2-40B4-BE49-F238E27FC236}">
                <a16:creationId xmlns:a16="http://schemas.microsoft.com/office/drawing/2014/main" id="{EA19278E-0E29-D747-8021-B7A929A82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7" name="Rectangle 389">
            <a:extLst>
              <a:ext uri="{FF2B5EF4-FFF2-40B4-BE49-F238E27FC236}">
                <a16:creationId xmlns:a16="http://schemas.microsoft.com/office/drawing/2014/main" id="{F7997B2E-BB3F-3843-BFFC-C13181C2CA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AF85E-C601-044C-A222-F1C9E4F9DC0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4217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387">
            <a:extLst>
              <a:ext uri="{FF2B5EF4-FFF2-40B4-BE49-F238E27FC236}">
                <a16:creationId xmlns:a16="http://schemas.microsoft.com/office/drawing/2014/main" id="{234E7DA0-B425-164A-82EA-FEC1CE91D7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Rectangle 388">
            <a:extLst>
              <a:ext uri="{FF2B5EF4-FFF2-40B4-BE49-F238E27FC236}">
                <a16:creationId xmlns:a16="http://schemas.microsoft.com/office/drawing/2014/main" id="{9A531388-4229-754E-BFDE-5D59AF18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9" name="Rectangle 389">
            <a:extLst>
              <a:ext uri="{FF2B5EF4-FFF2-40B4-BE49-F238E27FC236}">
                <a16:creationId xmlns:a16="http://schemas.microsoft.com/office/drawing/2014/main" id="{894254A3-5833-0B4A-99CA-3E0A6B484E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382B8-1E52-4F44-A163-83C0AA699D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5782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387">
            <a:extLst>
              <a:ext uri="{FF2B5EF4-FFF2-40B4-BE49-F238E27FC236}">
                <a16:creationId xmlns:a16="http://schemas.microsoft.com/office/drawing/2014/main" id="{EC249C38-C0C7-694C-A854-C4CFFE584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Rectangle 388">
            <a:extLst>
              <a:ext uri="{FF2B5EF4-FFF2-40B4-BE49-F238E27FC236}">
                <a16:creationId xmlns:a16="http://schemas.microsoft.com/office/drawing/2014/main" id="{47828A6E-267F-5F42-B0B2-A8FB9E1A79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5" name="Rectangle 389">
            <a:extLst>
              <a:ext uri="{FF2B5EF4-FFF2-40B4-BE49-F238E27FC236}">
                <a16:creationId xmlns:a16="http://schemas.microsoft.com/office/drawing/2014/main" id="{25E7327A-5CB3-A44F-9A79-0FEDEE903E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8811F-3B18-F34B-902A-FF0B1D829A3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51105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87">
            <a:extLst>
              <a:ext uri="{FF2B5EF4-FFF2-40B4-BE49-F238E27FC236}">
                <a16:creationId xmlns:a16="http://schemas.microsoft.com/office/drawing/2014/main" id="{7C992128-55B2-D941-9F9D-659A95066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Rectangle 388">
            <a:extLst>
              <a:ext uri="{FF2B5EF4-FFF2-40B4-BE49-F238E27FC236}">
                <a16:creationId xmlns:a16="http://schemas.microsoft.com/office/drawing/2014/main" id="{61918C56-D7F1-2341-B4E2-A35397BE8A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4" name="Rectangle 389">
            <a:extLst>
              <a:ext uri="{FF2B5EF4-FFF2-40B4-BE49-F238E27FC236}">
                <a16:creationId xmlns:a16="http://schemas.microsoft.com/office/drawing/2014/main" id="{3DE80739-1238-D343-971E-14A432A28F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75670-CEA7-CC41-BF10-4BA340A0301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9484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387">
            <a:extLst>
              <a:ext uri="{FF2B5EF4-FFF2-40B4-BE49-F238E27FC236}">
                <a16:creationId xmlns:a16="http://schemas.microsoft.com/office/drawing/2014/main" id="{C69CD500-5A13-094C-8967-B9D785AF67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388">
            <a:extLst>
              <a:ext uri="{FF2B5EF4-FFF2-40B4-BE49-F238E27FC236}">
                <a16:creationId xmlns:a16="http://schemas.microsoft.com/office/drawing/2014/main" id="{7BE489DF-572A-2844-AC72-C28B89911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7" name="Rectangle 389">
            <a:extLst>
              <a:ext uri="{FF2B5EF4-FFF2-40B4-BE49-F238E27FC236}">
                <a16:creationId xmlns:a16="http://schemas.microsoft.com/office/drawing/2014/main" id="{58AA26DB-CDF2-0347-A3C8-B99E3775E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09AA2-918D-964E-AD3E-968B19FB02F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192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387">
            <a:extLst>
              <a:ext uri="{FF2B5EF4-FFF2-40B4-BE49-F238E27FC236}">
                <a16:creationId xmlns:a16="http://schemas.microsoft.com/office/drawing/2014/main" id="{9B1217DC-43A8-B849-BBE8-CF8975067A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388">
            <a:extLst>
              <a:ext uri="{FF2B5EF4-FFF2-40B4-BE49-F238E27FC236}">
                <a16:creationId xmlns:a16="http://schemas.microsoft.com/office/drawing/2014/main" id="{1E3CAFFF-AADF-3E48-B1B9-540A0327A7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7" name="Rectangle 389">
            <a:extLst>
              <a:ext uri="{FF2B5EF4-FFF2-40B4-BE49-F238E27FC236}">
                <a16:creationId xmlns:a16="http://schemas.microsoft.com/office/drawing/2014/main" id="{B2CC4302-3EA4-2F42-B4F3-E0F0250100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20F30-1A13-3E48-8A46-FFE31A80A5D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8628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82">
            <a:extLst>
              <a:ext uri="{FF2B5EF4-FFF2-40B4-BE49-F238E27FC236}">
                <a16:creationId xmlns:a16="http://schemas.microsoft.com/office/drawing/2014/main" id="{2F6E8026-98D6-5341-BCD1-AD0087053A2F}"/>
              </a:ext>
            </a:extLst>
          </p:cNvPr>
          <p:cNvGrpSpPr>
            <a:grpSpLocks/>
          </p:cNvGrpSpPr>
          <p:nvPr/>
        </p:nvGrpSpPr>
        <p:grpSpPr bwMode="auto">
          <a:xfrm>
            <a:off x="-254000" y="-50800"/>
            <a:ext cx="9518650" cy="7229475"/>
            <a:chOff x="-160" y="-32"/>
            <a:chExt cx="5996" cy="4554"/>
          </a:xfrm>
        </p:grpSpPr>
        <p:grpSp>
          <p:nvGrpSpPr>
            <p:cNvPr id="1032" name="Group 381">
              <a:extLst>
                <a:ext uri="{FF2B5EF4-FFF2-40B4-BE49-F238E27FC236}">
                  <a16:creationId xmlns:a16="http://schemas.microsoft.com/office/drawing/2014/main" id="{A0FD7580-9C94-824D-814E-BC91BC56EED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60" y="-32"/>
              <a:ext cx="5996" cy="4554"/>
              <a:chOff x="-160" y="-32"/>
              <a:chExt cx="5996" cy="4554"/>
            </a:xfrm>
          </p:grpSpPr>
          <p:sp>
            <p:nvSpPr>
              <p:cNvPr id="1324" name="Freeform 300">
                <a:extLst>
                  <a:ext uri="{FF2B5EF4-FFF2-40B4-BE49-F238E27FC236}">
                    <a16:creationId xmlns:a16="http://schemas.microsoft.com/office/drawing/2014/main" id="{DA29FBC4-7689-E045-8DD0-84460E2E4A0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16" y="297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25" name="Freeform 301">
                <a:extLst>
                  <a:ext uri="{FF2B5EF4-FFF2-40B4-BE49-F238E27FC236}">
                    <a16:creationId xmlns:a16="http://schemas.microsoft.com/office/drawing/2014/main" id="{36AA5CB3-BE54-AD47-BBDE-9B652DAE55E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02" y="256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26" name="Freeform 302">
                <a:extLst>
                  <a:ext uri="{FF2B5EF4-FFF2-40B4-BE49-F238E27FC236}">
                    <a16:creationId xmlns:a16="http://schemas.microsoft.com/office/drawing/2014/main" id="{D0ACF15E-C78C-604E-9FF0-AB10183C877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90" y="303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27" name="Freeform 303">
                <a:extLst>
                  <a:ext uri="{FF2B5EF4-FFF2-40B4-BE49-F238E27FC236}">
                    <a16:creationId xmlns:a16="http://schemas.microsoft.com/office/drawing/2014/main" id="{C484E5EE-CB13-B244-B6CE-EE2C1F89709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611" y="354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28" name="Freeform 304">
                <a:extLst>
                  <a:ext uri="{FF2B5EF4-FFF2-40B4-BE49-F238E27FC236}">
                    <a16:creationId xmlns:a16="http://schemas.microsoft.com/office/drawing/2014/main" id="{13040B19-D5C8-8846-968A-42D10DF4A65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82" y="181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29" name="Freeform 305">
                <a:extLst>
                  <a:ext uri="{FF2B5EF4-FFF2-40B4-BE49-F238E27FC236}">
                    <a16:creationId xmlns:a16="http://schemas.microsoft.com/office/drawing/2014/main" id="{7AA3159E-6F67-B24A-A055-E09992DF370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91" y="2046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30" name="Freeform 306">
                <a:extLst>
                  <a:ext uri="{FF2B5EF4-FFF2-40B4-BE49-F238E27FC236}">
                    <a16:creationId xmlns:a16="http://schemas.microsoft.com/office/drawing/2014/main" id="{1234D9C6-2C86-E540-824F-41AEDFBF47F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256" y="187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31" name="Freeform 307">
                <a:extLst>
                  <a:ext uri="{FF2B5EF4-FFF2-40B4-BE49-F238E27FC236}">
                    <a16:creationId xmlns:a16="http://schemas.microsoft.com/office/drawing/2014/main" id="{542DE1CD-994D-264A-8C63-3A2CF244131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58" y="336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32" name="Freeform 308">
                <a:extLst>
                  <a:ext uri="{FF2B5EF4-FFF2-40B4-BE49-F238E27FC236}">
                    <a16:creationId xmlns:a16="http://schemas.microsoft.com/office/drawing/2014/main" id="{DD9E4C0F-FE39-6342-BB49-E20B4C06FD7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3" y="298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33" name="Freeform 309">
                <a:extLst>
                  <a:ext uri="{FF2B5EF4-FFF2-40B4-BE49-F238E27FC236}">
                    <a16:creationId xmlns:a16="http://schemas.microsoft.com/office/drawing/2014/main" id="{33033C9C-747A-FB44-94DC-EE165C6F4E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617" y="373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34" name="Freeform 310">
                <a:extLst>
                  <a:ext uri="{FF2B5EF4-FFF2-40B4-BE49-F238E27FC236}">
                    <a16:creationId xmlns:a16="http://schemas.microsoft.com/office/drawing/2014/main" id="{1E342828-14A7-0A47-B857-924EC7685DF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018034">
                <a:off x="1968" y="3558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35" name="Freeform 311">
                <a:extLst>
                  <a:ext uri="{FF2B5EF4-FFF2-40B4-BE49-F238E27FC236}">
                    <a16:creationId xmlns:a16="http://schemas.microsoft.com/office/drawing/2014/main" id="{5517D4E9-A416-9E44-A102-235B54387C7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402" y="304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36" name="Freeform 312">
                <a:extLst>
                  <a:ext uri="{FF2B5EF4-FFF2-40B4-BE49-F238E27FC236}">
                    <a16:creationId xmlns:a16="http://schemas.microsoft.com/office/drawing/2014/main" id="{B639F97D-A1E9-CE4C-9027-E755174BA1B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190" y="22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37" name="Freeform 313">
                <a:extLst>
                  <a:ext uri="{FF2B5EF4-FFF2-40B4-BE49-F238E27FC236}">
                    <a16:creationId xmlns:a16="http://schemas.microsoft.com/office/drawing/2014/main" id="{39FAF95F-A496-A94B-8B07-5F508501CCF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798" y="234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38" name="Freeform 314">
                <a:extLst>
                  <a:ext uri="{FF2B5EF4-FFF2-40B4-BE49-F238E27FC236}">
                    <a16:creationId xmlns:a16="http://schemas.microsoft.com/office/drawing/2014/main" id="{556E606C-20A9-EA45-9265-56EB49751EB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29" y="271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39" name="Freeform 315">
                <a:extLst>
                  <a:ext uri="{FF2B5EF4-FFF2-40B4-BE49-F238E27FC236}">
                    <a16:creationId xmlns:a16="http://schemas.microsoft.com/office/drawing/2014/main" id="{666E4A93-17D1-7645-BFBB-2CA1755E060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5" y="2561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40" name="Freeform 316">
                <a:extLst>
                  <a:ext uri="{FF2B5EF4-FFF2-40B4-BE49-F238E27FC236}">
                    <a16:creationId xmlns:a16="http://schemas.microsoft.com/office/drawing/2014/main" id="{AD17A662-5E68-6B4C-B1BC-7C8C9258FB3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5" y="2986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41" name="Freeform 317">
                <a:extLst>
                  <a:ext uri="{FF2B5EF4-FFF2-40B4-BE49-F238E27FC236}">
                    <a16:creationId xmlns:a16="http://schemas.microsoft.com/office/drawing/2014/main" id="{7EB09580-4195-FA4F-8BF4-86DA62E3F1D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-2130091">
                <a:off x="740" y="372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42" name="Freeform 318">
                <a:extLst>
                  <a:ext uri="{FF2B5EF4-FFF2-40B4-BE49-F238E27FC236}">
                    <a16:creationId xmlns:a16="http://schemas.microsoft.com/office/drawing/2014/main" id="{086EFFA4-8B5F-7A4B-8BB6-B92FD7CC0A0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3" y="193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43" name="Freeform 319">
                <a:extLst>
                  <a:ext uri="{FF2B5EF4-FFF2-40B4-BE49-F238E27FC236}">
                    <a16:creationId xmlns:a16="http://schemas.microsoft.com/office/drawing/2014/main" id="{28783B1E-0F33-4E48-B01A-AFD0C7DF786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004" y="20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44" name="Freeform 320">
                <a:extLst>
                  <a:ext uri="{FF2B5EF4-FFF2-40B4-BE49-F238E27FC236}">
                    <a16:creationId xmlns:a16="http://schemas.microsoft.com/office/drawing/2014/main" id="{720D2DE9-38CE-5840-86E2-68F43289EA1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-71" y="198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45" name="Freeform 321">
                <a:extLst>
                  <a:ext uri="{FF2B5EF4-FFF2-40B4-BE49-F238E27FC236}">
                    <a16:creationId xmlns:a16="http://schemas.microsoft.com/office/drawing/2014/main" id="{3D415D10-BF25-FE4F-8F44-06437C68D62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71" y="335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46" name="Freeform 322">
                <a:extLst>
                  <a:ext uri="{FF2B5EF4-FFF2-40B4-BE49-F238E27FC236}">
                    <a16:creationId xmlns:a16="http://schemas.microsoft.com/office/drawing/2014/main" id="{9E2415AA-5A4E-9C4A-97B0-F3BD9915781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12" y="293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47" name="Freeform 323">
                <a:extLst>
                  <a:ext uri="{FF2B5EF4-FFF2-40B4-BE49-F238E27FC236}">
                    <a16:creationId xmlns:a16="http://schemas.microsoft.com/office/drawing/2014/main" id="{6ADAFBF4-7807-A04A-BC5C-2A297E256C6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518" y="371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48" name="Freeform 324">
                <a:extLst>
                  <a:ext uri="{FF2B5EF4-FFF2-40B4-BE49-F238E27FC236}">
                    <a16:creationId xmlns:a16="http://schemas.microsoft.com/office/drawing/2014/main" id="{C795E1B2-8C0F-E443-9C36-698F6FC4D78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508134">
                <a:off x="-23" y="3503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49" name="Freeform 325">
                <a:extLst>
                  <a:ext uri="{FF2B5EF4-FFF2-40B4-BE49-F238E27FC236}">
                    <a16:creationId xmlns:a16="http://schemas.microsoft.com/office/drawing/2014/main" id="{C22133D2-F2EB-B343-8ABB-72749E05A64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171" y="288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50" name="Freeform 326">
                <a:extLst>
                  <a:ext uri="{FF2B5EF4-FFF2-40B4-BE49-F238E27FC236}">
                    <a16:creationId xmlns:a16="http://schemas.microsoft.com/office/drawing/2014/main" id="{4A6DC47B-D43B-DB48-B42C-9054CCECF5E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47" y="202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51" name="Freeform 327">
                <a:extLst>
                  <a:ext uri="{FF2B5EF4-FFF2-40B4-BE49-F238E27FC236}">
                    <a16:creationId xmlns:a16="http://schemas.microsoft.com/office/drawing/2014/main" id="{F3A5F0F1-DC0C-094B-853A-7CCAF5245C1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503" y="220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52" name="Freeform 328">
                <a:extLst>
                  <a:ext uri="{FF2B5EF4-FFF2-40B4-BE49-F238E27FC236}">
                    <a16:creationId xmlns:a16="http://schemas.microsoft.com/office/drawing/2014/main" id="{9A4254CC-9573-3840-9505-21A97C5645D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12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53" name="Freeform 329">
                <a:extLst>
                  <a:ext uri="{FF2B5EF4-FFF2-40B4-BE49-F238E27FC236}">
                    <a16:creationId xmlns:a16="http://schemas.microsoft.com/office/drawing/2014/main" id="{7A0009FC-6799-FD41-8CE5-70E6CB896A6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8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54" name="Freeform 330">
                <a:extLst>
                  <a:ext uri="{FF2B5EF4-FFF2-40B4-BE49-F238E27FC236}">
                    <a16:creationId xmlns:a16="http://schemas.microsoft.com/office/drawing/2014/main" id="{AE27929C-F1A6-5F4A-95EE-FFBF569A222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18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55" name="Freeform 331">
                <a:extLst>
                  <a:ext uri="{FF2B5EF4-FFF2-40B4-BE49-F238E27FC236}">
                    <a16:creationId xmlns:a16="http://schemas.microsoft.com/office/drawing/2014/main" id="{8E28ED89-67B5-A74F-8ED9-76BE09FC162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23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56" name="Freeform 332">
                <a:extLst>
                  <a:ext uri="{FF2B5EF4-FFF2-40B4-BE49-F238E27FC236}">
                    <a16:creationId xmlns:a16="http://schemas.microsoft.com/office/drawing/2014/main" id="{6DB16A1F-D373-B642-9AAF-9D4B6776FAE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06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57" name="Freeform 333">
                <a:extLst>
                  <a:ext uri="{FF2B5EF4-FFF2-40B4-BE49-F238E27FC236}">
                    <a16:creationId xmlns:a16="http://schemas.microsoft.com/office/drawing/2014/main" id="{F2409F28-2FF9-844D-A87F-66E82552AD3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87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58" name="Freeform 334">
                <a:extLst>
                  <a:ext uri="{FF2B5EF4-FFF2-40B4-BE49-F238E27FC236}">
                    <a16:creationId xmlns:a16="http://schemas.microsoft.com/office/drawing/2014/main" id="{6762686F-3896-C949-874A-821D01377AE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188" y="-11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59" name="Freeform 335">
                <a:extLst>
                  <a:ext uri="{FF2B5EF4-FFF2-40B4-BE49-F238E27FC236}">
                    <a16:creationId xmlns:a16="http://schemas.microsoft.com/office/drawing/2014/main" id="{F3BFACE6-26EE-5643-908E-C0AB3BAE717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54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60" name="Freeform 336">
                <a:extLst>
                  <a:ext uri="{FF2B5EF4-FFF2-40B4-BE49-F238E27FC236}">
                    <a16:creationId xmlns:a16="http://schemas.microsoft.com/office/drawing/2014/main" id="{41BB52B2-73E4-984E-A07E-4E73108DDC0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7" y="93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61" name="Freeform 337">
                <a:extLst>
                  <a:ext uri="{FF2B5EF4-FFF2-40B4-BE49-F238E27FC236}">
                    <a16:creationId xmlns:a16="http://schemas.microsoft.com/office/drawing/2014/main" id="{98449DCD-B173-E44F-8584-6C74D3EDF5D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489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62" name="Freeform 338">
                <a:extLst>
                  <a:ext uri="{FF2B5EF4-FFF2-40B4-BE49-F238E27FC236}">
                    <a16:creationId xmlns:a16="http://schemas.microsoft.com/office/drawing/2014/main" id="{F95DCE42-3E05-0F45-8884-7B8FE85FCAF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-160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63" name="Freeform 339">
                <a:extLst>
                  <a:ext uri="{FF2B5EF4-FFF2-40B4-BE49-F238E27FC236}">
                    <a16:creationId xmlns:a16="http://schemas.microsoft.com/office/drawing/2014/main" id="{415FF7A5-C281-F54B-837F-24F1E87EFB9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298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64" name="Freeform 340">
                <a:extLst>
                  <a:ext uri="{FF2B5EF4-FFF2-40B4-BE49-F238E27FC236}">
                    <a16:creationId xmlns:a16="http://schemas.microsoft.com/office/drawing/2014/main" id="{C23742B3-B4FE-F942-ABAC-7F09AA53F1A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30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65" name="Freeform 341">
                <a:extLst>
                  <a:ext uri="{FF2B5EF4-FFF2-40B4-BE49-F238E27FC236}">
                    <a16:creationId xmlns:a16="http://schemas.microsoft.com/office/drawing/2014/main" id="{C04D8E21-A477-B14C-996C-D9DAE1D2A71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-18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66" name="Freeform 342">
                <a:extLst>
                  <a:ext uri="{FF2B5EF4-FFF2-40B4-BE49-F238E27FC236}">
                    <a16:creationId xmlns:a16="http://schemas.microsoft.com/office/drawing/2014/main" id="{C74533D6-34AD-BD46-96A0-C0FB5E48317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07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67" name="Freeform 343">
                <a:extLst>
                  <a:ext uri="{FF2B5EF4-FFF2-40B4-BE49-F238E27FC236}">
                    <a16:creationId xmlns:a16="http://schemas.microsoft.com/office/drawing/2014/main" id="{FA075A53-73D4-4C45-A4AF-0E30F35BA3E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193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68" name="Freeform 344">
                <a:extLst>
                  <a:ext uri="{FF2B5EF4-FFF2-40B4-BE49-F238E27FC236}">
                    <a16:creationId xmlns:a16="http://schemas.microsoft.com/office/drawing/2014/main" id="{87C219DD-B6A7-EA4F-A15B-DA342B7759F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077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69" name="Freeform 345">
                <a:extLst>
                  <a:ext uri="{FF2B5EF4-FFF2-40B4-BE49-F238E27FC236}">
                    <a16:creationId xmlns:a16="http://schemas.microsoft.com/office/drawing/2014/main" id="{9D8C44DD-6F76-164B-AB4C-3E555282738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18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70" name="Freeform 346">
                <a:extLst>
                  <a:ext uri="{FF2B5EF4-FFF2-40B4-BE49-F238E27FC236}">
                    <a16:creationId xmlns:a16="http://schemas.microsoft.com/office/drawing/2014/main" id="{9F43A2E6-F5E9-6A4A-95CD-0D6EDD48660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01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71" name="Freeform 347">
                <a:extLst>
                  <a:ext uri="{FF2B5EF4-FFF2-40B4-BE49-F238E27FC236}">
                    <a16:creationId xmlns:a16="http://schemas.microsoft.com/office/drawing/2014/main" id="{BBF7C01C-A015-A14B-AD45-E71612AFCC5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2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72" name="Freeform 348">
                <a:extLst>
                  <a:ext uri="{FF2B5EF4-FFF2-40B4-BE49-F238E27FC236}">
                    <a16:creationId xmlns:a16="http://schemas.microsoft.com/office/drawing/2014/main" id="{4E202729-6D8D-3D45-A1C9-563F43F732B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007" y="3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73" name="Freeform 349">
                <a:extLst>
                  <a:ext uri="{FF2B5EF4-FFF2-40B4-BE49-F238E27FC236}">
                    <a16:creationId xmlns:a16="http://schemas.microsoft.com/office/drawing/2014/main" id="{2A8E4BD6-563B-F54A-BC41-641FC89AAC0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49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74" name="Freeform 350">
                <a:extLst>
                  <a:ext uri="{FF2B5EF4-FFF2-40B4-BE49-F238E27FC236}">
                    <a16:creationId xmlns:a16="http://schemas.microsoft.com/office/drawing/2014/main" id="{5DC443F4-A25E-5946-A4C6-D4761883591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10" y="105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75" name="Freeform 351">
                <a:extLst>
                  <a:ext uri="{FF2B5EF4-FFF2-40B4-BE49-F238E27FC236}">
                    <a16:creationId xmlns:a16="http://schemas.microsoft.com/office/drawing/2014/main" id="{EDCA8829-6703-0F43-A14C-83590C37E98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584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76" name="Freeform 352">
                <a:extLst>
                  <a:ext uri="{FF2B5EF4-FFF2-40B4-BE49-F238E27FC236}">
                    <a16:creationId xmlns:a16="http://schemas.microsoft.com/office/drawing/2014/main" id="{8FB3BDA3-F2A0-DE43-ADF8-0C43D944D97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1935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77" name="Freeform 353">
                <a:extLst>
                  <a:ext uri="{FF2B5EF4-FFF2-40B4-BE49-F238E27FC236}">
                    <a16:creationId xmlns:a16="http://schemas.microsoft.com/office/drawing/2014/main" id="{542EEBE5-36FD-DC46-B279-677CC14D829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393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78" name="Freeform 354">
                <a:extLst>
                  <a:ext uri="{FF2B5EF4-FFF2-40B4-BE49-F238E27FC236}">
                    <a16:creationId xmlns:a16="http://schemas.microsoft.com/office/drawing/2014/main" id="{C38C76A2-B0F5-2045-98F5-06A3B87170A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025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79" name="Freeform 355">
                <a:extLst>
                  <a:ext uri="{FF2B5EF4-FFF2-40B4-BE49-F238E27FC236}">
                    <a16:creationId xmlns:a16="http://schemas.microsoft.com/office/drawing/2014/main" id="{126CCE03-0715-A94C-832E-96EB3B955C6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849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80" name="Freeform 356">
                <a:extLst>
                  <a:ext uri="{FF2B5EF4-FFF2-40B4-BE49-F238E27FC236}">
                    <a16:creationId xmlns:a16="http://schemas.microsoft.com/office/drawing/2014/main" id="{0D2D7D38-6EF0-A34C-B57E-21F06739FF5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flipH="1">
                <a:off x="5077" y="85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81" name="Freeform 357">
                <a:extLst>
                  <a:ext uri="{FF2B5EF4-FFF2-40B4-BE49-F238E27FC236}">
                    <a16:creationId xmlns:a16="http://schemas.microsoft.com/office/drawing/2014/main" id="{02EF9D69-78C5-0641-AD04-4512D68B3DE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9" y="45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82" name="Freeform 358">
                <a:extLst>
                  <a:ext uri="{FF2B5EF4-FFF2-40B4-BE49-F238E27FC236}">
                    <a16:creationId xmlns:a16="http://schemas.microsoft.com/office/drawing/2014/main" id="{559B806E-7426-0C4E-961A-C3A0519D0E9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3" y="1111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83" name="Freeform 359">
                <a:extLst>
                  <a:ext uri="{FF2B5EF4-FFF2-40B4-BE49-F238E27FC236}">
                    <a16:creationId xmlns:a16="http://schemas.microsoft.com/office/drawing/2014/main" id="{7C0E59D8-EFBD-7440-8183-93097C56F9E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94" y="156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84" name="Freeform 360">
                <a:extLst>
                  <a:ext uri="{FF2B5EF4-FFF2-40B4-BE49-F238E27FC236}">
                    <a16:creationId xmlns:a16="http://schemas.microsoft.com/office/drawing/2014/main" id="{1588CCD7-6F6B-D540-9AB9-583977863DF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30" y="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85" name="Freeform 361">
                <a:extLst>
                  <a:ext uri="{FF2B5EF4-FFF2-40B4-BE49-F238E27FC236}">
                    <a16:creationId xmlns:a16="http://schemas.microsoft.com/office/drawing/2014/main" id="{D972E3BF-1238-1E46-8D8C-C725B9C56AF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39" y="-6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86" name="Freeform 362">
                <a:extLst>
                  <a:ext uri="{FF2B5EF4-FFF2-40B4-BE49-F238E27FC236}">
                    <a16:creationId xmlns:a16="http://schemas.microsoft.com/office/drawing/2014/main" id="{6D3CBBEB-002B-5E44-982F-6771AFDA1CD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5045" y="12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87" name="Freeform 363">
                <a:extLst>
                  <a:ext uri="{FF2B5EF4-FFF2-40B4-BE49-F238E27FC236}">
                    <a16:creationId xmlns:a16="http://schemas.microsoft.com/office/drawing/2014/main" id="{C5032C40-D16D-B440-874F-7F0A5F0ABDC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330" y="93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88" name="Freeform 364">
                <a:extLst>
                  <a:ext uri="{FF2B5EF4-FFF2-40B4-BE49-F238E27FC236}">
                    <a16:creationId xmlns:a16="http://schemas.microsoft.com/office/drawing/2014/main" id="{CCB1C5E8-01C2-1B4B-9EDD-2849C233EEE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5174" y="319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89" name="Freeform 365">
                <a:extLst>
                  <a:ext uri="{FF2B5EF4-FFF2-40B4-BE49-F238E27FC236}">
                    <a16:creationId xmlns:a16="http://schemas.microsoft.com/office/drawing/2014/main" id="{3E770EA2-4689-DC4E-8B86-B5F5BD2130E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4163" y="1592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90" name="Freeform 366">
                <a:extLst>
                  <a:ext uri="{FF2B5EF4-FFF2-40B4-BE49-F238E27FC236}">
                    <a16:creationId xmlns:a16="http://schemas.microsoft.com/office/drawing/2014/main" id="{1FB3D873-0E08-0746-8669-F6FA1942576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901" y="75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91" name="Freeform 367">
                <a:extLst>
                  <a:ext uri="{FF2B5EF4-FFF2-40B4-BE49-F238E27FC236}">
                    <a16:creationId xmlns:a16="http://schemas.microsoft.com/office/drawing/2014/main" id="{52E49880-C577-2449-BCCF-7AE338965F7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1011466" flipV="1">
                <a:off x="5124" y="-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92" name="Freeform 368">
                <a:extLst>
                  <a:ext uri="{FF2B5EF4-FFF2-40B4-BE49-F238E27FC236}">
                    <a16:creationId xmlns:a16="http://schemas.microsoft.com/office/drawing/2014/main" id="{8123B53D-EF45-214F-ABCC-A65D460B7A8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825" y="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93" name="Freeform 369">
                <a:extLst>
                  <a:ext uri="{FF2B5EF4-FFF2-40B4-BE49-F238E27FC236}">
                    <a16:creationId xmlns:a16="http://schemas.microsoft.com/office/drawing/2014/main" id="{755E6222-4312-E24C-B546-A5C50E805FF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521641">
                <a:off x="5099" y="29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94" name="Freeform 370">
                <a:extLst>
                  <a:ext uri="{FF2B5EF4-FFF2-40B4-BE49-F238E27FC236}">
                    <a16:creationId xmlns:a16="http://schemas.microsoft.com/office/drawing/2014/main" id="{977932D7-A024-0C44-A7EE-8A7294F64C0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9" y="2570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95" name="Freeform 371">
                <a:extLst>
                  <a:ext uri="{FF2B5EF4-FFF2-40B4-BE49-F238E27FC236}">
                    <a16:creationId xmlns:a16="http://schemas.microsoft.com/office/drawing/2014/main" id="{CB1C8F76-174A-F24A-A429-918E5B4186A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3" y="322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96" name="Freeform 372">
                <a:extLst>
                  <a:ext uri="{FF2B5EF4-FFF2-40B4-BE49-F238E27FC236}">
                    <a16:creationId xmlns:a16="http://schemas.microsoft.com/office/drawing/2014/main" id="{DA4089E3-29A6-E849-9FE1-1C0CFCFFA60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844778">
                <a:off x="5046" y="35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97" name="Freeform 373">
                <a:extLst>
                  <a:ext uri="{FF2B5EF4-FFF2-40B4-BE49-F238E27FC236}">
                    <a16:creationId xmlns:a16="http://schemas.microsoft.com/office/drawing/2014/main" id="{C87EBC1C-9DE4-7F4C-908B-182F5C9CE23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54" y="202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98" name="Freeform 374">
                <a:extLst>
                  <a:ext uri="{FF2B5EF4-FFF2-40B4-BE49-F238E27FC236}">
                    <a16:creationId xmlns:a16="http://schemas.microsoft.com/office/drawing/2014/main" id="{DB3942C6-D90F-DC41-A96F-AA1FD80DC37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03" y="199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99" name="Freeform 375">
                <a:extLst>
                  <a:ext uri="{FF2B5EF4-FFF2-40B4-BE49-F238E27FC236}">
                    <a16:creationId xmlns:a16="http://schemas.microsoft.com/office/drawing/2014/main" id="{CB32C626-CB05-A04D-959F-9B1CA3262AC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4925" y="366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400" name="Freeform 376">
                <a:extLst>
                  <a:ext uri="{FF2B5EF4-FFF2-40B4-BE49-F238E27FC236}">
                    <a16:creationId xmlns:a16="http://schemas.microsoft.com/office/drawing/2014/main" id="{EC953EF8-B2B2-DD45-A8B1-FEA2E23F119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006" y="317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401" name="Freeform 377">
                <a:extLst>
                  <a:ext uri="{FF2B5EF4-FFF2-40B4-BE49-F238E27FC236}">
                    <a16:creationId xmlns:a16="http://schemas.microsoft.com/office/drawing/2014/main" id="{AF5CE830-697E-8E4C-9C56-87064EC5A98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820033">
                <a:off x="4163" y="36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402" name="Freeform 378">
                <a:extLst>
                  <a:ext uri="{FF2B5EF4-FFF2-40B4-BE49-F238E27FC236}">
                    <a16:creationId xmlns:a16="http://schemas.microsoft.com/office/drawing/2014/main" id="{172CDA0C-F058-CF40-B793-CA1A2EEE8E7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589" y="255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403" name="Freeform 379">
                <a:extLst>
                  <a:ext uri="{FF2B5EF4-FFF2-40B4-BE49-F238E27FC236}">
                    <a16:creationId xmlns:a16="http://schemas.microsoft.com/office/drawing/2014/main" id="{B32F198A-75F3-0F44-A556-2B3AA3C9794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5949041" flipV="1">
                <a:off x="5118" y="20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404" name="Freeform 380">
                <a:extLst>
                  <a:ext uri="{FF2B5EF4-FFF2-40B4-BE49-F238E27FC236}">
                    <a16:creationId xmlns:a16="http://schemas.microsoft.com/office/drawing/2014/main" id="{42CB706E-753D-F643-BE00-52B412211EA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981" y="240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</p:grpSp>
        <p:grpSp>
          <p:nvGrpSpPr>
            <p:cNvPr id="1033" name="Group 286">
              <a:extLst>
                <a:ext uri="{FF2B5EF4-FFF2-40B4-BE49-F238E27FC236}">
                  <a16:creationId xmlns:a16="http://schemas.microsoft.com/office/drawing/2014/main" id="{6831CDBE-A678-AA43-825E-237289D6C2D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0" y="298"/>
              <a:ext cx="5509" cy="141"/>
              <a:chOff x="150" y="543"/>
              <a:chExt cx="5309" cy="200"/>
            </a:xfrm>
          </p:grpSpPr>
          <p:sp>
            <p:nvSpPr>
              <p:cNvPr id="1311" name="AutoShape 287">
                <a:extLst>
                  <a:ext uri="{FF2B5EF4-FFF2-40B4-BE49-F238E27FC236}">
                    <a16:creationId xmlns:a16="http://schemas.microsoft.com/office/drawing/2014/main" id="{13F79AB0-038B-A44B-B411-74234134936D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solidFill>
                <a:srgbClr val="80808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12" name="Rectangle 288">
                <a:extLst>
                  <a:ext uri="{FF2B5EF4-FFF2-40B4-BE49-F238E27FC236}">
                    <a16:creationId xmlns:a16="http://schemas.microsoft.com/office/drawing/2014/main" id="{ACC21FD4-8B55-6E4B-BD21-91F3BC422EBE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175" y="600"/>
                <a:ext cx="5251" cy="50"/>
              </a:xfrm>
              <a:prstGeom prst="rect">
                <a:avLst/>
              </a:prstGeom>
              <a:solidFill>
                <a:srgbClr val="80808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</p:grpSp>
        <p:grpSp>
          <p:nvGrpSpPr>
            <p:cNvPr id="1034" name="Group 289">
              <a:extLst>
                <a:ext uri="{FF2B5EF4-FFF2-40B4-BE49-F238E27FC236}">
                  <a16:creationId xmlns:a16="http://schemas.microsoft.com/office/drawing/2014/main" id="{EBD42A2C-EDAA-C742-85FD-603FE5636FF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" y="241"/>
              <a:ext cx="5509" cy="141"/>
              <a:chOff x="150" y="543"/>
              <a:chExt cx="5309" cy="200"/>
            </a:xfrm>
          </p:grpSpPr>
          <p:sp>
            <p:nvSpPr>
              <p:cNvPr id="1314" name="AutoShape 290">
                <a:extLst>
                  <a:ext uri="{FF2B5EF4-FFF2-40B4-BE49-F238E27FC236}">
                    <a16:creationId xmlns:a16="http://schemas.microsoft.com/office/drawing/2014/main" id="{408BC438-BD15-1549-B51E-C3FB6FA42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50000">
                    <a:srgbClr val="B2B2B2"/>
                  </a:gs>
                  <a:gs pos="100000">
                    <a:srgbClr val="B2B2B2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15" name="Rectangle 291">
                <a:extLst>
                  <a:ext uri="{FF2B5EF4-FFF2-40B4-BE49-F238E27FC236}">
                    <a16:creationId xmlns:a16="http://schemas.microsoft.com/office/drawing/2014/main" id="{2E077CC2-0790-1E48-8164-648D1C441E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" y="600"/>
                <a:ext cx="5251" cy="50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50000">
                    <a:srgbClr val="B2B2B2">
                      <a:gamma/>
                      <a:tint val="27451"/>
                      <a:invGamma/>
                    </a:srgbClr>
                  </a:gs>
                  <a:gs pos="100000">
                    <a:srgbClr val="B2B2B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</p:grpSp>
        <p:sp>
          <p:nvSpPr>
            <p:cNvPr id="1316" name="Freeform 292">
              <a:extLst>
                <a:ext uri="{FF2B5EF4-FFF2-40B4-BE49-F238E27FC236}">
                  <a16:creationId xmlns:a16="http://schemas.microsoft.com/office/drawing/2014/main" id="{AAF55901-BD7E-FC44-B0DA-380E3B837A3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97" y="300"/>
              <a:ext cx="866" cy="795"/>
            </a:xfrm>
            <a:custGeom>
              <a:avLst/>
              <a:gdLst/>
              <a:ahLst/>
              <a:cxnLst>
                <a:cxn ang="0">
                  <a:pos x="17" y="180"/>
                </a:cxn>
                <a:cxn ang="0">
                  <a:pos x="284" y="720"/>
                </a:cxn>
                <a:cxn ang="0">
                  <a:pos x="380" y="687"/>
                </a:cxn>
                <a:cxn ang="0">
                  <a:pos x="647" y="249"/>
                </a:cxn>
                <a:cxn ang="0">
                  <a:pos x="716" y="138"/>
                </a:cxn>
                <a:cxn ang="0">
                  <a:pos x="182" y="0"/>
                </a:cxn>
                <a:cxn ang="0">
                  <a:pos x="17" y="180"/>
                </a:cxn>
              </a:cxnLst>
              <a:rect l="0" t="0" r="r" b="b"/>
              <a:pathLst>
                <a:path w="866" h="795">
                  <a:moveTo>
                    <a:pt x="17" y="180"/>
                  </a:moveTo>
                  <a:cubicBezTo>
                    <a:pt x="49" y="413"/>
                    <a:pt x="206" y="636"/>
                    <a:pt x="284" y="720"/>
                  </a:cubicBezTo>
                  <a:cubicBezTo>
                    <a:pt x="359" y="795"/>
                    <a:pt x="422" y="771"/>
                    <a:pt x="380" y="687"/>
                  </a:cubicBezTo>
                  <a:cubicBezTo>
                    <a:pt x="284" y="378"/>
                    <a:pt x="197" y="183"/>
                    <a:pt x="647" y="249"/>
                  </a:cubicBezTo>
                  <a:cubicBezTo>
                    <a:pt x="866" y="276"/>
                    <a:pt x="791" y="175"/>
                    <a:pt x="716" y="138"/>
                  </a:cubicBezTo>
                  <a:cubicBezTo>
                    <a:pt x="575" y="63"/>
                    <a:pt x="317" y="6"/>
                    <a:pt x="182" y="0"/>
                  </a:cubicBezTo>
                  <a:cubicBezTo>
                    <a:pt x="95" y="0"/>
                    <a:pt x="0" y="32"/>
                    <a:pt x="17" y="180"/>
                  </a:cubicBezTo>
                  <a:close/>
                </a:path>
              </a:pathLst>
            </a:custGeom>
            <a:solidFill>
              <a:srgbClr val="808080">
                <a:alpha val="50000"/>
              </a:srgbClr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grpSp>
          <p:nvGrpSpPr>
            <p:cNvPr id="1036" name="Group 293">
              <a:extLst>
                <a:ext uri="{FF2B5EF4-FFF2-40B4-BE49-F238E27FC236}">
                  <a16:creationId xmlns:a16="http://schemas.microsoft.com/office/drawing/2014/main" id="{338B1050-2FA6-3742-A45D-4D676047EBF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36" y="94"/>
              <a:ext cx="790" cy="737"/>
              <a:chOff x="138" y="104"/>
              <a:chExt cx="790" cy="737"/>
            </a:xfrm>
          </p:grpSpPr>
          <p:sp>
            <p:nvSpPr>
              <p:cNvPr id="1318" name="Freeform 294">
                <a:extLst>
                  <a:ext uri="{FF2B5EF4-FFF2-40B4-BE49-F238E27FC236}">
                    <a16:creationId xmlns:a16="http://schemas.microsoft.com/office/drawing/2014/main" id="{FB19A16C-7151-E745-8541-203FE41737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" y="115"/>
                <a:ext cx="790" cy="726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mpd="sng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19" name="Freeform 295">
                <a:extLst>
                  <a:ext uri="{FF2B5EF4-FFF2-40B4-BE49-F238E27FC236}">
                    <a16:creationId xmlns:a16="http://schemas.microsoft.com/office/drawing/2014/main" id="{F366138B-9F3A-CB49-AC13-866DEC6CEF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" y="119"/>
                <a:ext cx="181" cy="533"/>
              </a:xfrm>
              <a:custGeom>
                <a:avLst/>
                <a:gdLst/>
                <a:ahLst/>
                <a:cxnLst>
                  <a:cxn ang="0">
                    <a:pos x="60" y="12"/>
                  </a:cxn>
                  <a:cxn ang="0">
                    <a:pos x="2" y="153"/>
                  </a:cxn>
                  <a:cxn ang="0">
                    <a:pos x="63" y="366"/>
                  </a:cxn>
                  <a:cxn ang="0">
                    <a:pos x="146" y="512"/>
                  </a:cxn>
                  <a:cxn ang="0">
                    <a:pos x="156" y="489"/>
                  </a:cxn>
                  <a:cxn ang="0">
                    <a:pos x="74" y="294"/>
                  </a:cxn>
                  <a:cxn ang="0">
                    <a:pos x="63" y="155"/>
                  </a:cxn>
                  <a:cxn ang="0">
                    <a:pos x="98" y="53"/>
                  </a:cxn>
                  <a:cxn ang="0">
                    <a:pos x="135" y="32"/>
                  </a:cxn>
                  <a:cxn ang="0">
                    <a:pos x="179" y="16"/>
                  </a:cxn>
                  <a:cxn ang="0">
                    <a:pos x="146" y="2"/>
                  </a:cxn>
                  <a:cxn ang="0">
                    <a:pos x="93" y="2"/>
                  </a:cxn>
                  <a:cxn ang="0">
                    <a:pos x="60" y="12"/>
                  </a:cxn>
                </a:cxnLst>
                <a:rect l="0" t="0" r="r" b="b"/>
                <a:pathLst>
                  <a:path w="181" h="533">
                    <a:moveTo>
                      <a:pt x="60" y="12"/>
                    </a:moveTo>
                    <a:cubicBezTo>
                      <a:pt x="18" y="35"/>
                      <a:pt x="0" y="83"/>
                      <a:pt x="2" y="153"/>
                    </a:cubicBezTo>
                    <a:cubicBezTo>
                      <a:pt x="3" y="212"/>
                      <a:pt x="39" y="306"/>
                      <a:pt x="63" y="366"/>
                    </a:cubicBezTo>
                    <a:cubicBezTo>
                      <a:pt x="87" y="426"/>
                      <a:pt x="131" y="492"/>
                      <a:pt x="146" y="512"/>
                    </a:cubicBezTo>
                    <a:cubicBezTo>
                      <a:pt x="162" y="533"/>
                      <a:pt x="168" y="526"/>
                      <a:pt x="156" y="489"/>
                    </a:cubicBezTo>
                    <a:cubicBezTo>
                      <a:pt x="144" y="453"/>
                      <a:pt x="90" y="350"/>
                      <a:pt x="74" y="294"/>
                    </a:cubicBezTo>
                    <a:cubicBezTo>
                      <a:pt x="59" y="239"/>
                      <a:pt x="59" y="196"/>
                      <a:pt x="63" y="155"/>
                    </a:cubicBezTo>
                    <a:cubicBezTo>
                      <a:pt x="67" y="115"/>
                      <a:pt x="86" y="74"/>
                      <a:pt x="98" y="53"/>
                    </a:cubicBezTo>
                    <a:cubicBezTo>
                      <a:pt x="110" y="33"/>
                      <a:pt x="121" y="39"/>
                      <a:pt x="135" y="32"/>
                    </a:cubicBezTo>
                    <a:cubicBezTo>
                      <a:pt x="148" y="26"/>
                      <a:pt x="177" y="21"/>
                      <a:pt x="179" y="16"/>
                    </a:cubicBezTo>
                    <a:cubicBezTo>
                      <a:pt x="181" y="11"/>
                      <a:pt x="161" y="4"/>
                      <a:pt x="146" y="2"/>
                    </a:cubicBezTo>
                    <a:cubicBezTo>
                      <a:pt x="132" y="0"/>
                      <a:pt x="107" y="1"/>
                      <a:pt x="93" y="2"/>
                    </a:cubicBezTo>
                    <a:cubicBezTo>
                      <a:pt x="78" y="4"/>
                      <a:pt x="74" y="0"/>
                      <a:pt x="60" y="1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20" name="Freeform 296">
                <a:extLst>
                  <a:ext uri="{FF2B5EF4-FFF2-40B4-BE49-F238E27FC236}">
                    <a16:creationId xmlns:a16="http://schemas.microsoft.com/office/drawing/2014/main" id="{47636D5B-2876-684D-A308-B570AC36E2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" y="104"/>
                <a:ext cx="666" cy="195"/>
              </a:xfrm>
              <a:custGeom>
                <a:avLst/>
                <a:gdLst/>
                <a:ahLst/>
                <a:cxnLst>
                  <a:cxn ang="0">
                    <a:pos x="10" y="32"/>
                  </a:cxn>
                  <a:cxn ang="0">
                    <a:pos x="72" y="3"/>
                  </a:cxn>
                  <a:cxn ang="0">
                    <a:pos x="214" y="16"/>
                  </a:cxn>
                  <a:cxn ang="0">
                    <a:pos x="440" y="74"/>
                  </a:cxn>
                  <a:cxn ang="0">
                    <a:pos x="604" y="140"/>
                  </a:cxn>
                  <a:cxn ang="0">
                    <a:pos x="653" y="182"/>
                  </a:cxn>
                  <a:cxn ang="0">
                    <a:pos x="638" y="186"/>
                  </a:cxn>
                  <a:cxn ang="0">
                    <a:pos x="483" y="129"/>
                  </a:cxn>
                  <a:cxn ang="0">
                    <a:pos x="244" y="64"/>
                  </a:cxn>
                  <a:cxn ang="0">
                    <a:pos x="107" y="51"/>
                  </a:cxn>
                  <a:cxn ang="0">
                    <a:pos x="55" y="74"/>
                  </a:cxn>
                  <a:cxn ang="0">
                    <a:pos x="10" y="50"/>
                  </a:cxn>
                  <a:cxn ang="0">
                    <a:pos x="10" y="32"/>
                  </a:cxn>
                </a:cxnLst>
                <a:rect l="0" t="0" r="r" b="b"/>
                <a:pathLst>
                  <a:path w="666" h="195">
                    <a:moveTo>
                      <a:pt x="10" y="32"/>
                    </a:moveTo>
                    <a:cubicBezTo>
                      <a:pt x="20" y="24"/>
                      <a:pt x="38" y="6"/>
                      <a:pt x="72" y="3"/>
                    </a:cubicBezTo>
                    <a:cubicBezTo>
                      <a:pt x="106" y="0"/>
                      <a:pt x="153" y="4"/>
                      <a:pt x="214" y="16"/>
                    </a:cubicBezTo>
                    <a:cubicBezTo>
                      <a:pt x="275" y="28"/>
                      <a:pt x="375" y="53"/>
                      <a:pt x="440" y="74"/>
                    </a:cubicBezTo>
                    <a:cubicBezTo>
                      <a:pt x="505" y="95"/>
                      <a:pt x="568" y="122"/>
                      <a:pt x="604" y="140"/>
                    </a:cubicBezTo>
                    <a:cubicBezTo>
                      <a:pt x="640" y="158"/>
                      <a:pt x="647" y="174"/>
                      <a:pt x="653" y="182"/>
                    </a:cubicBezTo>
                    <a:cubicBezTo>
                      <a:pt x="659" y="190"/>
                      <a:pt x="666" y="195"/>
                      <a:pt x="638" y="186"/>
                    </a:cubicBezTo>
                    <a:cubicBezTo>
                      <a:pt x="609" y="177"/>
                      <a:pt x="548" y="150"/>
                      <a:pt x="483" y="129"/>
                    </a:cubicBezTo>
                    <a:cubicBezTo>
                      <a:pt x="416" y="109"/>
                      <a:pt x="306" y="78"/>
                      <a:pt x="244" y="64"/>
                    </a:cubicBezTo>
                    <a:cubicBezTo>
                      <a:pt x="181" y="51"/>
                      <a:pt x="139" y="49"/>
                      <a:pt x="107" y="51"/>
                    </a:cubicBezTo>
                    <a:cubicBezTo>
                      <a:pt x="76" y="53"/>
                      <a:pt x="71" y="75"/>
                      <a:pt x="55" y="74"/>
                    </a:cubicBezTo>
                    <a:cubicBezTo>
                      <a:pt x="39" y="74"/>
                      <a:pt x="18" y="57"/>
                      <a:pt x="10" y="50"/>
                    </a:cubicBezTo>
                    <a:cubicBezTo>
                      <a:pt x="2" y="43"/>
                      <a:pt x="0" y="40"/>
                      <a:pt x="10" y="3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21" name="Freeform 297">
                <a:extLst>
                  <a:ext uri="{FF2B5EF4-FFF2-40B4-BE49-F238E27FC236}">
                    <a16:creationId xmlns:a16="http://schemas.microsoft.com/office/drawing/2014/main" id="{6BF64291-179B-404F-9BE2-A096230C98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" y="300"/>
                <a:ext cx="430" cy="417"/>
              </a:xfrm>
              <a:custGeom>
                <a:avLst/>
                <a:gdLst/>
                <a:ahLst/>
                <a:cxnLst>
                  <a:cxn ang="0">
                    <a:pos x="54" y="275"/>
                  </a:cxn>
                  <a:cxn ang="0">
                    <a:pos x="388" y="33"/>
                  </a:cxn>
                  <a:cxn ang="0">
                    <a:pos x="1323" y="74"/>
                  </a:cxn>
                  <a:cxn ang="0">
                    <a:pos x="1448" y="149"/>
                  </a:cxn>
                  <a:cxn ang="0">
                    <a:pos x="730" y="108"/>
                  </a:cxn>
                  <a:cxn ang="0">
                    <a:pos x="305" y="216"/>
                  </a:cxn>
                  <a:cxn ang="0">
                    <a:pos x="146" y="525"/>
                  </a:cxn>
                  <a:cxn ang="0">
                    <a:pos x="246" y="1126"/>
                  </a:cxn>
                  <a:cxn ang="0">
                    <a:pos x="338" y="1435"/>
                  </a:cxn>
                  <a:cxn ang="0">
                    <a:pos x="280" y="1435"/>
                  </a:cxn>
                  <a:cxn ang="0">
                    <a:pos x="121" y="1034"/>
                  </a:cxn>
                  <a:cxn ang="0">
                    <a:pos x="38" y="617"/>
                  </a:cxn>
                  <a:cxn ang="0">
                    <a:pos x="54" y="275"/>
                  </a:cxn>
                </a:cxnLst>
                <a:rect l="0" t="0" r="r" b="b"/>
                <a:pathLst>
                  <a:path w="1547" h="1502">
                    <a:moveTo>
                      <a:pt x="54" y="275"/>
                    </a:moveTo>
                    <a:cubicBezTo>
                      <a:pt x="112" y="178"/>
                      <a:pt x="177" y="66"/>
                      <a:pt x="388" y="33"/>
                    </a:cubicBezTo>
                    <a:cubicBezTo>
                      <a:pt x="599" y="0"/>
                      <a:pt x="1146" y="55"/>
                      <a:pt x="1323" y="74"/>
                    </a:cubicBezTo>
                    <a:cubicBezTo>
                      <a:pt x="1500" y="93"/>
                      <a:pt x="1547" y="143"/>
                      <a:pt x="1448" y="149"/>
                    </a:cubicBezTo>
                    <a:cubicBezTo>
                      <a:pt x="1349" y="155"/>
                      <a:pt x="920" y="97"/>
                      <a:pt x="730" y="108"/>
                    </a:cubicBezTo>
                    <a:cubicBezTo>
                      <a:pt x="540" y="119"/>
                      <a:pt x="402" y="147"/>
                      <a:pt x="305" y="216"/>
                    </a:cubicBezTo>
                    <a:cubicBezTo>
                      <a:pt x="208" y="285"/>
                      <a:pt x="156" y="373"/>
                      <a:pt x="146" y="525"/>
                    </a:cubicBezTo>
                    <a:cubicBezTo>
                      <a:pt x="136" y="677"/>
                      <a:pt x="214" y="974"/>
                      <a:pt x="246" y="1126"/>
                    </a:cubicBezTo>
                    <a:cubicBezTo>
                      <a:pt x="278" y="1278"/>
                      <a:pt x="332" y="1383"/>
                      <a:pt x="338" y="1435"/>
                    </a:cubicBezTo>
                    <a:cubicBezTo>
                      <a:pt x="344" y="1487"/>
                      <a:pt x="316" y="1502"/>
                      <a:pt x="280" y="1435"/>
                    </a:cubicBezTo>
                    <a:cubicBezTo>
                      <a:pt x="244" y="1368"/>
                      <a:pt x="161" y="1170"/>
                      <a:pt x="121" y="1034"/>
                    </a:cubicBezTo>
                    <a:cubicBezTo>
                      <a:pt x="81" y="898"/>
                      <a:pt x="49" y="743"/>
                      <a:pt x="38" y="617"/>
                    </a:cubicBezTo>
                    <a:cubicBezTo>
                      <a:pt x="27" y="491"/>
                      <a:pt x="0" y="375"/>
                      <a:pt x="54" y="27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tint val="15294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322" name="Freeform 298">
                <a:extLst>
                  <a:ext uri="{FF2B5EF4-FFF2-40B4-BE49-F238E27FC236}">
                    <a16:creationId xmlns:a16="http://schemas.microsoft.com/office/drawing/2014/main" id="{6BC00128-1919-7C41-B54F-F382D7AFB5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" y="249"/>
                <a:ext cx="256" cy="254"/>
              </a:xfrm>
              <a:custGeom>
                <a:avLst/>
                <a:gdLst/>
                <a:ahLst/>
                <a:cxnLst>
                  <a:cxn ang="0">
                    <a:pos x="14" y="164"/>
                  </a:cxn>
                  <a:cxn ang="0">
                    <a:pos x="216" y="33"/>
                  </a:cxn>
                  <a:cxn ang="0">
                    <a:pos x="871" y="217"/>
                  </a:cxn>
                  <a:cxn ang="0">
                    <a:pos x="613" y="258"/>
                  </a:cxn>
                  <a:cxn ang="0">
                    <a:pos x="396" y="400"/>
                  </a:cxn>
                  <a:cxn ang="0">
                    <a:pos x="287" y="576"/>
                  </a:cxn>
                  <a:cxn ang="0">
                    <a:pos x="262" y="843"/>
                  </a:cxn>
                  <a:cxn ang="0">
                    <a:pos x="14" y="164"/>
                  </a:cxn>
                </a:cxnLst>
                <a:rect l="0" t="0" r="r" b="b"/>
                <a:pathLst>
                  <a:path w="921" h="912">
                    <a:moveTo>
                      <a:pt x="14" y="164"/>
                    </a:moveTo>
                    <a:cubicBezTo>
                      <a:pt x="0" y="66"/>
                      <a:pt x="67" y="0"/>
                      <a:pt x="216" y="33"/>
                    </a:cubicBezTo>
                    <a:cubicBezTo>
                      <a:pt x="419" y="54"/>
                      <a:pt x="487" y="8"/>
                      <a:pt x="871" y="217"/>
                    </a:cubicBezTo>
                    <a:cubicBezTo>
                      <a:pt x="921" y="234"/>
                      <a:pt x="692" y="228"/>
                      <a:pt x="613" y="258"/>
                    </a:cubicBezTo>
                    <a:cubicBezTo>
                      <a:pt x="534" y="288"/>
                      <a:pt x="450" y="347"/>
                      <a:pt x="396" y="400"/>
                    </a:cubicBezTo>
                    <a:cubicBezTo>
                      <a:pt x="342" y="453"/>
                      <a:pt x="309" y="502"/>
                      <a:pt x="287" y="576"/>
                    </a:cubicBezTo>
                    <a:cubicBezTo>
                      <a:pt x="265" y="650"/>
                      <a:pt x="308" y="912"/>
                      <a:pt x="262" y="843"/>
                    </a:cubicBezTo>
                    <a:cubicBezTo>
                      <a:pt x="45" y="626"/>
                      <a:pt x="59" y="295"/>
                      <a:pt x="14" y="1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1215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</p:grpSp>
      </p:grpSp>
      <p:sp>
        <p:nvSpPr>
          <p:cNvPr id="1027" name="Rectangle 385">
            <a:extLst>
              <a:ext uri="{FF2B5EF4-FFF2-40B4-BE49-F238E27FC236}">
                <a16:creationId xmlns:a16="http://schemas.microsoft.com/office/drawing/2014/main" id="{CEEE7A2E-3D25-604B-B6A5-2B0DF40E1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title style</a:t>
            </a:r>
          </a:p>
        </p:txBody>
      </p:sp>
      <p:sp>
        <p:nvSpPr>
          <p:cNvPr id="1028" name="Rectangle 386">
            <a:extLst>
              <a:ext uri="{FF2B5EF4-FFF2-40B4-BE49-F238E27FC236}">
                <a16:creationId xmlns:a16="http://schemas.microsoft.com/office/drawing/2014/main" id="{2DC98F3C-C326-7F4E-8FD1-34B085B73F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1411" name="Rectangle 387">
            <a:extLst>
              <a:ext uri="{FF2B5EF4-FFF2-40B4-BE49-F238E27FC236}">
                <a16:creationId xmlns:a16="http://schemas.microsoft.com/office/drawing/2014/main" id="{0A2DC064-4461-CE41-BA33-4541E878D5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412" name="Rectangle 388">
            <a:extLst>
              <a:ext uri="{FF2B5EF4-FFF2-40B4-BE49-F238E27FC236}">
                <a16:creationId xmlns:a16="http://schemas.microsoft.com/office/drawing/2014/main" id="{3BF5E6EC-5A85-C345-957D-7136DD8423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1413" name="Rectangle 389">
            <a:extLst>
              <a:ext uri="{FF2B5EF4-FFF2-40B4-BE49-F238E27FC236}">
                <a16:creationId xmlns:a16="http://schemas.microsoft.com/office/drawing/2014/main" id="{CC974430-C323-8541-9087-16D54C76F3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A5E8CE-AC6D-444E-AD32-5886B016DD5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86" r:id="rId2"/>
    <p:sldLayoutId id="2147484187" r:id="rId3"/>
    <p:sldLayoutId id="2147484188" r:id="rId4"/>
    <p:sldLayoutId id="2147484189" r:id="rId5"/>
    <p:sldLayoutId id="2147484190" r:id="rId6"/>
    <p:sldLayoutId id="2147484191" r:id="rId7"/>
    <p:sldLayoutId id="2147484192" r:id="rId8"/>
    <p:sldLayoutId id="2147484193" r:id="rId9"/>
    <p:sldLayoutId id="2147484194" r:id="rId10"/>
    <p:sldLayoutId id="214748419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  <a:ea typeface="ＭＳ Ｐゴシック" pitchFamily="-107" charset="-128"/>
          <a:cs typeface="ＭＳ Ｐゴシック" pitchFamily="-10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  <a:ea typeface="ＭＳ Ｐゴシック" pitchFamily="-107" charset="-128"/>
          <a:cs typeface="ＭＳ Ｐゴシック" pitchFamily="-10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  <a:ea typeface="ＭＳ Ｐゴシック" pitchFamily="-107" charset="-128"/>
          <a:cs typeface="ＭＳ Ｐゴシック" pitchFamily="-10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  <a:ea typeface="ＭＳ Ｐゴシック" pitchFamily="-107" charset="-128"/>
          <a:cs typeface="ＭＳ Ｐゴシック" pitchFamily="-107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B2B090D-E722-DC4D-BBDA-244A48ADA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61231" y="152428"/>
            <a:ext cx="5829300" cy="1721214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7FFF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Frazioni equivalenti</a:t>
            </a:r>
            <a:br>
              <a:rPr lang="it-IT" altLang="it-IT" sz="3600" b="1" dirty="0">
                <a:solidFill>
                  <a:srgbClr val="F7FFF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it-IT" altLang="it-IT" sz="3600" b="1" dirty="0">
                <a:solidFill>
                  <a:srgbClr val="F7FFF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 numeri razionali</a:t>
            </a:r>
            <a:br>
              <a:rPr lang="it-IT" altLang="it-IT" sz="3600" b="1" dirty="0">
                <a:solidFill>
                  <a:srgbClr val="F7FFF4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rPr>
            </a:br>
            <a:endParaRPr lang="it-IT" altLang="it-IT" sz="3600" b="1" dirty="0">
              <a:solidFill>
                <a:srgbClr val="F7FFF4"/>
              </a:solidFill>
              <a:latin typeface="Arial Black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6B75FA2A-7857-1E41-BFC4-E6FD04E39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id="{431887E4-EBB1-8643-9191-529BE7A8A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15365" name="Footer Placeholder 6">
            <a:extLst>
              <a:ext uri="{FF2B5EF4-FFF2-40B4-BE49-F238E27FC236}">
                <a16:creationId xmlns:a16="http://schemas.microsoft.com/office/drawing/2014/main" id="{DD38EAA6-7D8C-3C40-97DD-D023659A4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0" y="6248400"/>
            <a:ext cx="2667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2021</a:t>
            </a:r>
            <a:endParaRPr lang="it-IT" altLang="it-IT" sz="1400" i="1" dirty="0"/>
          </a:p>
        </p:txBody>
      </p:sp>
      <p:sp>
        <p:nvSpPr>
          <p:cNvPr id="15366" name="Slide Number Placeholder 7">
            <a:extLst>
              <a:ext uri="{FF2B5EF4-FFF2-40B4-BE49-F238E27FC236}">
                <a16:creationId xmlns:a16="http://schemas.microsoft.com/office/drawing/2014/main" id="{DB0973E0-D777-DF4A-B1BA-E169383E6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01DCCB6-396C-C145-AFC1-240CBB3B57AF}" type="slidenum">
              <a:rPr lang="it-IT" altLang="it-IT" sz="1400"/>
              <a:pPr eaLnBrk="1" hangingPunct="1"/>
              <a:t>1</a:t>
            </a:fld>
            <a:endParaRPr lang="it-IT" altLang="it-IT" sz="140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72E4A9A-9B92-5F4C-B56C-E40B55B28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072" y="2576677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8" name="Freccia circolare a destra 7">
            <a:extLst>
              <a:ext uri="{FF2B5EF4-FFF2-40B4-BE49-F238E27FC236}">
                <a16:creationId xmlns:a16="http://schemas.microsoft.com/office/drawing/2014/main" id="{38E9FBF6-393C-C649-9F27-5CBD06AE992E}"/>
              </a:ext>
            </a:extLst>
          </p:cNvPr>
          <p:cNvSpPr/>
          <p:nvPr/>
        </p:nvSpPr>
        <p:spPr bwMode="auto">
          <a:xfrm>
            <a:off x="1454022" y="3166927"/>
            <a:ext cx="453973" cy="1441256"/>
          </a:xfrm>
          <a:prstGeom prst="curvedRightArrow">
            <a:avLst>
              <a:gd name="adj1" fmla="val 25000"/>
              <a:gd name="adj2" fmla="val 50000"/>
              <a:gd name="adj3" fmla="val 36634"/>
            </a:avLst>
          </a:prstGeom>
          <a:solidFill>
            <a:srgbClr val="0000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C81C78-1E93-9245-8982-14C8FC365E55}"/>
              </a:ext>
            </a:extLst>
          </p:cNvPr>
          <p:cNvSpPr txBox="1"/>
          <p:nvPr/>
        </p:nvSpPr>
        <p:spPr>
          <a:xfrm>
            <a:off x="152689" y="3403209"/>
            <a:ext cx="1571155" cy="830997"/>
          </a:xfrm>
          <a:prstGeom prst="rect">
            <a:avLst/>
          </a:prstGeom>
          <a:solidFill>
            <a:srgbClr val="FFF9EA"/>
          </a:solidFill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Divido 8 e 10 per 2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D6D49584-66B2-3445-9CD9-2D4432999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7374" y="2660568"/>
            <a:ext cx="4978400" cy="1981200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D5B5BB5-48C9-3649-8D9B-B3B89C6ECE6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4379"/>
          <a:stretch/>
        </p:blipFill>
        <p:spPr>
          <a:xfrm>
            <a:off x="2390074" y="1821525"/>
            <a:ext cx="4965700" cy="898057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78A3B85C-299F-6944-85E4-F0DBE0E8B4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7689" y="1821525"/>
            <a:ext cx="459685" cy="2832253"/>
          </a:xfrm>
          <a:prstGeom prst="rect">
            <a:avLst/>
          </a:prstGeom>
        </p:spPr>
      </p:pic>
      <p:sp>
        <p:nvSpPr>
          <p:cNvPr id="13" name="Freccia circolare a destra 12">
            <a:extLst>
              <a:ext uri="{FF2B5EF4-FFF2-40B4-BE49-F238E27FC236}">
                <a16:creationId xmlns:a16="http://schemas.microsoft.com/office/drawing/2014/main" id="{390F6881-C292-9249-9895-C97DC2CB0612}"/>
              </a:ext>
            </a:extLst>
          </p:cNvPr>
          <p:cNvSpPr/>
          <p:nvPr/>
        </p:nvSpPr>
        <p:spPr bwMode="auto">
          <a:xfrm flipH="1" flipV="1">
            <a:off x="7214259" y="2061670"/>
            <a:ext cx="737481" cy="2592108"/>
          </a:xfrm>
          <a:prstGeom prst="curved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E01CE33-B7F8-4044-8CF9-220BD425AC49}"/>
              </a:ext>
            </a:extLst>
          </p:cNvPr>
          <p:cNvSpPr txBox="1"/>
          <p:nvPr/>
        </p:nvSpPr>
        <p:spPr>
          <a:xfrm>
            <a:off x="7460722" y="3033877"/>
            <a:ext cx="1503389" cy="830997"/>
          </a:xfrm>
          <a:prstGeom prst="rect">
            <a:avLst/>
          </a:prstGeom>
          <a:solidFill>
            <a:srgbClr val="FFF9EA"/>
          </a:solidFill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Moltiplico 4 e 5 per 3</a:t>
            </a:r>
          </a:p>
        </p:txBody>
      </p:sp>
    </p:spTree>
    <p:extLst>
      <p:ext uri="{BB962C8B-B14F-4D97-AF65-F5344CB8AC3E}">
        <p14:creationId xmlns:p14="http://schemas.microsoft.com/office/powerpoint/2010/main" val="33662438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A826093-1A83-9A4E-A744-43A7F01223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629" y="214248"/>
            <a:ext cx="8667750" cy="7239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Frazione ridotta ai minimi termini</a:t>
            </a:r>
          </a:p>
        </p:txBody>
      </p:sp>
      <p:sp>
        <p:nvSpPr>
          <p:cNvPr id="35844" name="Footer Placeholder 7">
            <a:extLst>
              <a:ext uri="{FF2B5EF4-FFF2-40B4-BE49-F238E27FC236}">
                <a16:creationId xmlns:a16="http://schemas.microsoft.com/office/drawing/2014/main" id="{EB5EEBCB-AAFD-F84E-8B86-F94AECA2E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2021</a:t>
            </a:r>
          </a:p>
        </p:txBody>
      </p:sp>
      <p:sp>
        <p:nvSpPr>
          <p:cNvPr id="35845" name="Slide Number Placeholder 6">
            <a:extLst>
              <a:ext uri="{FF2B5EF4-FFF2-40B4-BE49-F238E27FC236}">
                <a16:creationId xmlns:a16="http://schemas.microsoft.com/office/drawing/2014/main" id="{6FFC4D1B-FA07-FF4C-A59A-81ECC4D6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75EF2C1-E2E4-FC49-A5E8-4B2784A38ED8}" type="slidenum">
              <a:rPr lang="it-IT" altLang="it-IT" sz="1400"/>
              <a:pPr eaLnBrk="1" hangingPunct="1"/>
              <a:t>10</a:t>
            </a:fld>
            <a:endParaRPr lang="it-IT" altLang="it-IT" sz="1400"/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39E808B6-BDEF-3543-8872-FCC82381799C}"/>
              </a:ext>
            </a:extLst>
          </p:cNvPr>
          <p:cNvGrpSpPr/>
          <p:nvPr/>
        </p:nvGrpSpPr>
        <p:grpSpPr>
          <a:xfrm>
            <a:off x="169629" y="1081131"/>
            <a:ext cx="8811422" cy="2832253"/>
            <a:chOff x="142415" y="1729059"/>
            <a:chExt cx="8811422" cy="2832253"/>
          </a:xfrm>
        </p:grpSpPr>
        <p:sp>
          <p:nvSpPr>
            <p:cNvPr id="35843" name="Rectangle 4">
              <a:extLst>
                <a:ext uri="{FF2B5EF4-FFF2-40B4-BE49-F238E27FC236}">
                  <a16:creationId xmlns:a16="http://schemas.microsoft.com/office/drawing/2014/main" id="{4405476D-4D2A-4A4B-B7A0-08609FB0D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798" y="2484211"/>
              <a:ext cx="1841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it-IT" altLang="it-IT" sz="2400"/>
            </a:p>
          </p:txBody>
        </p:sp>
        <p:sp>
          <p:nvSpPr>
            <p:cNvPr id="20" name="Freccia circolare a destra 19">
              <a:extLst>
                <a:ext uri="{FF2B5EF4-FFF2-40B4-BE49-F238E27FC236}">
                  <a16:creationId xmlns:a16="http://schemas.microsoft.com/office/drawing/2014/main" id="{1EF25D1D-256A-1B43-AAE4-B2AA78A527F4}"/>
                </a:ext>
              </a:extLst>
            </p:cNvPr>
            <p:cNvSpPr/>
            <p:nvPr/>
          </p:nvSpPr>
          <p:spPr bwMode="auto">
            <a:xfrm>
              <a:off x="1443748" y="3074461"/>
              <a:ext cx="453973" cy="1441256"/>
            </a:xfrm>
            <a:prstGeom prst="curvedRightArrow">
              <a:avLst>
                <a:gd name="adj1" fmla="val 25000"/>
                <a:gd name="adj2" fmla="val 50000"/>
                <a:gd name="adj3" fmla="val 36634"/>
              </a:avLst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6F440EC7-E55C-8446-838D-752F82B49843}"/>
                </a:ext>
              </a:extLst>
            </p:cNvPr>
            <p:cNvSpPr txBox="1"/>
            <p:nvPr/>
          </p:nvSpPr>
          <p:spPr>
            <a:xfrm>
              <a:off x="142415" y="3310743"/>
              <a:ext cx="1571155" cy="830997"/>
            </a:xfrm>
            <a:prstGeom prst="rect">
              <a:avLst/>
            </a:prstGeom>
            <a:solidFill>
              <a:srgbClr val="FFF9EA"/>
            </a:solidFill>
          </p:spPr>
          <p:txBody>
            <a:bodyPr wrap="square" rtlCol="0">
              <a:spAutoFit/>
            </a:bodyPr>
            <a:lstStyle/>
            <a:p>
              <a:r>
                <a:rPr lang="it-IT" sz="2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Divido 8 e 10 per 2</a:t>
              </a:r>
            </a:p>
          </p:txBody>
        </p:sp>
        <p:pic>
          <p:nvPicPr>
            <p:cNvPr id="3" name="Immagine 2">
              <a:extLst>
                <a:ext uri="{FF2B5EF4-FFF2-40B4-BE49-F238E27FC236}">
                  <a16:creationId xmlns:a16="http://schemas.microsoft.com/office/drawing/2014/main" id="{82327542-1657-C64C-9EE2-D43335ADDE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67100" y="2568102"/>
              <a:ext cx="4978400" cy="1981200"/>
            </a:xfrm>
            <a:prstGeom prst="rect">
              <a:avLst/>
            </a:prstGeom>
          </p:spPr>
        </p:pic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55EDE2EC-DEAF-7E47-AB7E-99DCCA7AC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54379"/>
            <a:stretch/>
          </p:blipFill>
          <p:spPr>
            <a:xfrm>
              <a:off x="2379800" y="1729059"/>
              <a:ext cx="4965700" cy="898057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F538ACAA-4AAD-A844-940E-ED9399EDD4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07415" y="1729059"/>
              <a:ext cx="459685" cy="2832253"/>
            </a:xfrm>
            <a:prstGeom prst="rect">
              <a:avLst/>
            </a:prstGeom>
          </p:spPr>
        </p:pic>
        <p:sp>
          <p:nvSpPr>
            <p:cNvPr id="13" name="Freccia circolare a destra 12">
              <a:extLst>
                <a:ext uri="{FF2B5EF4-FFF2-40B4-BE49-F238E27FC236}">
                  <a16:creationId xmlns:a16="http://schemas.microsoft.com/office/drawing/2014/main" id="{DCAC86C3-225A-A84B-BE73-9DD71D87C8DD}"/>
                </a:ext>
              </a:extLst>
            </p:cNvPr>
            <p:cNvSpPr/>
            <p:nvPr/>
          </p:nvSpPr>
          <p:spPr bwMode="auto">
            <a:xfrm flipH="1">
              <a:off x="7354046" y="2049374"/>
              <a:ext cx="421927" cy="2275200"/>
            </a:xfrm>
            <a:prstGeom prst="curvedRightArrow">
              <a:avLst>
                <a:gd name="adj1" fmla="val 25000"/>
                <a:gd name="adj2" fmla="val 50000"/>
                <a:gd name="adj3" fmla="val 26435"/>
              </a:avLst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9F5EBD4E-6652-F545-9C9F-A4CBA1568A9C}"/>
                </a:ext>
              </a:extLst>
            </p:cNvPr>
            <p:cNvSpPr txBox="1"/>
            <p:nvPr/>
          </p:nvSpPr>
          <p:spPr>
            <a:xfrm>
              <a:off x="7450448" y="2941411"/>
              <a:ext cx="1503389" cy="830997"/>
            </a:xfrm>
            <a:prstGeom prst="rect">
              <a:avLst/>
            </a:prstGeom>
            <a:solidFill>
              <a:srgbClr val="FFF9EA"/>
            </a:solidFill>
          </p:spPr>
          <p:txBody>
            <a:bodyPr wrap="square" rtlCol="0">
              <a:spAutoFit/>
            </a:bodyPr>
            <a:lstStyle/>
            <a:p>
              <a:r>
                <a:rPr lang="it-IT" sz="2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Divido 12 e 15 per 3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543F09F3-EED0-9B4D-8876-5756E29788BD}"/>
                  </a:ext>
                </a:extLst>
              </p:cNvPr>
              <p:cNvSpPr txBox="1"/>
              <p:nvPr/>
            </p:nvSpPr>
            <p:spPr>
              <a:xfrm>
                <a:off x="700798" y="4104071"/>
                <a:ext cx="7757402" cy="1774653"/>
              </a:xfrm>
              <a:prstGeom prst="rect">
                <a:avLst/>
              </a:prstGeom>
              <a:solidFill>
                <a:srgbClr val="FDFAF0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it-IT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it-IT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è la frazione </a:t>
                </a:r>
                <a:r>
                  <a:rPr lang="it-IT" sz="28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ridotta ai minimi termini</a:t>
                </a:r>
                <a:r>
                  <a:rPr lang="it-IT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non c’è un divisore comune dei suoi termini (numeratore e denominatore)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t-IT" dirty="0"/>
              </a:p>
            </p:txBody>
          </p:sp>
        </mc:Choice>
        <mc:Fallback xmlns=""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543F09F3-EED0-9B4D-8876-5756E2978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98" y="4104071"/>
                <a:ext cx="7757402" cy="1774653"/>
              </a:xfrm>
              <a:prstGeom prst="rect">
                <a:avLst/>
              </a:prstGeom>
              <a:blipFill>
                <a:blip r:embed="rId6"/>
                <a:stretch>
                  <a:fillRect l="-1471" b="-709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61063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AF62931-2232-CE48-97B7-3B4F442A7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8125" y="2085975"/>
            <a:ext cx="8667750" cy="13843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Attività</a:t>
            </a:r>
            <a:br>
              <a:rPr lang="it-IT" altLang="it-IT" sz="3600" b="1" dirty="0">
                <a:solidFill>
                  <a:srgbClr val="FF3300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rPr>
            </a:br>
            <a:br>
              <a:rPr lang="it-IT" altLang="it-IT" sz="3600" b="1" dirty="0">
                <a:solidFill>
                  <a:srgbClr val="FF3300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rPr>
            </a:br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Esplorare frazioni equivalenti </a:t>
            </a:r>
            <a:b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 numeri razionali</a:t>
            </a:r>
            <a:br>
              <a:rPr lang="it-IT" altLang="it-IT" sz="3600" b="1" dirty="0">
                <a:solidFill>
                  <a:srgbClr val="FF3300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rPr>
            </a:br>
            <a:endParaRPr lang="it-IT" altLang="it-IT" sz="3600" b="1" dirty="0">
              <a:solidFill>
                <a:srgbClr val="FF3300"/>
              </a:solidFill>
              <a:latin typeface="Arial Black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F7B9FDDE-5FD0-1D4B-A0A1-806956863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F9CC4EE1-4E9D-534A-8B68-46C381490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19462" name="Footer Placeholder 6">
            <a:extLst>
              <a:ext uri="{FF2B5EF4-FFF2-40B4-BE49-F238E27FC236}">
                <a16:creationId xmlns:a16="http://schemas.microsoft.com/office/drawing/2014/main" id="{24434B70-FD07-AF48-A214-01388E41E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0" y="6248400"/>
            <a:ext cx="2667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 i="1" dirty="0"/>
              <a:t>Daniela Valenti, 2021</a:t>
            </a:r>
          </a:p>
        </p:txBody>
      </p:sp>
      <p:sp>
        <p:nvSpPr>
          <p:cNvPr id="19464" name="Slide Number Placeholder 7">
            <a:extLst>
              <a:ext uri="{FF2B5EF4-FFF2-40B4-BE49-F238E27FC236}">
                <a16:creationId xmlns:a16="http://schemas.microsoft.com/office/drawing/2014/main" id="{318CE95A-32BA-8946-BF95-37B171A6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22B2A7A-5726-2C4D-9C5F-5A73D994F0B2}" type="slidenum">
              <a:rPr lang="it-IT" altLang="it-IT" sz="1400"/>
              <a:pPr eaLnBrk="1" hangingPunct="1"/>
              <a:t>2</a:t>
            </a:fld>
            <a:endParaRPr lang="it-IT" altLang="it-IT" sz="140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82AAE11-E1AD-4A48-AF29-027C7C30A474}"/>
              </a:ext>
            </a:extLst>
          </p:cNvPr>
          <p:cNvSpPr txBox="1"/>
          <p:nvPr/>
        </p:nvSpPr>
        <p:spPr>
          <a:xfrm>
            <a:off x="238125" y="4074507"/>
            <a:ext cx="8905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 la scheda che guida l’esplorazione</a:t>
            </a:r>
          </a:p>
        </p:txBody>
      </p:sp>
    </p:spTree>
    <p:extLst>
      <p:ext uri="{BB962C8B-B14F-4D97-AF65-F5344CB8AC3E}">
        <p14:creationId xmlns:p14="http://schemas.microsoft.com/office/powerpoint/2010/main" val="402996477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48405B9-56F6-F448-83B6-76ADAC7C8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971" y="1958975"/>
            <a:ext cx="8667750" cy="7239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Che cosa hai trovato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747BCB5D-34C8-714F-8E40-91FCF4DAF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21508" name="Footer Placeholder 7">
            <a:extLst>
              <a:ext uri="{FF2B5EF4-FFF2-40B4-BE49-F238E27FC236}">
                <a16:creationId xmlns:a16="http://schemas.microsoft.com/office/drawing/2014/main" id="{6E814EED-35B0-5A4E-9328-A16F5F3A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2021</a:t>
            </a:r>
          </a:p>
        </p:txBody>
      </p:sp>
      <p:sp>
        <p:nvSpPr>
          <p:cNvPr id="21509" name="Slide Number Placeholder 6">
            <a:extLst>
              <a:ext uri="{FF2B5EF4-FFF2-40B4-BE49-F238E27FC236}">
                <a16:creationId xmlns:a16="http://schemas.microsoft.com/office/drawing/2014/main" id="{9A737072-A328-2946-8D9D-131011CB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37ABBFD-AB8B-1545-91CA-AA57333D9BC8}" type="slidenum">
              <a:rPr lang="it-IT" altLang="it-IT" sz="1400"/>
              <a:pPr eaLnBrk="1" hangingPunct="1"/>
              <a:t>3</a:t>
            </a:fld>
            <a:endParaRPr lang="it-IT" altLang="it-IT" sz="14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A826093-1A83-9A4E-A744-43A7F01223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629" y="344488"/>
            <a:ext cx="8667750" cy="7239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Trovare la frazione equivalente</a:t>
            </a:r>
          </a:p>
        </p:txBody>
      </p:sp>
      <p:sp>
        <p:nvSpPr>
          <p:cNvPr id="35843" name="Rectangle 4">
            <a:extLst>
              <a:ext uri="{FF2B5EF4-FFF2-40B4-BE49-F238E27FC236}">
                <a16:creationId xmlns:a16="http://schemas.microsoft.com/office/drawing/2014/main" id="{4405476D-4D2A-4A4B-B7A0-08609FB0D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98" y="2484211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35844" name="Footer Placeholder 7">
            <a:extLst>
              <a:ext uri="{FF2B5EF4-FFF2-40B4-BE49-F238E27FC236}">
                <a16:creationId xmlns:a16="http://schemas.microsoft.com/office/drawing/2014/main" id="{EB5EEBCB-AAFD-F84E-8B86-F94AECA2E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2021</a:t>
            </a:r>
          </a:p>
        </p:txBody>
      </p:sp>
      <p:sp>
        <p:nvSpPr>
          <p:cNvPr id="35845" name="Slide Number Placeholder 6">
            <a:extLst>
              <a:ext uri="{FF2B5EF4-FFF2-40B4-BE49-F238E27FC236}">
                <a16:creationId xmlns:a16="http://schemas.microsoft.com/office/drawing/2014/main" id="{6FFC4D1B-FA07-FF4C-A59A-81ECC4D6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75EF2C1-E2E4-FC49-A5E8-4B2784A38ED8}" type="slidenum">
              <a:rPr lang="it-IT" altLang="it-IT" sz="1400"/>
              <a:pPr eaLnBrk="1" hangingPunct="1"/>
              <a:t>4</a:t>
            </a:fld>
            <a:endParaRPr lang="it-IT" altLang="it-IT" sz="1400"/>
          </a:p>
        </p:txBody>
      </p:sp>
      <p:sp>
        <p:nvSpPr>
          <p:cNvPr id="20" name="Freccia circolare a destra 19">
            <a:extLst>
              <a:ext uri="{FF2B5EF4-FFF2-40B4-BE49-F238E27FC236}">
                <a16:creationId xmlns:a16="http://schemas.microsoft.com/office/drawing/2014/main" id="{1EF25D1D-256A-1B43-AAE4-B2AA78A527F4}"/>
              </a:ext>
            </a:extLst>
          </p:cNvPr>
          <p:cNvSpPr/>
          <p:nvPr/>
        </p:nvSpPr>
        <p:spPr bwMode="auto">
          <a:xfrm>
            <a:off x="1443748" y="3074461"/>
            <a:ext cx="453973" cy="1441256"/>
          </a:xfrm>
          <a:prstGeom prst="curvedRightArrow">
            <a:avLst>
              <a:gd name="adj1" fmla="val 25000"/>
              <a:gd name="adj2" fmla="val 50000"/>
              <a:gd name="adj3" fmla="val 36634"/>
            </a:avLst>
          </a:prstGeom>
          <a:solidFill>
            <a:srgbClr val="0000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6F440EC7-E55C-8446-838D-752F82B49843}"/>
              </a:ext>
            </a:extLst>
          </p:cNvPr>
          <p:cNvSpPr txBox="1"/>
          <p:nvPr/>
        </p:nvSpPr>
        <p:spPr>
          <a:xfrm>
            <a:off x="142415" y="3310743"/>
            <a:ext cx="1571155" cy="830997"/>
          </a:xfrm>
          <a:prstGeom prst="rect">
            <a:avLst/>
          </a:prstGeom>
          <a:solidFill>
            <a:srgbClr val="FFF9EA"/>
          </a:solidFill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Divido 8 e 10 per 2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2327542-1657-C64C-9EE2-D43335ADD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100" y="2568102"/>
            <a:ext cx="4978400" cy="19812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5EDE2EC-DEAF-7E47-AB7E-99DCCA7AC19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4379"/>
          <a:stretch/>
        </p:blipFill>
        <p:spPr>
          <a:xfrm>
            <a:off x="2379800" y="1729059"/>
            <a:ext cx="4965700" cy="898057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538ACAA-4AAD-A844-940E-ED9399EDD4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415" y="1729059"/>
            <a:ext cx="459685" cy="2832253"/>
          </a:xfrm>
          <a:prstGeom prst="rect">
            <a:avLst/>
          </a:prstGeom>
        </p:spPr>
      </p:pic>
      <p:sp>
        <p:nvSpPr>
          <p:cNvPr id="19" name="Freccia circolare a destra 18">
            <a:extLst>
              <a:ext uri="{FF2B5EF4-FFF2-40B4-BE49-F238E27FC236}">
                <a16:creationId xmlns:a16="http://schemas.microsoft.com/office/drawing/2014/main" id="{8DDB9F55-8EF9-634A-B8F9-C95FBC51D79E}"/>
              </a:ext>
            </a:extLst>
          </p:cNvPr>
          <p:cNvSpPr/>
          <p:nvPr/>
        </p:nvSpPr>
        <p:spPr bwMode="auto">
          <a:xfrm flipH="1" flipV="1">
            <a:off x="7203985" y="1969204"/>
            <a:ext cx="737481" cy="2592108"/>
          </a:xfrm>
          <a:prstGeom prst="curved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F5EBD4E-6652-F545-9C9F-A4CBA1568A9C}"/>
              </a:ext>
            </a:extLst>
          </p:cNvPr>
          <p:cNvSpPr txBox="1"/>
          <p:nvPr/>
        </p:nvSpPr>
        <p:spPr>
          <a:xfrm>
            <a:off x="7450448" y="2941411"/>
            <a:ext cx="1503389" cy="830997"/>
          </a:xfrm>
          <a:prstGeom prst="rect">
            <a:avLst/>
          </a:prstGeom>
          <a:solidFill>
            <a:srgbClr val="FFF9EA"/>
          </a:solidFill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Moltiplico 4 e 5 per 3</a:t>
            </a:r>
          </a:p>
        </p:txBody>
      </p:sp>
    </p:spTree>
    <p:extLst>
      <p:ext uri="{BB962C8B-B14F-4D97-AF65-F5344CB8AC3E}">
        <p14:creationId xmlns:p14="http://schemas.microsoft.com/office/powerpoint/2010/main" val="143079573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A826093-1A83-9A4E-A744-43A7F01223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629" y="344488"/>
            <a:ext cx="8667750" cy="7239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Scrivere frazioni equivalenti</a:t>
            </a:r>
          </a:p>
        </p:txBody>
      </p:sp>
      <p:sp>
        <p:nvSpPr>
          <p:cNvPr id="35843" name="Rectangle 4">
            <a:extLst>
              <a:ext uri="{FF2B5EF4-FFF2-40B4-BE49-F238E27FC236}">
                <a16:creationId xmlns:a16="http://schemas.microsoft.com/office/drawing/2014/main" id="{4405476D-4D2A-4A4B-B7A0-08609FB0D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98" y="2484211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35844" name="Footer Placeholder 7">
            <a:extLst>
              <a:ext uri="{FF2B5EF4-FFF2-40B4-BE49-F238E27FC236}">
                <a16:creationId xmlns:a16="http://schemas.microsoft.com/office/drawing/2014/main" id="{EB5EEBCB-AAFD-F84E-8B86-F94AECA2E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2021</a:t>
            </a:r>
          </a:p>
        </p:txBody>
      </p:sp>
      <p:sp>
        <p:nvSpPr>
          <p:cNvPr id="35845" name="Slide Number Placeholder 6">
            <a:extLst>
              <a:ext uri="{FF2B5EF4-FFF2-40B4-BE49-F238E27FC236}">
                <a16:creationId xmlns:a16="http://schemas.microsoft.com/office/drawing/2014/main" id="{6FFC4D1B-FA07-FF4C-A59A-81ECC4D6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103" y="6358135"/>
            <a:ext cx="516734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75EF2C1-E2E4-FC49-A5E8-4B2784A38ED8}" type="slidenum">
              <a:rPr lang="it-IT" altLang="it-IT" sz="1400"/>
              <a:pPr eaLnBrk="1" hangingPunct="1"/>
              <a:t>5</a:t>
            </a:fld>
            <a:endParaRPr lang="it-IT" altLang="it-IT" sz="1400" dirty="0"/>
          </a:p>
        </p:txBody>
      </p:sp>
      <p:sp>
        <p:nvSpPr>
          <p:cNvPr id="20" name="Freccia circolare a destra 19">
            <a:extLst>
              <a:ext uri="{FF2B5EF4-FFF2-40B4-BE49-F238E27FC236}">
                <a16:creationId xmlns:a16="http://schemas.microsoft.com/office/drawing/2014/main" id="{1EF25D1D-256A-1B43-AAE4-B2AA78A527F4}"/>
              </a:ext>
            </a:extLst>
          </p:cNvPr>
          <p:cNvSpPr/>
          <p:nvPr/>
        </p:nvSpPr>
        <p:spPr bwMode="auto">
          <a:xfrm>
            <a:off x="1443748" y="3074461"/>
            <a:ext cx="453973" cy="1441256"/>
          </a:xfrm>
          <a:prstGeom prst="curvedRightArrow">
            <a:avLst>
              <a:gd name="adj1" fmla="val 25000"/>
              <a:gd name="adj2" fmla="val 50000"/>
              <a:gd name="adj3" fmla="val 36634"/>
            </a:avLst>
          </a:prstGeom>
          <a:solidFill>
            <a:srgbClr val="0000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6F440EC7-E55C-8446-838D-752F82B49843}"/>
              </a:ext>
            </a:extLst>
          </p:cNvPr>
          <p:cNvSpPr txBox="1"/>
          <p:nvPr/>
        </p:nvSpPr>
        <p:spPr>
          <a:xfrm>
            <a:off x="142415" y="3310743"/>
            <a:ext cx="1571155" cy="830997"/>
          </a:xfrm>
          <a:prstGeom prst="rect">
            <a:avLst/>
          </a:prstGeom>
          <a:solidFill>
            <a:srgbClr val="FFF9EA"/>
          </a:solidFill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Divido 8 e 10 per 2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2327542-1657-C64C-9EE2-D43335ADD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100" y="2568102"/>
            <a:ext cx="4978400" cy="19812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5EDE2EC-DEAF-7E47-AB7E-99DCCA7AC19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4379"/>
          <a:stretch/>
        </p:blipFill>
        <p:spPr>
          <a:xfrm>
            <a:off x="2379800" y="1729059"/>
            <a:ext cx="4965700" cy="898057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538ACAA-4AAD-A844-940E-ED9399EDD4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415" y="1729059"/>
            <a:ext cx="459685" cy="2832253"/>
          </a:xfrm>
          <a:prstGeom prst="rect">
            <a:avLst/>
          </a:prstGeom>
        </p:spPr>
      </p:pic>
      <p:sp>
        <p:nvSpPr>
          <p:cNvPr id="19" name="Freccia circolare a destra 18">
            <a:extLst>
              <a:ext uri="{FF2B5EF4-FFF2-40B4-BE49-F238E27FC236}">
                <a16:creationId xmlns:a16="http://schemas.microsoft.com/office/drawing/2014/main" id="{8DDB9F55-8EF9-634A-B8F9-C95FBC51D79E}"/>
              </a:ext>
            </a:extLst>
          </p:cNvPr>
          <p:cNvSpPr/>
          <p:nvPr/>
        </p:nvSpPr>
        <p:spPr bwMode="auto">
          <a:xfrm flipH="1" flipV="1">
            <a:off x="7203985" y="1969204"/>
            <a:ext cx="737481" cy="2592108"/>
          </a:xfrm>
          <a:prstGeom prst="curved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F5EBD4E-6652-F545-9C9F-A4CBA1568A9C}"/>
              </a:ext>
            </a:extLst>
          </p:cNvPr>
          <p:cNvSpPr txBox="1"/>
          <p:nvPr/>
        </p:nvSpPr>
        <p:spPr>
          <a:xfrm>
            <a:off x="7450448" y="2941411"/>
            <a:ext cx="1503389" cy="830997"/>
          </a:xfrm>
          <a:prstGeom prst="rect">
            <a:avLst/>
          </a:prstGeom>
          <a:solidFill>
            <a:srgbClr val="FFF9EA"/>
          </a:solidFill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Moltiplico 4 e 5 per 3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9040750-86E8-0D46-BD9D-AB78DC9012C3}"/>
              </a:ext>
            </a:extLst>
          </p:cNvPr>
          <p:cNvSpPr txBox="1"/>
          <p:nvPr/>
        </p:nvSpPr>
        <p:spPr>
          <a:xfrm>
            <a:off x="169629" y="4751999"/>
            <a:ext cx="2725971" cy="830997"/>
          </a:xfrm>
          <a:prstGeom prst="rect">
            <a:avLst/>
          </a:prstGeom>
          <a:solidFill>
            <a:srgbClr val="FFF9EA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Ma </a:t>
            </a:r>
            <a:r>
              <a:rPr lang="it-IT" sz="24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non</a:t>
            </a:r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posso</a:t>
            </a:r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dividere 8 e 10 per 0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2B38540-316C-5542-943E-0F0BB93F1B97}"/>
              </a:ext>
            </a:extLst>
          </p:cNvPr>
          <p:cNvSpPr txBox="1"/>
          <p:nvPr/>
        </p:nvSpPr>
        <p:spPr>
          <a:xfrm>
            <a:off x="5359660" y="4764073"/>
            <a:ext cx="3077443" cy="830997"/>
          </a:xfrm>
          <a:prstGeom prst="rect">
            <a:avLst/>
          </a:prstGeom>
          <a:solidFill>
            <a:srgbClr val="FFF9EA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E </a:t>
            </a:r>
            <a:r>
              <a:rPr lang="it-IT" sz="24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non posso </a:t>
            </a:r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moltiplicare 4 e 5 per 0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B5D6127B-7175-854B-911A-C958ED51E26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-730"/>
          <a:stretch/>
        </p:blipFill>
        <p:spPr>
          <a:xfrm>
            <a:off x="5359659" y="5670671"/>
            <a:ext cx="3350111" cy="76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93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B6EEE37-17BF-7448-B0F7-6EC9F42285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875" y="46038"/>
            <a:ext cx="8667750" cy="8255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Rappresentare frazioni sulla retta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CBB366CE-DADF-FE44-8703-D5D658986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27652" name="Footer Placeholder 7">
            <a:extLst>
              <a:ext uri="{FF2B5EF4-FFF2-40B4-BE49-F238E27FC236}">
                <a16:creationId xmlns:a16="http://schemas.microsoft.com/office/drawing/2014/main" id="{DAA104E0-E06C-1246-9E30-3C8080BF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2021</a:t>
            </a:r>
          </a:p>
        </p:txBody>
      </p:sp>
      <p:sp>
        <p:nvSpPr>
          <p:cNvPr id="27653" name="Slide Number Placeholder 6">
            <a:extLst>
              <a:ext uri="{FF2B5EF4-FFF2-40B4-BE49-F238E27FC236}">
                <a16:creationId xmlns:a16="http://schemas.microsoft.com/office/drawing/2014/main" id="{FA0E649D-18AB-EB4D-BCA8-037C47EA5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86108" y="6400800"/>
            <a:ext cx="1272092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8E31BB6-1027-B841-AFC3-4D70D1CC8C11}" type="slidenum">
              <a:rPr lang="it-IT" altLang="it-IT" sz="1400"/>
              <a:pPr eaLnBrk="1" hangingPunct="1"/>
              <a:t>6</a:t>
            </a:fld>
            <a:endParaRPr lang="it-IT" altLang="it-IT" sz="14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299E085-BB56-234F-816D-E945BC05CF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339"/>
          <a:stretch/>
        </p:blipFill>
        <p:spPr>
          <a:xfrm>
            <a:off x="1489188" y="975919"/>
            <a:ext cx="6073438" cy="71750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9E20FB0E-C4BA-4646-BB54-D97CB8D5E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5587" y="1797805"/>
            <a:ext cx="6756325" cy="418136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2D3AE9F-586D-1B4A-B662-469B25B67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3200" y="152400"/>
            <a:ext cx="8667750" cy="8636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Che cos’è un numero?</a:t>
            </a:r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id="{AB5E37E8-34EE-4F47-B394-BA7C930DB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29700" name="Footer Placeholder 7">
            <a:extLst>
              <a:ext uri="{FF2B5EF4-FFF2-40B4-BE49-F238E27FC236}">
                <a16:creationId xmlns:a16="http://schemas.microsoft.com/office/drawing/2014/main" id="{401B004A-C091-864D-A7C6-E6EA618B4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2021</a:t>
            </a:r>
          </a:p>
        </p:txBody>
      </p:sp>
      <p:sp>
        <p:nvSpPr>
          <p:cNvPr id="29701" name="Slide Number Placeholder 6">
            <a:extLst>
              <a:ext uri="{FF2B5EF4-FFF2-40B4-BE49-F238E27FC236}">
                <a16:creationId xmlns:a16="http://schemas.microsoft.com/office/drawing/2014/main" id="{B2F44774-A4B8-124B-B2F4-3DA9218D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05E2C45-BD9F-1D41-8B2D-922D7656FE46}" type="slidenum">
              <a:rPr lang="it-IT" altLang="it-IT" sz="1400"/>
              <a:pPr eaLnBrk="1" hangingPunct="1"/>
              <a:t>7</a:t>
            </a:fld>
            <a:endParaRPr lang="it-IT" altLang="it-IT" sz="1400"/>
          </a:p>
        </p:txBody>
      </p:sp>
      <p:sp>
        <p:nvSpPr>
          <p:cNvPr id="29703" name="TextBox 8">
            <a:extLst>
              <a:ext uri="{FF2B5EF4-FFF2-40B4-BE49-F238E27FC236}">
                <a16:creationId xmlns:a16="http://schemas.microsoft.com/office/drawing/2014/main" id="{786457D3-17E5-9944-AE63-A6F0E34BF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1712" y="1192939"/>
            <a:ext cx="4357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Penso ai numeri naturali</a:t>
            </a:r>
          </a:p>
        </p:txBody>
      </p:sp>
      <p:sp>
        <p:nvSpPr>
          <p:cNvPr id="29704" name="TextBox 9">
            <a:extLst>
              <a:ext uri="{FF2B5EF4-FFF2-40B4-BE49-F238E27FC236}">
                <a16:creationId xmlns:a16="http://schemas.microsoft.com/office/drawing/2014/main" id="{E80B210E-C94F-BD41-8495-743B34010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908708"/>
            <a:ext cx="3276346" cy="1200329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400" b="1" dirty="0">
                <a:solidFill>
                  <a:srgbClr val="FF0000"/>
                </a:solidFill>
                <a:latin typeface="Chalkboard" panose="03050602040202020205" pitchFamily="66" charset="77"/>
              </a:rPr>
              <a:t>Un</a:t>
            </a:r>
            <a:r>
              <a:rPr lang="it-IT" altLang="it-IT" sz="2400" b="1" dirty="0">
                <a:latin typeface="Chalkboard" panose="03050602040202020205" pitchFamily="66" charset="77"/>
              </a:rPr>
              <a:t> punto della retta </a:t>
            </a:r>
          </a:p>
          <a:p>
            <a:pPr eaLnBrk="1" hangingPunct="1"/>
            <a:r>
              <a:rPr lang="it-IT" altLang="it-IT" sz="2400" b="1" dirty="0">
                <a:latin typeface="Chalkboard" panose="03050602040202020205" pitchFamily="66" charset="77"/>
              </a:rPr>
              <a:t>rappresenta </a:t>
            </a:r>
            <a:r>
              <a:rPr lang="it-IT" altLang="it-IT" sz="2400" b="1" dirty="0">
                <a:solidFill>
                  <a:srgbClr val="FF0000"/>
                </a:solidFill>
                <a:latin typeface="Chalkboard" panose="03050602040202020205" pitchFamily="66" charset="77"/>
              </a:rPr>
              <a:t>un</a:t>
            </a:r>
            <a:r>
              <a:rPr lang="it-IT" altLang="it-IT" sz="2400" b="1" dirty="0">
                <a:latin typeface="Chalkboard" panose="03050602040202020205" pitchFamily="66" charset="77"/>
              </a:rPr>
              <a:t> </a:t>
            </a:r>
          </a:p>
          <a:p>
            <a:pPr eaLnBrk="1" hangingPunct="1"/>
            <a:r>
              <a:rPr lang="it-IT" altLang="it-IT" sz="2400" b="1" dirty="0">
                <a:latin typeface="Chalkboard" panose="03050602040202020205" pitchFamily="66" charset="77"/>
              </a:rPr>
              <a:t>numero naturale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05A826A-85FC-8947-AA6F-1CAFDAE75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6800" y="1815011"/>
            <a:ext cx="5176444" cy="338772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>
            <a:extLst>
              <a:ext uri="{FF2B5EF4-FFF2-40B4-BE49-F238E27FC236}">
                <a16:creationId xmlns:a16="http://schemas.microsoft.com/office/drawing/2014/main" id="{FA650579-DA5F-D945-909D-85F04238D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" y="355600"/>
            <a:ext cx="8667750" cy="7239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Che cos’è un numero?</a:t>
            </a: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021F0F13-72EB-2346-8606-596CF06F5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31750" name="Footer Placeholder 7">
            <a:extLst>
              <a:ext uri="{FF2B5EF4-FFF2-40B4-BE49-F238E27FC236}">
                <a16:creationId xmlns:a16="http://schemas.microsoft.com/office/drawing/2014/main" id="{B55E8495-A7A0-344F-BACB-7A23DC7A5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2021</a:t>
            </a:r>
          </a:p>
        </p:txBody>
      </p:sp>
      <p:sp>
        <p:nvSpPr>
          <p:cNvPr id="31751" name="Slide Number Placeholder 6">
            <a:extLst>
              <a:ext uri="{FF2B5EF4-FFF2-40B4-BE49-F238E27FC236}">
                <a16:creationId xmlns:a16="http://schemas.microsoft.com/office/drawing/2014/main" id="{D75AAB98-2D61-3843-9D6D-AD57B186A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7A6EF2F-04AC-074D-96FC-96C8206052B9}" type="slidenum">
              <a:rPr lang="it-IT" altLang="it-IT" sz="1400"/>
              <a:pPr eaLnBrk="1" hangingPunct="1"/>
              <a:t>8</a:t>
            </a:fld>
            <a:endParaRPr lang="it-IT" altLang="it-IT" sz="1400"/>
          </a:p>
        </p:txBody>
      </p:sp>
      <p:pic>
        <p:nvPicPr>
          <p:cNvPr id="31752" name="Picture 5">
            <a:extLst>
              <a:ext uri="{FF2B5EF4-FFF2-40B4-BE49-F238E27FC236}">
                <a16:creationId xmlns:a16="http://schemas.microsoft.com/office/drawing/2014/main" id="{4F798FA3-9118-D848-A1A1-C4AE9644A6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106487"/>
            <a:ext cx="3990975" cy="357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3" name="Rectangle 11">
            <a:extLst>
              <a:ext uri="{FF2B5EF4-FFF2-40B4-BE49-F238E27FC236}">
                <a16:creationId xmlns:a16="http://schemas.microsoft.com/office/drawing/2014/main" id="{B1FC5503-88F3-2542-814F-93956D20E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4920483"/>
            <a:ext cx="8470900" cy="1200329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it-IT" sz="2400" b="1" dirty="0" err="1">
                <a:latin typeface="Chalkboard" panose="03050602040202020205" pitchFamily="66" charset="77"/>
              </a:rPr>
              <a:t>Rappresento</a:t>
            </a:r>
            <a:r>
              <a:rPr lang="en-US" altLang="it-IT" sz="2400" b="1" dirty="0">
                <a:latin typeface="Chalkboard" panose="03050602040202020205" pitchFamily="66" charset="77"/>
              </a:rPr>
              <a:t> </a:t>
            </a:r>
            <a:r>
              <a:rPr lang="en-US" altLang="it-IT" sz="2400" b="1" dirty="0" err="1">
                <a:latin typeface="Chalkboard" panose="03050602040202020205" pitchFamily="66" charset="77"/>
              </a:rPr>
              <a:t>sulla</a:t>
            </a:r>
            <a:r>
              <a:rPr lang="en-US" altLang="it-IT" sz="2400" b="1" dirty="0">
                <a:latin typeface="Chalkboard" panose="03050602040202020205" pitchFamily="66" charset="77"/>
              </a:rPr>
              <a:t> </a:t>
            </a:r>
            <a:r>
              <a:rPr lang="en-US" altLang="it-IT" sz="2400" b="1" dirty="0" err="1">
                <a:latin typeface="Chalkboard" panose="03050602040202020205" pitchFamily="66" charset="77"/>
              </a:rPr>
              <a:t>retta</a:t>
            </a:r>
            <a:r>
              <a:rPr lang="en-US" altLang="it-IT" sz="2400" b="1" dirty="0">
                <a:latin typeface="Chalkboard" panose="03050602040202020205" pitchFamily="66" charset="77"/>
              </a:rPr>
              <a:t> </a:t>
            </a:r>
            <a:r>
              <a:rPr lang="en-US" altLang="it-IT" sz="2400" b="1" dirty="0" err="1">
                <a:latin typeface="Chalkboard" panose="03050602040202020205" pitchFamily="66" charset="77"/>
              </a:rPr>
              <a:t>classi</a:t>
            </a:r>
            <a:r>
              <a:rPr lang="en-US" altLang="it-IT" sz="2400" b="1" dirty="0">
                <a:latin typeface="Chalkboard" panose="03050602040202020205" pitchFamily="66" charset="77"/>
              </a:rPr>
              <a:t> di </a:t>
            </a:r>
            <a:r>
              <a:rPr lang="en-US" altLang="it-IT" sz="2400" b="1" dirty="0" err="1">
                <a:latin typeface="Chalkboard" panose="03050602040202020205" pitchFamily="66" charset="77"/>
              </a:rPr>
              <a:t>frazioni</a:t>
            </a:r>
            <a:r>
              <a:rPr lang="en-US" altLang="it-IT" sz="2400" b="1" dirty="0">
                <a:latin typeface="Chalkboard" panose="03050602040202020205" pitchFamily="66" charset="77"/>
              </a:rPr>
              <a:t> </a:t>
            </a:r>
            <a:r>
              <a:rPr lang="en-US" altLang="it-IT" sz="2400" b="1" dirty="0" err="1">
                <a:latin typeface="Chalkboard" panose="03050602040202020205" pitchFamily="66" charset="77"/>
              </a:rPr>
              <a:t>equivalenti</a:t>
            </a:r>
            <a:r>
              <a:rPr lang="en-US" altLang="it-IT" sz="2400" b="1" dirty="0">
                <a:latin typeface="Chalkboard" panose="03050602040202020205" pitchFamily="66" charset="77"/>
              </a:rPr>
              <a:t>; </a:t>
            </a:r>
            <a:r>
              <a:rPr lang="en-US" altLang="it-IT" sz="2400" b="1" dirty="0" err="1">
                <a:latin typeface="Chalkboard" panose="03050602040202020205" pitchFamily="66" charset="77"/>
              </a:rPr>
              <a:t>questo</a:t>
            </a:r>
            <a:r>
              <a:rPr lang="en-US" altLang="it-IT" sz="2400" b="1" dirty="0">
                <a:latin typeface="Chalkboard" panose="03050602040202020205" pitchFamily="66" charset="77"/>
              </a:rPr>
              <a:t> porta a </a:t>
            </a:r>
            <a:r>
              <a:rPr lang="en-US" altLang="it-IT" sz="2400" b="1" dirty="0" err="1">
                <a:latin typeface="Chalkboard" panose="03050602040202020205" pitchFamily="66" charset="77"/>
              </a:rPr>
              <a:t>considerare</a:t>
            </a:r>
            <a:r>
              <a:rPr lang="en-US" altLang="it-IT" sz="2400" b="1" dirty="0">
                <a:latin typeface="Chalkboard" panose="03050602040202020205" pitchFamily="66" charset="77"/>
              </a:rPr>
              <a:t> come un </a:t>
            </a:r>
            <a:r>
              <a:rPr lang="en-US" altLang="it-IT" sz="2400" b="1" dirty="0" err="1">
                <a:solidFill>
                  <a:srgbClr val="FF0000"/>
                </a:solidFill>
                <a:latin typeface="Chalkboard" panose="03050602040202020205" pitchFamily="66" charset="77"/>
              </a:rPr>
              <a:t>numero</a:t>
            </a:r>
            <a:r>
              <a:rPr lang="en-US" altLang="it-IT" sz="2400" b="1" dirty="0">
                <a:latin typeface="Chalkboard" panose="03050602040202020205" pitchFamily="66" charset="77"/>
              </a:rPr>
              <a:t> non una </a:t>
            </a:r>
            <a:r>
              <a:rPr lang="en-US" altLang="it-IT" sz="2400" b="1" dirty="0" err="1">
                <a:latin typeface="Chalkboard" panose="03050602040202020205" pitchFamily="66" charset="77"/>
              </a:rPr>
              <a:t>singola</a:t>
            </a:r>
            <a:r>
              <a:rPr lang="en-US" altLang="it-IT" sz="2400" b="1" dirty="0">
                <a:latin typeface="Chalkboard" panose="03050602040202020205" pitchFamily="66" charset="77"/>
              </a:rPr>
              <a:t> </a:t>
            </a:r>
            <a:r>
              <a:rPr lang="en-US" altLang="it-IT" sz="2400" b="1" dirty="0" err="1">
                <a:latin typeface="Chalkboard" panose="03050602040202020205" pitchFamily="66" charset="77"/>
              </a:rPr>
              <a:t>frazione</a:t>
            </a:r>
            <a:r>
              <a:rPr lang="en-US" altLang="it-IT" sz="2400" b="1" dirty="0">
                <a:latin typeface="Chalkboard" panose="03050602040202020205" pitchFamily="66" charset="77"/>
              </a:rPr>
              <a:t>, ma una </a:t>
            </a:r>
            <a:r>
              <a:rPr lang="en-US" altLang="it-IT" sz="2400" b="1" dirty="0" err="1">
                <a:solidFill>
                  <a:srgbClr val="FF0000"/>
                </a:solidFill>
                <a:latin typeface="Chalkboard" panose="03050602040202020205" pitchFamily="66" charset="77"/>
              </a:rPr>
              <a:t>classe</a:t>
            </a:r>
            <a:r>
              <a:rPr lang="en-US" altLang="it-IT" sz="2400" b="1" dirty="0">
                <a:solidFill>
                  <a:srgbClr val="FF0000"/>
                </a:solidFill>
                <a:latin typeface="Chalkboard" panose="03050602040202020205" pitchFamily="66" charset="77"/>
              </a:rPr>
              <a:t> di </a:t>
            </a:r>
            <a:r>
              <a:rPr lang="en-US" altLang="it-IT" sz="2400" b="1" dirty="0" err="1">
                <a:solidFill>
                  <a:srgbClr val="FF0000"/>
                </a:solidFill>
                <a:latin typeface="Chalkboard" panose="03050602040202020205" pitchFamily="66" charset="77"/>
              </a:rPr>
              <a:t>frazioni</a:t>
            </a:r>
            <a:r>
              <a:rPr lang="en-US" altLang="it-IT" sz="2400" b="1" dirty="0">
                <a:solidFill>
                  <a:srgbClr val="FF0000"/>
                </a:solidFill>
                <a:latin typeface="Chalkboard" panose="03050602040202020205" pitchFamily="66" charset="77"/>
              </a:rPr>
              <a:t> </a:t>
            </a:r>
            <a:r>
              <a:rPr lang="en-US" altLang="it-IT" sz="2400" b="1" dirty="0" err="1">
                <a:solidFill>
                  <a:srgbClr val="FF0000"/>
                </a:solidFill>
                <a:latin typeface="Chalkboard" panose="03050602040202020205" pitchFamily="66" charset="77"/>
              </a:rPr>
              <a:t>equivalenti</a:t>
            </a:r>
            <a:r>
              <a:rPr lang="it-IT" altLang="it-IT" sz="2400" b="1" dirty="0">
                <a:solidFill>
                  <a:srgbClr val="FF0000"/>
                </a:solidFill>
                <a:latin typeface="Chalkboard" panose="03050602040202020205" pitchFamily="66" charset="77"/>
              </a:rPr>
              <a:t>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C29FB72-098C-9F46-92B8-36249087B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3200" y="393700"/>
            <a:ext cx="8667750" cy="723900"/>
          </a:xfrm>
        </p:spPr>
        <p:txBody>
          <a:bodyPr/>
          <a:lstStyle/>
          <a:p>
            <a:pPr algn="ctr"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Che cos’è un numero razionale?</a:t>
            </a:r>
          </a:p>
        </p:txBody>
      </p:sp>
      <p:sp>
        <p:nvSpPr>
          <p:cNvPr id="33795" name="Rectangle 4">
            <a:extLst>
              <a:ext uri="{FF2B5EF4-FFF2-40B4-BE49-F238E27FC236}">
                <a16:creationId xmlns:a16="http://schemas.microsoft.com/office/drawing/2014/main" id="{F7ED2DA2-8737-754B-8D92-6FD2C0C92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2400"/>
          </a:p>
        </p:txBody>
      </p:sp>
      <p:sp>
        <p:nvSpPr>
          <p:cNvPr id="33796" name="Footer Placeholder 7">
            <a:extLst>
              <a:ext uri="{FF2B5EF4-FFF2-40B4-BE49-F238E27FC236}">
                <a16:creationId xmlns:a16="http://schemas.microsoft.com/office/drawing/2014/main" id="{FB84D00D-7D90-4E47-812C-E0B0802E6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2021</a:t>
            </a:r>
          </a:p>
        </p:txBody>
      </p:sp>
      <p:sp>
        <p:nvSpPr>
          <p:cNvPr id="33797" name="Slide Number Placeholder 6">
            <a:extLst>
              <a:ext uri="{FF2B5EF4-FFF2-40B4-BE49-F238E27FC236}">
                <a16:creationId xmlns:a16="http://schemas.microsoft.com/office/drawing/2014/main" id="{44EB660B-7961-954C-800D-385126CF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1A1BF77-3610-6249-87AB-EAE7D5D5CB42}" type="slidenum">
              <a:rPr lang="it-IT" altLang="it-IT" sz="1400"/>
              <a:pPr eaLnBrk="1" hangingPunct="1"/>
              <a:t>9</a:t>
            </a:fld>
            <a:endParaRPr lang="it-IT" altLang="it-IT" sz="1400"/>
          </a:p>
        </p:txBody>
      </p:sp>
      <p:pic>
        <p:nvPicPr>
          <p:cNvPr id="33798" name="Picture 10" descr="Numero_razionale2.jpg">
            <a:extLst>
              <a:ext uri="{FF2B5EF4-FFF2-40B4-BE49-F238E27FC236}">
                <a16:creationId xmlns:a16="http://schemas.microsoft.com/office/drawing/2014/main" id="{A213E680-3748-B348-B234-3828D60597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0" y="1270000"/>
            <a:ext cx="6024563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Rectangle 12">
            <a:extLst>
              <a:ext uri="{FF2B5EF4-FFF2-40B4-BE49-F238E27FC236}">
                <a16:creationId xmlns:a16="http://schemas.microsoft.com/office/drawing/2014/main" id="{8FF86831-1234-0746-8A65-352765DFE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5205413"/>
            <a:ext cx="82423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it-IT" sz="2800" b="1" dirty="0" err="1">
                <a:latin typeface="Chalkboard" panose="03050602040202020205" pitchFamily="66" charset="77"/>
              </a:rPr>
              <a:t>Abitualmente</a:t>
            </a:r>
            <a:r>
              <a:rPr lang="en-US" altLang="it-IT" sz="2800" b="1" dirty="0">
                <a:latin typeface="Chalkboard" panose="03050602040202020205" pitchFamily="66" charset="77"/>
              </a:rPr>
              <a:t>, per </a:t>
            </a:r>
            <a:r>
              <a:rPr lang="en-US" altLang="it-IT" sz="2800" b="1" dirty="0" err="1">
                <a:latin typeface="Chalkboard" panose="03050602040202020205" pitchFamily="66" charset="77"/>
              </a:rPr>
              <a:t>scrivere</a:t>
            </a:r>
            <a:r>
              <a:rPr lang="en-US" altLang="it-IT" sz="2800" b="1" dirty="0">
                <a:latin typeface="Chalkboard" panose="03050602040202020205" pitchFamily="66" charset="77"/>
              </a:rPr>
              <a:t> un </a:t>
            </a:r>
            <a:r>
              <a:rPr lang="en-US" altLang="it-IT" sz="2800" b="1" dirty="0" err="1">
                <a:latin typeface="Chalkboard" panose="03050602040202020205" pitchFamily="66" charset="77"/>
              </a:rPr>
              <a:t>numero</a:t>
            </a:r>
            <a:r>
              <a:rPr lang="en-US" altLang="it-IT" sz="2800" b="1" dirty="0">
                <a:latin typeface="Chalkboard" panose="03050602040202020205" pitchFamily="66" charset="77"/>
              </a:rPr>
              <a:t> </a:t>
            </a:r>
            <a:r>
              <a:rPr lang="en-US" altLang="it-IT" sz="2800" b="1" dirty="0" err="1">
                <a:latin typeface="Chalkboard" panose="03050602040202020205" pitchFamily="66" charset="77"/>
              </a:rPr>
              <a:t>razionale</a:t>
            </a:r>
            <a:r>
              <a:rPr lang="en-US" altLang="it-IT" sz="2800" b="1" dirty="0">
                <a:latin typeface="Chalkboard" panose="03050602040202020205" pitchFamily="66" charset="77"/>
              </a:rPr>
              <a:t> </a:t>
            </a:r>
            <a:r>
              <a:rPr lang="en-US" altLang="it-IT" sz="2800" b="1" dirty="0" err="1">
                <a:latin typeface="Chalkboard" panose="03050602040202020205" pitchFamily="66" charset="77"/>
              </a:rPr>
              <a:t>si</a:t>
            </a:r>
            <a:r>
              <a:rPr lang="en-US" altLang="it-IT" sz="2800" b="1" dirty="0">
                <a:latin typeface="Chalkboard" panose="03050602040202020205" pitchFamily="66" charset="77"/>
              </a:rPr>
              <a:t> </a:t>
            </a:r>
            <a:r>
              <a:rPr lang="en-US" altLang="it-IT" sz="2800" b="1" dirty="0" err="1">
                <a:latin typeface="Chalkboard" panose="03050602040202020205" pitchFamily="66" charset="77"/>
              </a:rPr>
              <a:t>sceglie</a:t>
            </a:r>
            <a:r>
              <a:rPr lang="en-US" altLang="it-IT" sz="2800" b="1" dirty="0">
                <a:latin typeface="Chalkboard" panose="03050602040202020205" pitchFamily="66" charset="77"/>
              </a:rPr>
              <a:t> la </a:t>
            </a:r>
            <a:r>
              <a:rPr lang="en-US" altLang="it-IT" sz="2800" b="1" dirty="0" err="1">
                <a:latin typeface="Chalkboard" panose="03050602040202020205" pitchFamily="66" charset="77"/>
              </a:rPr>
              <a:t>frazione</a:t>
            </a:r>
            <a:r>
              <a:rPr lang="en-US" altLang="it-IT" sz="2800" b="1" dirty="0">
                <a:latin typeface="Chalkboard" panose="03050602040202020205" pitchFamily="66" charset="77"/>
              </a:rPr>
              <a:t> </a:t>
            </a:r>
            <a:r>
              <a:rPr lang="en-US" altLang="it-IT" sz="2800" b="1" i="1" dirty="0" err="1">
                <a:latin typeface="Chalkboard" panose="03050602040202020205" pitchFamily="66" charset="77"/>
              </a:rPr>
              <a:t>ridotta</a:t>
            </a:r>
            <a:r>
              <a:rPr lang="en-US" altLang="it-IT" sz="2800" b="1" i="1" dirty="0">
                <a:latin typeface="Chalkboard" panose="03050602040202020205" pitchFamily="66" charset="77"/>
              </a:rPr>
              <a:t> </a:t>
            </a:r>
            <a:r>
              <a:rPr lang="en-US" altLang="it-IT" sz="2800" b="1" i="1" dirty="0" err="1">
                <a:latin typeface="Chalkboard" panose="03050602040202020205" pitchFamily="66" charset="77"/>
              </a:rPr>
              <a:t>ai</a:t>
            </a:r>
            <a:r>
              <a:rPr lang="en-US" altLang="it-IT" sz="2800" b="1" i="1" dirty="0">
                <a:latin typeface="Chalkboard" panose="03050602040202020205" pitchFamily="66" charset="77"/>
              </a:rPr>
              <a:t> </a:t>
            </a:r>
            <a:r>
              <a:rPr lang="en-US" altLang="it-IT" sz="2800" b="1" i="1" dirty="0" err="1">
                <a:latin typeface="Chalkboard" panose="03050602040202020205" pitchFamily="66" charset="77"/>
              </a:rPr>
              <a:t>minimi</a:t>
            </a:r>
            <a:r>
              <a:rPr lang="en-US" altLang="it-IT" sz="2800" b="1" i="1" dirty="0">
                <a:latin typeface="Chalkboard" panose="03050602040202020205" pitchFamily="66" charset="77"/>
              </a:rPr>
              <a:t> termini</a:t>
            </a:r>
            <a:r>
              <a:rPr lang="en-US" altLang="it-IT" sz="2800" b="1" dirty="0">
                <a:latin typeface="Chalkboard" panose="03050602040202020205" pitchFamily="66" charset="77"/>
              </a:rPr>
              <a:t>.</a:t>
            </a:r>
            <a:r>
              <a:rPr lang="it-IT" altLang="it-IT" sz="2800" b="1" dirty="0">
                <a:latin typeface="Chalkboard" panose="03050602040202020205" pitchFamily="66" charset="77"/>
              </a:rPr>
              <a:t>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oomerang">
  <a:themeElements>
    <a:clrScheme name="Boomerang 1">
      <a:dk1>
        <a:srgbClr val="333333"/>
      </a:dk1>
      <a:lt1>
        <a:srgbClr val="9CDCDA"/>
      </a:lt1>
      <a:dk2>
        <a:srgbClr val="CCFFFF"/>
      </a:dk2>
      <a:lt2>
        <a:srgbClr val="C0C0C0"/>
      </a:lt2>
      <a:accent1>
        <a:srgbClr val="F5CDDF"/>
      </a:accent1>
      <a:accent2>
        <a:srgbClr val="99FFCC"/>
      </a:accent2>
      <a:accent3>
        <a:srgbClr val="CBEBEA"/>
      </a:accent3>
      <a:accent4>
        <a:srgbClr val="2A2A2A"/>
      </a:accent4>
      <a:accent5>
        <a:srgbClr val="F9E3EC"/>
      </a:accent5>
      <a:accent6>
        <a:srgbClr val="8AE7B9"/>
      </a:accent6>
      <a:hlink>
        <a:srgbClr val="0064F8"/>
      </a:hlink>
      <a:folHlink>
        <a:srgbClr val="007572"/>
      </a:folHlink>
    </a:clrScheme>
    <a:fontScheme name="Boomerang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oomerang 1">
        <a:dk1>
          <a:srgbClr val="333333"/>
        </a:dk1>
        <a:lt1>
          <a:srgbClr val="9CDCDA"/>
        </a:lt1>
        <a:dk2>
          <a:srgbClr val="CCFFFF"/>
        </a:dk2>
        <a:lt2>
          <a:srgbClr val="C0C0C0"/>
        </a:lt2>
        <a:accent1>
          <a:srgbClr val="F5CDDF"/>
        </a:accent1>
        <a:accent2>
          <a:srgbClr val="99FFCC"/>
        </a:accent2>
        <a:accent3>
          <a:srgbClr val="CBEBEA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0064F8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2">
        <a:dk1>
          <a:srgbClr val="333333"/>
        </a:dk1>
        <a:lt1>
          <a:srgbClr val="FFFFFF"/>
        </a:lt1>
        <a:dk2>
          <a:srgbClr val="CCFFFF"/>
        </a:dk2>
        <a:lt2>
          <a:srgbClr val="EAEAEA"/>
        </a:lt2>
        <a:accent1>
          <a:srgbClr val="F5CDDF"/>
        </a:accent1>
        <a:accent2>
          <a:srgbClr val="D1FFE8"/>
        </a:accent2>
        <a:accent3>
          <a:srgbClr val="FFFFFF"/>
        </a:accent3>
        <a:accent4>
          <a:srgbClr val="2A2A2A"/>
        </a:accent4>
        <a:accent5>
          <a:srgbClr val="F9E3EC"/>
        </a:accent5>
        <a:accent6>
          <a:srgbClr val="BDE7D2"/>
        </a:accent6>
        <a:hlink>
          <a:srgbClr val="33CCCC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3">
        <a:dk1>
          <a:srgbClr val="000000"/>
        </a:dk1>
        <a:lt1>
          <a:srgbClr val="FFFFFF"/>
        </a:lt1>
        <a:dk2>
          <a:srgbClr val="EAEAEA"/>
        </a:dk2>
        <a:lt2>
          <a:srgbClr val="FFFFFF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4">
        <a:dk1>
          <a:srgbClr val="333333"/>
        </a:dk1>
        <a:lt1>
          <a:srgbClr val="FFFFCC"/>
        </a:lt1>
        <a:dk2>
          <a:srgbClr val="CCECFF"/>
        </a:dk2>
        <a:lt2>
          <a:srgbClr val="DDDDDD"/>
        </a:lt2>
        <a:accent1>
          <a:srgbClr val="F5CDDF"/>
        </a:accent1>
        <a:accent2>
          <a:srgbClr val="99FFCC"/>
        </a:accent2>
        <a:accent3>
          <a:srgbClr val="FFFFE2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32CAC6"/>
        </a:hlink>
        <a:folHlink>
          <a:srgbClr val="4D6E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5">
        <a:dk1>
          <a:srgbClr val="333333"/>
        </a:dk1>
        <a:lt1>
          <a:srgbClr val="F2D0DA"/>
        </a:lt1>
        <a:dk2>
          <a:srgbClr val="CCECFF"/>
        </a:dk2>
        <a:lt2>
          <a:srgbClr val="EAEAEA"/>
        </a:lt2>
        <a:accent1>
          <a:srgbClr val="7BC7C9"/>
        </a:accent1>
        <a:accent2>
          <a:srgbClr val="EDECD1"/>
        </a:accent2>
        <a:accent3>
          <a:srgbClr val="F7E4EA"/>
        </a:accent3>
        <a:accent4>
          <a:srgbClr val="2A2A2A"/>
        </a:accent4>
        <a:accent5>
          <a:srgbClr val="BFE0E1"/>
        </a:accent5>
        <a:accent6>
          <a:srgbClr val="D7D6BD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6">
        <a:dk1>
          <a:srgbClr val="333333"/>
        </a:dk1>
        <a:lt1>
          <a:srgbClr val="C4BBD9"/>
        </a:lt1>
        <a:dk2>
          <a:srgbClr val="B0E1E8"/>
        </a:dk2>
        <a:lt2>
          <a:srgbClr val="D7D4B9"/>
        </a:lt2>
        <a:accent1>
          <a:srgbClr val="F5CDDF"/>
        </a:accent1>
        <a:accent2>
          <a:srgbClr val="B3E5C7"/>
        </a:accent2>
        <a:accent3>
          <a:srgbClr val="DEDAE9"/>
        </a:accent3>
        <a:accent4>
          <a:srgbClr val="2A2A2A"/>
        </a:accent4>
        <a:accent5>
          <a:srgbClr val="F9E3EC"/>
        </a:accent5>
        <a:accent6>
          <a:srgbClr val="A2CFB4"/>
        </a:accent6>
        <a:hlink>
          <a:srgbClr val="CC00FF"/>
        </a:hlink>
        <a:folHlink>
          <a:srgbClr val="362A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7">
        <a:dk1>
          <a:srgbClr val="333333"/>
        </a:dk1>
        <a:lt1>
          <a:srgbClr val="D0F781"/>
        </a:lt1>
        <a:dk2>
          <a:srgbClr val="BDD0ED"/>
        </a:dk2>
        <a:lt2>
          <a:srgbClr val="D1D1D1"/>
        </a:lt2>
        <a:accent1>
          <a:srgbClr val="FFFF99"/>
        </a:accent1>
        <a:accent2>
          <a:srgbClr val="B4DF49"/>
        </a:accent2>
        <a:accent3>
          <a:srgbClr val="E4FAC1"/>
        </a:accent3>
        <a:accent4>
          <a:srgbClr val="2A2A2A"/>
        </a:accent4>
        <a:accent5>
          <a:srgbClr val="FFFFCA"/>
        </a:accent5>
        <a:accent6>
          <a:srgbClr val="A3CA41"/>
        </a:accent6>
        <a:hlink>
          <a:srgbClr val="53AA3E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8">
        <a:dk1>
          <a:srgbClr val="969696"/>
        </a:dk1>
        <a:lt1>
          <a:srgbClr val="F8F8F8"/>
        </a:lt1>
        <a:dk2>
          <a:srgbClr val="5F5F5F"/>
        </a:dk2>
        <a:lt2>
          <a:srgbClr val="808080"/>
        </a:lt2>
        <a:accent1>
          <a:srgbClr val="F5CDDF"/>
        </a:accent1>
        <a:accent2>
          <a:srgbClr val="4D4D4D"/>
        </a:accent2>
        <a:accent3>
          <a:srgbClr val="B6B6B6"/>
        </a:accent3>
        <a:accent4>
          <a:srgbClr val="D4D4D4"/>
        </a:accent4>
        <a:accent5>
          <a:srgbClr val="F9E3EC"/>
        </a:accent5>
        <a:accent6>
          <a:srgbClr val="454545"/>
        </a:accent6>
        <a:hlink>
          <a:srgbClr val="FFFF99"/>
        </a:hlink>
        <a:folHlink>
          <a:srgbClr val="FFE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37931</TotalTime>
  <Words>337</Words>
  <Application>Microsoft Macintosh PowerPoint</Application>
  <PresentationFormat>Presentazione su schermo (4:3)</PresentationFormat>
  <Paragraphs>88</Paragraphs>
  <Slides>10</Slides>
  <Notes>10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  <vt:variant>
        <vt:lpstr>Presentazioni personalizzate</vt:lpstr>
      </vt:variant>
      <vt:variant>
        <vt:i4>4</vt:i4>
      </vt:variant>
    </vt:vector>
  </HeadingPairs>
  <TitlesOfParts>
    <vt:vector size="22" baseType="lpstr">
      <vt:lpstr>ＭＳ Ｐゴシック</vt:lpstr>
      <vt:lpstr>Arial</vt:lpstr>
      <vt:lpstr>Arial Black</vt:lpstr>
      <vt:lpstr>Arial Narrow</vt:lpstr>
      <vt:lpstr>Cambria Math</vt:lpstr>
      <vt:lpstr>Chalkboard</vt:lpstr>
      <vt:lpstr>Times New Roman</vt:lpstr>
      <vt:lpstr>Boomerang</vt:lpstr>
      <vt:lpstr>Frazioni equivalenti e numeri razionali </vt:lpstr>
      <vt:lpstr>Attività  Esplorare frazioni equivalenti  e numeri razionali </vt:lpstr>
      <vt:lpstr>Che cosa hai trovato</vt:lpstr>
      <vt:lpstr>Trovare la frazione equivalente</vt:lpstr>
      <vt:lpstr>Scrivere frazioni equivalenti</vt:lpstr>
      <vt:lpstr>Rappresentare frazioni sulla retta</vt:lpstr>
      <vt:lpstr>Che cos’è un numero?</vt:lpstr>
      <vt:lpstr>Che cos’è un numero?</vt:lpstr>
      <vt:lpstr>Che cos’è un numero razionale?</vt:lpstr>
      <vt:lpstr>Frazione ridotta ai minimi termini</vt:lpstr>
      <vt:lpstr>Bolzano</vt:lpstr>
      <vt:lpstr>Cantor</vt:lpstr>
      <vt:lpstr>Hilbert</vt:lpstr>
      <vt:lpstr>Archimede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L’Infinito</dc:title>
  <dc:creator>Riccardo Righi</dc:creator>
  <cp:lastModifiedBy>Microsoft Office User</cp:lastModifiedBy>
  <cp:revision>925</cp:revision>
  <cp:lastPrinted>2020-09-04T08:46:08Z</cp:lastPrinted>
  <dcterms:created xsi:type="dcterms:W3CDTF">2013-03-18T14:56:55Z</dcterms:created>
  <dcterms:modified xsi:type="dcterms:W3CDTF">2023-10-25T07:23:16Z</dcterms:modified>
</cp:coreProperties>
</file>