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7" r:id="rId3"/>
    <p:sldId id="338" r:id="rId4"/>
    <p:sldId id="298" r:id="rId5"/>
    <p:sldId id="333" r:id="rId6"/>
    <p:sldId id="334" r:id="rId7"/>
    <p:sldId id="335" r:id="rId8"/>
    <p:sldId id="336" r:id="rId9"/>
    <p:sldId id="331" r:id="rId10"/>
    <p:sldId id="337" r:id="rId11"/>
  </p:sldIdLst>
  <p:sldSz cx="9144000" cy="6858000" type="screen4x3"/>
  <p:notesSz cx="6650038" cy="97837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22"/>
    <p:restoredTop sz="94633"/>
  </p:normalViewPr>
  <p:slideViewPr>
    <p:cSldViewPr>
      <p:cViewPr>
        <p:scale>
          <a:sx n="113" d="100"/>
          <a:sy n="113" d="100"/>
        </p:scale>
        <p:origin x="14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8485AB-BA53-C743-80D7-4F8082A6E1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BD4CCA-171E-4F4C-85D5-BEE2958249E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4D2951-DC86-D34A-ACAC-33C8ED2B84E8}" type="datetime1">
              <a:rPr lang="it-IT" altLang="it-IT"/>
              <a:pPr>
                <a:defRPr/>
              </a:pPr>
              <a:t>24/09/20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F25E70-A2B9-B941-81F3-C663914F880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B1D5E-D101-924F-A901-60FF44EE5D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69C68D4-85B4-8843-AFB5-0C2BB099AFB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3AC918-C1E0-7F49-8D00-E070062442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7EE113E-3CAE-9C45-91D1-EAF7CA569E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4D304F4-BE28-864A-B85D-D2EC42EF6359}" type="datetime1">
              <a:rPr lang="it-IT" altLang="it-IT"/>
              <a:pPr>
                <a:defRPr/>
              </a:pPr>
              <a:t>24/09/20</a:t>
            </a:fld>
            <a:endParaRPr lang="it-IT" alt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8F196D5-D4B0-4141-98A2-72232A3B6F7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91088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4C1220D-0D1E-C14C-9CFD-78CF699CC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9712" cy="4403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 noProof="0"/>
              <a:t>Click to edit Master text styles</a:t>
            </a:r>
          </a:p>
          <a:p>
            <a:pPr lvl="1"/>
            <a:r>
              <a:rPr lang="it-IT" altLang="it-IT" noProof="0"/>
              <a:t>Second level</a:t>
            </a:r>
          </a:p>
          <a:p>
            <a:pPr lvl="2"/>
            <a:r>
              <a:rPr lang="it-IT" altLang="it-IT" noProof="0"/>
              <a:t>Third level</a:t>
            </a:r>
          </a:p>
          <a:p>
            <a:pPr lvl="3"/>
            <a:r>
              <a:rPr lang="it-IT" altLang="it-IT" noProof="0"/>
              <a:t>Fourth level</a:t>
            </a:r>
          </a:p>
          <a:p>
            <a:pPr lvl="4"/>
            <a:r>
              <a:rPr lang="it-IT" altLang="it-IT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19DE0-7C70-E041-87B5-4C8E0614890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023188-45EC-8D4E-A256-21F0CD4F5D4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2FF4868-9455-7841-8D12-A2FB53BC9FA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08425C-6616-3544-852E-17B168ECAB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15819B-A740-3845-9DA7-D127816FF8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369C2E-D4AE-D640-9605-905A7CE41E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AB647-77C0-AE4A-8BD6-6D3654E2417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427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A14CB5-CBC4-F343-AC5C-59ABA3FB46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217BAB-30CF-A148-BB62-3A5A3E7456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1B809F-CFEA-7C46-A19B-4EF9C6BB17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3B0D0-2D8C-524A-A6E7-65227C2E677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130351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C8F559A-2E17-F64C-90DF-E5A232FFBC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5CFA6EE-9E66-D94C-B1A6-5A617A8173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12CFDB-DEA9-C04F-B667-92165F1666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C38FE-D3D2-7445-9546-B5F7C5FC8A6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89829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9E0467-380E-034D-959E-A563AF2838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E42C5CA-56DA-1848-9351-B537DE80DB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FC022A-61EB-FE4E-BD77-07130EF528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FCEEA-F9B8-BF45-978D-77C0995DD69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6068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3A8EEC25-B4D7-384E-82C0-A3649C501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E8668FF-0C22-AC46-9606-6A81E86414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79221359-D73B-B446-AEF2-C3EAC086F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1F5C2-B2AD-8F4E-BD5B-A88511424E4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80645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F2CFD13-4650-0242-942A-0B74820F67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C4D91B0B-3597-9745-A9FE-D515CC2B6C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990508F-E156-F54F-B23F-B4BF24C5EC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614B6-6FF6-CE47-ADEF-568335F9FF6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0923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B79659-381C-7441-8E71-95370F81E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98C51B4-8756-EE4C-A5F1-628AEDD9DB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38DA00-CC2E-234F-BBF8-C1F336AD87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CC392-F1A6-A049-999C-3748213AACA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4308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284252-C128-2D47-B048-E8FD5970A1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05D3CD-E613-CD46-A315-7A82EC801D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3AB56D-B121-7345-AA96-92F41F0D36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6EE4A-1F7E-474E-A64D-16C4A038D92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484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DF9486-FEBC-4048-836A-F84472359F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6721A3-721B-1A41-9036-997F509D6C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8BF3B3-E072-C640-B79D-ED2589215C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7F609-E944-3F45-9322-70A946C0CFA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944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27576C0-4DBD-2B41-AEF6-3C030F4500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C404AD7-CE45-3648-8CBF-15748D545B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57177CB-9785-0F4B-9753-05D01BAD8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E428F-97DF-0D47-AA55-ABF2F51175C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400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D9458A1-DB0C-064C-A446-2100020FF3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3784C91-C5DD-7049-80DD-3CA3033294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024CCD9-F7ED-A946-876F-A3AB04915B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43E77-646E-474E-8029-200FF717C37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7551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593E7E7-D417-7746-BED5-3E175D1C6C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66CAF74-0F4F-984F-8FAF-4B38116D73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6DF86AB-0CAA-0D47-8248-D6F0774B8D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FADA6-E821-A04B-AC19-9E26407EA35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3570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124CDC0-2A03-2445-9058-0E7253A52B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1D0F88C-58C1-E341-8533-5352CB1DAC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C39CF5-92E5-F842-89E9-DA32DBCAA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F8330-6220-2246-BC11-CBCB8665DBA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984815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1E8491-9DE9-B647-A330-A4E14B6609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D42B434-D9A4-FF40-94EA-31D914CB25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D97860-8065-9F40-94FE-A5CF2DDBE6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6337F-F80B-224D-9E1E-2F139B78729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8606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6B9606-D480-A642-96CA-B8569CF0CD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A9F147F-5FF8-3447-A74C-CA3096DE6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F186B49-8744-3546-9A2F-354798F8550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FCEA839-9139-8846-B789-F1BFE2FFDB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it-IT" altLang="it-IT"/>
              <a:t>Daniela Valenti, 2020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20DFA51-F48C-3044-960C-E5EB92C2C2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ADD4FA1-D4A8-234F-ABEA-2CE44952B14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04041CB5-184A-2B4B-968D-6634287CAD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1600200"/>
            <a:ext cx="7239000" cy="2160588"/>
          </a:xfrm>
        </p:spPr>
        <p:txBody>
          <a:bodyPr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Esponenziale e logaritmo problemi e quesiti aperti</a:t>
            </a:r>
          </a:p>
        </p:txBody>
      </p:sp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0D0435FA-8759-1847-916D-E42ED7AC7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Valenti, 2020</a:t>
            </a:r>
          </a:p>
        </p:txBody>
      </p:sp>
      <p:sp>
        <p:nvSpPr>
          <p:cNvPr id="18435" name="Slide Number Placeholder 3">
            <a:extLst>
              <a:ext uri="{FF2B5EF4-FFF2-40B4-BE49-F238E27FC236}">
                <a16:creationId xmlns:a16="http://schemas.microsoft.com/office/drawing/2014/main" id="{4D44EB61-6C12-7C4C-890A-1D2BEE4DE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1313C-1935-CF4F-99B7-3CC662746D36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1">
            <a:extLst>
              <a:ext uri="{FF2B5EF4-FFF2-40B4-BE49-F238E27FC236}">
                <a16:creationId xmlns:a16="http://schemas.microsoft.com/office/drawing/2014/main" id="{C4B8CE9D-BEB2-CF45-9E3D-AD832F682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 dirty="0"/>
              <a:t>Daniela Valenti, 2020</a:t>
            </a:r>
          </a:p>
        </p:txBody>
      </p:sp>
      <p:sp>
        <p:nvSpPr>
          <p:cNvPr id="26626" name="Slide Number Placeholder 42">
            <a:extLst>
              <a:ext uri="{FF2B5EF4-FFF2-40B4-BE49-F238E27FC236}">
                <a16:creationId xmlns:a16="http://schemas.microsoft.com/office/drawing/2014/main" id="{E7CDF8FA-EE5B-B142-9525-859AEC285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B421E2D-DB6B-EB4F-9400-9EB91AAE3169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it-IT" altLang="it-IT" sz="1400"/>
          </a:p>
        </p:txBody>
      </p:sp>
      <p:sp>
        <p:nvSpPr>
          <p:cNvPr id="26628" name="TextBox 21">
            <a:extLst>
              <a:ext uri="{FF2B5EF4-FFF2-40B4-BE49-F238E27FC236}">
                <a16:creationId xmlns:a16="http://schemas.microsoft.com/office/drawing/2014/main" id="{DA6A7B41-5BDB-6745-BA55-32207C404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566" y="404664"/>
            <a:ext cx="6393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  <a:cs typeface="Arial" panose="020B0604020202020204" pitchFamily="34" charset="0"/>
              </a:rPr>
              <a:t>Risoluzione grafica di equazioni</a:t>
            </a:r>
          </a:p>
        </p:txBody>
      </p:sp>
      <p:pic>
        <p:nvPicPr>
          <p:cNvPr id="26629" name="Picture 8" descr="Exp_Esami_presenta1.jpg">
            <a:extLst>
              <a:ext uri="{FF2B5EF4-FFF2-40B4-BE49-F238E27FC236}">
                <a16:creationId xmlns:a16="http://schemas.microsoft.com/office/drawing/2014/main" id="{AD3D1A24-E9C7-274B-90DC-0B08598B76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143000"/>
            <a:ext cx="6743700" cy="504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A2448A46-1BB1-3A4F-9390-8FCC25FF34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81000" y="914400"/>
            <a:ext cx="8305800" cy="1524000"/>
          </a:xfrm>
        </p:spPr>
        <p:txBody>
          <a:bodyPr/>
          <a:lstStyle/>
          <a:p>
            <a:pPr marL="1652588" indent="-1609725" algn="l"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Attività. Problemi e quesiti aperti su esponenziale e logaritmo</a:t>
            </a:r>
          </a:p>
        </p:txBody>
      </p:sp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F2562071-46A5-8645-9D9D-2600BABD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Valenti, 2020</a:t>
            </a:r>
          </a:p>
        </p:txBody>
      </p:sp>
      <p:sp>
        <p:nvSpPr>
          <p:cNvPr id="19459" name="TextBox 3">
            <a:extLst>
              <a:ext uri="{FF2B5EF4-FFF2-40B4-BE49-F238E27FC236}">
                <a16:creationId xmlns:a16="http://schemas.microsoft.com/office/drawing/2014/main" id="{7F54CD12-A0E5-E14D-80B0-B7F22502F7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895600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>
                <a:solidFill>
                  <a:srgbClr val="0000FF"/>
                </a:solidFill>
                <a:cs typeface="Arial" panose="020B0604020202020204" pitchFamily="34" charset="0"/>
              </a:rPr>
              <a:t>Completa la risoluzione guidata di problemi e quesiti proposti nella scheda di lavoro.</a:t>
            </a:r>
          </a:p>
        </p:txBody>
      </p:sp>
      <p:sp>
        <p:nvSpPr>
          <p:cNvPr id="19461" name="Slide Number Placeholder 5">
            <a:extLst>
              <a:ext uri="{FF2B5EF4-FFF2-40B4-BE49-F238E27FC236}">
                <a16:creationId xmlns:a16="http://schemas.microsoft.com/office/drawing/2014/main" id="{B75AF0E4-86F3-9F4B-AFF4-CB1B60B7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AC32F0-EF4D-4344-A098-F3FA0F6D0A61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>
            <a:extLst>
              <a:ext uri="{FF2B5EF4-FFF2-40B4-BE49-F238E27FC236}">
                <a16:creationId xmlns:a16="http://schemas.microsoft.com/office/drawing/2014/main" id="{A2448A46-1BB1-3A4F-9390-8FCC25FF34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70616" y="1268760"/>
            <a:ext cx="4479032" cy="1524000"/>
          </a:xfrm>
        </p:spPr>
        <p:txBody>
          <a:bodyPr/>
          <a:lstStyle/>
          <a:p>
            <a:pPr marL="1652588" indent="-1609725" algn="l"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Che cosa hai ottenuto</a:t>
            </a:r>
          </a:p>
        </p:txBody>
      </p:sp>
      <p:sp>
        <p:nvSpPr>
          <p:cNvPr id="19458" name="Footer Placeholder 4">
            <a:extLst>
              <a:ext uri="{FF2B5EF4-FFF2-40B4-BE49-F238E27FC236}">
                <a16:creationId xmlns:a16="http://schemas.microsoft.com/office/drawing/2014/main" id="{F2562071-46A5-8645-9D9D-2600BABD0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Valenti, 2020</a:t>
            </a:r>
          </a:p>
        </p:txBody>
      </p:sp>
      <p:sp>
        <p:nvSpPr>
          <p:cNvPr id="19461" name="Slide Number Placeholder 5">
            <a:extLst>
              <a:ext uri="{FF2B5EF4-FFF2-40B4-BE49-F238E27FC236}">
                <a16:creationId xmlns:a16="http://schemas.microsoft.com/office/drawing/2014/main" id="{B75AF0E4-86F3-9F4B-AFF4-CB1B60B77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AC32F0-EF4D-4344-A098-F3FA0F6D0A61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/>
          </a:p>
        </p:txBody>
      </p:sp>
    </p:spTree>
    <p:extLst>
      <p:ext uri="{BB962C8B-B14F-4D97-AF65-F5344CB8AC3E}">
        <p14:creationId xmlns:p14="http://schemas.microsoft.com/office/powerpoint/2010/main" val="842671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4003FA09-5CCC-8D49-BEBD-48DA374F8D7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64210" y="548680"/>
            <a:ext cx="2882280" cy="914400"/>
          </a:xfrm>
        </p:spPr>
        <p:txBody>
          <a:bodyPr/>
          <a:lstStyle/>
          <a:p>
            <a:pPr marL="1978025" indent="-1978025" algn="l"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Quesito 1a</a:t>
            </a:r>
          </a:p>
        </p:txBody>
      </p:sp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818E27C9-FBB5-344A-A289-F0A951337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Valenti, 2020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0F91D3A2-0C35-C040-BA55-15C6CA1F2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19B986-7F17-B341-8124-DCFBC5ED0D4B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/>
          </a:p>
        </p:txBody>
      </p:sp>
      <p:pic>
        <p:nvPicPr>
          <p:cNvPr id="20486" name="Picture 11" descr="Scheda1_sol1.png">
            <a:extLst>
              <a:ext uri="{FF2B5EF4-FFF2-40B4-BE49-F238E27FC236}">
                <a16:creationId xmlns:a16="http://schemas.microsoft.com/office/drawing/2014/main" id="{17ABE3F8-C851-B740-9C62-DFFD87A691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7734300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C3626194-1A4D-3D44-B4D4-857D8D98E8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536874"/>
            <a:ext cx="8837020" cy="124584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97002240-E227-BA48-964F-BD5931CFD6B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923928" y="836712"/>
            <a:ext cx="2376264" cy="914400"/>
          </a:xfrm>
        </p:spPr>
        <p:txBody>
          <a:bodyPr/>
          <a:lstStyle/>
          <a:p>
            <a:pPr marL="1978025" indent="-1978025" algn="l"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Quesito 1b</a:t>
            </a:r>
            <a:endParaRPr lang="it-IT" altLang="it-IT" sz="3200" dirty="0">
              <a:solidFill>
                <a:srgbClr val="FF0000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B617DD5F-D6E7-D14B-B7B7-F21B166B7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Valenti, 2020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8014EC86-83C4-514C-A94B-B9ED130B9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961FED2-1328-CF41-9316-1EDBCB7EA478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/>
          </a:p>
        </p:txBody>
      </p:sp>
      <p:pic>
        <p:nvPicPr>
          <p:cNvPr id="21509" name="Picture 8" descr="Exp_Esami_Scheda18a.jpg">
            <a:extLst>
              <a:ext uri="{FF2B5EF4-FFF2-40B4-BE49-F238E27FC236}">
                <a16:creationId xmlns:a16="http://schemas.microsoft.com/office/drawing/2014/main" id="{2185B25E-5ECD-3249-8980-93A81C31E8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"/>
          <a:stretch/>
        </p:blipFill>
        <p:spPr bwMode="auto">
          <a:xfrm>
            <a:off x="611560" y="1830924"/>
            <a:ext cx="829272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9719E858-A0F7-3E4D-B241-B23EF27A7E9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499916" y="298455"/>
            <a:ext cx="2166392" cy="914400"/>
          </a:xfrm>
        </p:spPr>
        <p:txBody>
          <a:bodyPr/>
          <a:lstStyle/>
          <a:p>
            <a:pPr marL="1978025" indent="-1978025" algn="l"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Quesito 2</a:t>
            </a:r>
            <a:endParaRPr lang="it-IT" altLang="it-IT" sz="3200" dirty="0">
              <a:solidFill>
                <a:srgbClr val="FF0000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2530" name="Footer Placeholder 4">
            <a:extLst>
              <a:ext uri="{FF2B5EF4-FFF2-40B4-BE49-F238E27FC236}">
                <a16:creationId xmlns:a16="http://schemas.microsoft.com/office/drawing/2014/main" id="{D4FA1F77-6506-024D-9FA1-B82D6E0C5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Valenti, 2020</a:t>
            </a:r>
          </a:p>
        </p:txBody>
      </p:sp>
      <p:sp>
        <p:nvSpPr>
          <p:cNvPr id="22531" name="Slide Number Placeholder 5">
            <a:extLst>
              <a:ext uri="{FF2B5EF4-FFF2-40B4-BE49-F238E27FC236}">
                <a16:creationId xmlns:a16="http://schemas.microsoft.com/office/drawing/2014/main" id="{15C7C786-8244-ED46-85DB-E0E4DB3EA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155D64-D6C4-D947-A5D1-22A520C062C6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/>
          </a:p>
        </p:txBody>
      </p:sp>
      <p:pic>
        <p:nvPicPr>
          <p:cNvPr id="22534" name="Picture 8" descr="Exp_Esami_Scheda1_corr4.png">
            <a:extLst>
              <a:ext uri="{FF2B5EF4-FFF2-40B4-BE49-F238E27FC236}">
                <a16:creationId xmlns:a16="http://schemas.microsoft.com/office/drawing/2014/main" id="{FA10EA7C-1DFE-2246-B17F-203A1D978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57400"/>
            <a:ext cx="6880225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Immagine 2">
            <a:extLst>
              <a:ext uri="{FF2B5EF4-FFF2-40B4-BE49-F238E27FC236}">
                <a16:creationId xmlns:a16="http://schemas.microsoft.com/office/drawing/2014/main" id="{B238614C-F1C3-3745-B782-D36C84E5AB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628" y="1139830"/>
            <a:ext cx="8496944" cy="8731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70107BC9-E441-D047-BFDC-55C2C552D80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292959" y="558441"/>
            <a:ext cx="2306216" cy="914400"/>
          </a:xfrm>
        </p:spPr>
        <p:txBody>
          <a:bodyPr/>
          <a:lstStyle/>
          <a:p>
            <a:pPr marL="1978025" indent="-1978025" algn="l"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Quesito 3</a:t>
            </a:r>
            <a:endParaRPr lang="it-IT" altLang="it-IT" sz="3200" dirty="0">
              <a:solidFill>
                <a:srgbClr val="FF0000"/>
              </a:solidFill>
              <a:latin typeface="Arial Black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3554" name="Footer Placeholder 4">
            <a:extLst>
              <a:ext uri="{FF2B5EF4-FFF2-40B4-BE49-F238E27FC236}">
                <a16:creationId xmlns:a16="http://schemas.microsoft.com/office/drawing/2014/main" id="{4ED8CBCE-BA40-F64D-8F2A-8428F44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Valenti, 2020</a:t>
            </a:r>
          </a:p>
        </p:txBody>
      </p:sp>
      <p:sp>
        <p:nvSpPr>
          <p:cNvPr id="23555" name="Slide Number Placeholder 5">
            <a:extLst>
              <a:ext uri="{FF2B5EF4-FFF2-40B4-BE49-F238E27FC236}">
                <a16:creationId xmlns:a16="http://schemas.microsoft.com/office/drawing/2014/main" id="{1ABB6DEA-3096-BD4E-8439-B937A4C33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06AA17-FE8E-7D4D-A192-E7C5D4C7AE5B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it-IT" altLang="it-IT" sz="1400"/>
          </a:p>
        </p:txBody>
      </p:sp>
      <p:pic>
        <p:nvPicPr>
          <p:cNvPr id="23557" name="Picture 7" descr="Exp_Esami_Scheda1_corr5.png">
            <a:extLst>
              <a:ext uri="{FF2B5EF4-FFF2-40B4-BE49-F238E27FC236}">
                <a16:creationId xmlns:a16="http://schemas.microsoft.com/office/drawing/2014/main" id="{F9CF3ACC-8982-EC43-B883-2AB5B91297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21"/>
          <a:stretch/>
        </p:blipFill>
        <p:spPr bwMode="auto">
          <a:xfrm>
            <a:off x="899592" y="1561380"/>
            <a:ext cx="7092950" cy="19953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9" descr="Exp_Esami_Scheda1_corr6.png">
            <a:extLst>
              <a:ext uri="{FF2B5EF4-FFF2-40B4-BE49-F238E27FC236}">
                <a16:creationId xmlns:a16="http://schemas.microsoft.com/office/drawing/2014/main" id="{05C411B0-5244-D542-8381-3A43DA9B85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3677730"/>
            <a:ext cx="3600450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9" name="Picture 10" descr="Exp_Scheda1corr7.png">
            <a:extLst>
              <a:ext uri="{FF2B5EF4-FFF2-40B4-BE49-F238E27FC236}">
                <a16:creationId xmlns:a16="http://schemas.microsoft.com/office/drawing/2014/main" id="{F0EF5252-F279-A841-A370-E67793C660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73" y="4486634"/>
            <a:ext cx="664051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60" name="Picture 11" descr="Exp_Esami_Scheda1_corr8.jpg">
            <a:extLst>
              <a:ext uri="{FF2B5EF4-FFF2-40B4-BE49-F238E27FC236}">
                <a16:creationId xmlns:a16="http://schemas.microsoft.com/office/drawing/2014/main" id="{30F0EFD1-5CAC-5049-AC1B-159858A7F2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894262"/>
            <a:ext cx="4267200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>
            <a:extLst>
              <a:ext uri="{FF2B5EF4-FFF2-40B4-BE49-F238E27FC236}">
                <a16:creationId xmlns:a16="http://schemas.microsoft.com/office/drawing/2014/main" id="{3A783F95-212A-4B42-8913-B314BDB5DCB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036438" y="271463"/>
            <a:ext cx="2238400" cy="914400"/>
          </a:xfrm>
        </p:spPr>
        <p:txBody>
          <a:bodyPr/>
          <a:lstStyle/>
          <a:p>
            <a:pPr marL="1978025" indent="-1978025" algn="l" eaLnBrk="1" hangingPunct="1"/>
            <a:r>
              <a:rPr lang="it-IT" altLang="it-IT" sz="32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Quesito 4</a:t>
            </a:r>
          </a:p>
        </p:txBody>
      </p:sp>
      <p:sp>
        <p:nvSpPr>
          <p:cNvPr id="24578" name="Footer Placeholder 4">
            <a:extLst>
              <a:ext uri="{FF2B5EF4-FFF2-40B4-BE49-F238E27FC236}">
                <a16:creationId xmlns:a16="http://schemas.microsoft.com/office/drawing/2014/main" id="{ADB5543A-2995-624D-9596-DB384ABF4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52400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Valenti, 2020</a:t>
            </a:r>
          </a:p>
        </p:txBody>
      </p:sp>
      <p:sp>
        <p:nvSpPr>
          <p:cNvPr id="24579" name="Slide Number Placeholder 5">
            <a:extLst>
              <a:ext uri="{FF2B5EF4-FFF2-40B4-BE49-F238E27FC236}">
                <a16:creationId xmlns:a16="http://schemas.microsoft.com/office/drawing/2014/main" id="{43556008-E9D4-5841-83EA-D0EC7835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DE573A-391C-0B43-80AE-7DC91E527CEE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it-IT" altLang="it-IT" sz="1400"/>
          </a:p>
        </p:txBody>
      </p:sp>
      <p:sp>
        <p:nvSpPr>
          <p:cNvPr id="24581" name="TextBox 12">
            <a:extLst>
              <a:ext uri="{FF2B5EF4-FFF2-40B4-BE49-F238E27FC236}">
                <a16:creationId xmlns:a16="http://schemas.microsoft.com/office/drawing/2014/main" id="{D9398A48-BC0D-E649-89DC-F2209017D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35814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1800"/>
          </a:p>
        </p:txBody>
      </p:sp>
      <p:pic>
        <p:nvPicPr>
          <p:cNvPr id="24582" name="Picture 13" descr="Exp_Esami_Scheda1_corr9.jpg">
            <a:extLst>
              <a:ext uri="{FF2B5EF4-FFF2-40B4-BE49-F238E27FC236}">
                <a16:creationId xmlns:a16="http://schemas.microsoft.com/office/drawing/2014/main" id="{57BA6BBF-46E2-A047-B53C-5E5F371A443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759"/>
          <a:stretch/>
        </p:blipFill>
        <p:spPr bwMode="auto">
          <a:xfrm>
            <a:off x="755576" y="1185863"/>
            <a:ext cx="7227888" cy="1339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3" name="Picture 14" descr="Exp_Scheda1_corr10.jpg">
            <a:extLst>
              <a:ext uri="{FF2B5EF4-FFF2-40B4-BE49-F238E27FC236}">
                <a16:creationId xmlns:a16="http://schemas.microsoft.com/office/drawing/2014/main" id="{9E4ABEB8-2180-F44A-8D38-1F6B305EA29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3789363" cy="357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41">
            <a:extLst>
              <a:ext uri="{FF2B5EF4-FFF2-40B4-BE49-F238E27FC236}">
                <a16:creationId xmlns:a16="http://schemas.microsoft.com/office/drawing/2014/main" id="{9B5E33CF-4161-1949-8B08-8DA3492F2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810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it-IT" altLang="it-IT" sz="1200" i="1"/>
              <a:t>Daniela Valenti, 2020</a:t>
            </a:r>
          </a:p>
        </p:txBody>
      </p:sp>
      <p:sp>
        <p:nvSpPr>
          <p:cNvPr id="25602" name="Slide Number Placeholder 42">
            <a:extLst>
              <a:ext uri="{FF2B5EF4-FFF2-40B4-BE49-F238E27FC236}">
                <a16:creationId xmlns:a16="http://schemas.microsoft.com/office/drawing/2014/main" id="{3BD59244-9C66-6E45-BC12-77D23FD6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B286F9-A1F1-804F-B3B4-2E5A0E799B6B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it-IT" altLang="it-IT" sz="1400"/>
          </a:p>
        </p:txBody>
      </p:sp>
      <p:sp>
        <p:nvSpPr>
          <p:cNvPr id="25604" name="TextBox 21">
            <a:extLst>
              <a:ext uri="{FF2B5EF4-FFF2-40B4-BE49-F238E27FC236}">
                <a16:creationId xmlns:a16="http://schemas.microsoft.com/office/drawing/2014/main" id="{16F2787C-F835-764B-9202-57AFCAB57C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990600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0000"/>
                </a:solidFill>
                <a:cs typeface="Arial" panose="020B0604020202020204" pitchFamily="34" charset="0"/>
              </a:rPr>
              <a:t>Riflessioni sulla soluzione dei quesiti</a:t>
            </a:r>
            <a:endParaRPr lang="it-IT" altLang="it-IT" dirty="0">
              <a:solidFill>
                <a:srgbClr val="FF0000"/>
              </a:solidFill>
              <a:latin typeface="Arial Black" panose="020B0604020202020204" pitchFamily="34" charset="0"/>
            </a:endParaRPr>
          </a:p>
        </p:txBody>
      </p:sp>
      <p:sp>
        <p:nvSpPr>
          <p:cNvPr id="25605" name="TextBox 8">
            <a:extLst>
              <a:ext uri="{FF2B5EF4-FFF2-40B4-BE49-F238E27FC236}">
                <a16:creationId xmlns:a16="http://schemas.microsoft.com/office/drawing/2014/main" id="{1E908CF7-3050-4F44-BBD8-71C0FB64D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828800"/>
            <a:ext cx="8001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/>
              <a:t>Quest’ultimo quesito ha richiamato un procedimento grafico per risolvere equazioni, che può essere utile in molte occasioni.</a:t>
            </a:r>
          </a:p>
        </p:txBody>
      </p:sp>
      <p:sp>
        <p:nvSpPr>
          <p:cNvPr id="25606" name="TextBox 7">
            <a:extLst>
              <a:ext uri="{FF2B5EF4-FFF2-40B4-BE49-F238E27FC236}">
                <a16:creationId xmlns:a16="http://schemas.microsoft.com/office/drawing/2014/main" id="{90449A0E-7AE2-1E4F-98F9-B0B6530FDC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7924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400" b="1" dirty="0"/>
              <a:t>Fissiamo l’attenzione su questo procedimento.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10567</TotalTime>
  <Words>129</Words>
  <Application>Microsoft Macintosh PowerPoint</Application>
  <PresentationFormat>Presentazione su schermo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Arial Black</vt:lpstr>
      <vt:lpstr>Calibri</vt:lpstr>
      <vt:lpstr>Struttura predefinita</vt:lpstr>
      <vt:lpstr>Esponenziale e logaritmo problemi e quesiti aperti</vt:lpstr>
      <vt:lpstr>Attività. Problemi e quesiti aperti su esponenziale e logaritmo</vt:lpstr>
      <vt:lpstr>Che cosa hai ottenuto</vt:lpstr>
      <vt:lpstr>Quesito 1a</vt:lpstr>
      <vt:lpstr>Quesito 1b</vt:lpstr>
      <vt:lpstr>Quesito 2</vt:lpstr>
      <vt:lpstr>Quesito 3</vt:lpstr>
      <vt:lpstr>Quesito 4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Grafici e funzioni al biennio superiore</dc:title>
  <dc:creator>Io</dc:creator>
  <cp:lastModifiedBy>Microsoft Office User</cp:lastModifiedBy>
  <cp:revision>550</cp:revision>
  <dcterms:created xsi:type="dcterms:W3CDTF">2012-06-28T10:41:47Z</dcterms:created>
  <dcterms:modified xsi:type="dcterms:W3CDTF">2020-09-24T10:27:31Z</dcterms:modified>
</cp:coreProperties>
</file>