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35" r:id="rId2"/>
    <p:sldId id="396" r:id="rId3"/>
    <p:sldId id="395" r:id="rId4"/>
    <p:sldId id="421" r:id="rId5"/>
    <p:sldId id="436" r:id="rId6"/>
    <p:sldId id="437" r:id="rId7"/>
    <p:sldId id="419" r:id="rId8"/>
    <p:sldId id="420" r:id="rId9"/>
    <p:sldId id="422" r:id="rId10"/>
    <p:sldId id="397" r:id="rId11"/>
    <p:sldId id="423" r:id="rId12"/>
    <p:sldId id="426" r:id="rId13"/>
    <p:sldId id="434" r:id="rId14"/>
    <p:sldId id="438" r:id="rId15"/>
    <p:sldId id="429" r:id="rId16"/>
    <p:sldId id="430" r:id="rId17"/>
    <p:sldId id="427" r:id="rId18"/>
    <p:sldId id="428" r:id="rId19"/>
    <p:sldId id="431" r:id="rId20"/>
    <p:sldId id="433" r:id="rId21"/>
  </p:sldIdLst>
  <p:sldSz cx="9144000" cy="6858000" type="screen4x3"/>
  <p:notesSz cx="6858000" cy="9144000"/>
  <p:custShowLst>
    <p:custShow name="Bolzano" id="0">
      <p:sldLst/>
    </p:custShow>
    <p:custShow name="Cantor" id="1">
      <p:sldLst/>
    </p:custShow>
    <p:custShow name="Hilbert" id="2">
      <p:sldLst/>
    </p:custShow>
    <p:custShow name="Archimede" id="3">
      <p:sldLst/>
    </p:custShow>
  </p:custShow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FEE8"/>
    <a:srgbClr val="0432FF"/>
    <a:srgbClr val="F6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67"/>
    <p:restoredTop sz="94674"/>
  </p:normalViewPr>
  <p:slideViewPr>
    <p:cSldViewPr snapToGrid="0">
      <p:cViewPr varScale="1">
        <p:scale>
          <a:sx n="124" d="100"/>
          <a:sy n="124" d="100"/>
        </p:scale>
        <p:origin x="93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71455867-9BF5-F544-9431-CF4DCA18DA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L'infinito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5F745E01-1CF6-1244-900E-67361F4087C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 altLang="it-IT"/>
              <a:t>20/09/02</a:t>
            </a:r>
          </a:p>
        </p:txBody>
      </p:sp>
      <p:sp>
        <p:nvSpPr>
          <p:cNvPr id="118788" name="Rectangle 4">
            <a:extLst>
              <a:ext uri="{FF2B5EF4-FFF2-40B4-BE49-F238E27FC236}">
                <a16:creationId xmlns:a16="http://schemas.microsoft.com/office/drawing/2014/main" id="{81F06DB6-2B6D-2741-9DC6-6F98198901B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Liceo Scientifico "Laurana" - Urbino</a:t>
            </a:r>
          </a:p>
        </p:txBody>
      </p:sp>
      <p:sp>
        <p:nvSpPr>
          <p:cNvPr id="118789" name="Rectangle 5">
            <a:extLst>
              <a:ext uri="{FF2B5EF4-FFF2-40B4-BE49-F238E27FC236}">
                <a16:creationId xmlns:a16="http://schemas.microsoft.com/office/drawing/2014/main" id="{D9EA7DA4-0927-7748-A4F6-298B233739C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AA4CED1-79C1-0F49-BAC2-5F0591055D7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D50B653-97AA-1B46-BD22-319EE852BC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L'infinito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FFEA720-A240-BF41-8A64-1CE97FC16DD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r>
              <a:rPr lang="it-IT" altLang="it-IT"/>
              <a:t>20/09/02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7A74B5D9-4DA6-9C45-8B0D-4BE4BA29B65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2FBD888F-A6AC-6A41-8350-42A03167808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1B2D4DAF-9BA2-B346-8227-109DAAC568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it-IT" altLang="it-IT"/>
              <a:t>Liceo Scientifico "Laurana" - Urbino</a:t>
            </a:r>
          </a:p>
        </p:txBody>
      </p:sp>
      <p:sp>
        <p:nvSpPr>
          <p:cNvPr id="52231" name="Rectangle 7">
            <a:extLst>
              <a:ext uri="{FF2B5EF4-FFF2-40B4-BE49-F238E27FC236}">
                <a16:creationId xmlns:a16="http://schemas.microsoft.com/office/drawing/2014/main" id="{39466BCF-3427-3643-AAE2-B54E438771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3EF781-1C77-A541-BC25-6D72C67768C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663E3BB-3B2A-5043-B230-6D547E85E7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4BE64D9-16D0-0340-97A2-48CE5F46F4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D5758CB-C953-4343-8505-95A97CE03B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1A79B7D2-A1A3-6347-BEC3-199C89CB3B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92C0F9E-75DC-054F-8CB6-A6F7906BBE13}" type="slidenum">
              <a:rPr lang="it-IT" altLang="it-IT" sz="1200"/>
              <a:pPr eaLnBrk="1" hangingPunct="1"/>
              <a:t>1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4E20C30A-8BA6-0248-80A8-4E9D50260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55407C4D-0CDA-124F-B7AC-55358F71E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954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813C2A6-BE24-404C-8FC6-0EDBBB7885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7E75BC68-189A-AD41-9FE1-A5B053338DD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2772" name="Rectangle 6">
            <a:extLst>
              <a:ext uri="{FF2B5EF4-FFF2-40B4-BE49-F238E27FC236}">
                <a16:creationId xmlns:a16="http://schemas.microsoft.com/office/drawing/2014/main" id="{96974978-99F7-8E45-88E3-7C03E89C55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2773" name="Rectangle 7">
            <a:extLst>
              <a:ext uri="{FF2B5EF4-FFF2-40B4-BE49-F238E27FC236}">
                <a16:creationId xmlns:a16="http://schemas.microsoft.com/office/drawing/2014/main" id="{303D2DA4-699F-E144-A3F8-42C330AEDF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D1E2E0D-2F41-924D-8AAF-3046EDB4EB00}" type="slidenum">
              <a:rPr lang="it-IT" altLang="it-IT" sz="1200"/>
              <a:pPr eaLnBrk="1" hangingPunct="1"/>
              <a:t>10</a:t>
            </a:fld>
            <a:endParaRPr lang="it-IT" altLang="it-IT" sz="1200"/>
          </a:p>
        </p:txBody>
      </p:sp>
      <p:sp>
        <p:nvSpPr>
          <p:cNvPr id="32774" name="Rectangle 2">
            <a:extLst>
              <a:ext uri="{FF2B5EF4-FFF2-40B4-BE49-F238E27FC236}">
                <a16:creationId xmlns:a16="http://schemas.microsoft.com/office/drawing/2014/main" id="{5CE98F93-D5ED-1E4B-91E1-39F35012F3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5" name="Rectangle 3">
            <a:extLst>
              <a:ext uri="{FF2B5EF4-FFF2-40B4-BE49-F238E27FC236}">
                <a16:creationId xmlns:a16="http://schemas.microsoft.com/office/drawing/2014/main" id="{EDA361B6-178F-EA47-B8D0-CEE39DE09B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E709BFC-A28F-E84F-A14E-5632E996C5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045756C-83A9-954A-8B7E-D9E9C1E887F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5636FF82-5A1C-7A41-8767-EB1B5E7E1A4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4821" name="Rectangle 7">
            <a:extLst>
              <a:ext uri="{FF2B5EF4-FFF2-40B4-BE49-F238E27FC236}">
                <a16:creationId xmlns:a16="http://schemas.microsoft.com/office/drawing/2014/main" id="{CE696858-5B41-BF49-8CC3-E3F76360B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A7680EC-1143-5047-9170-A7F37F95CEF1}" type="slidenum">
              <a:rPr lang="it-IT" altLang="it-IT" sz="1200"/>
              <a:pPr eaLnBrk="1" hangingPunct="1"/>
              <a:t>11</a:t>
            </a:fld>
            <a:endParaRPr lang="it-IT" altLang="it-IT" sz="1200"/>
          </a:p>
        </p:txBody>
      </p:sp>
      <p:sp>
        <p:nvSpPr>
          <p:cNvPr id="34822" name="Rectangle 2">
            <a:extLst>
              <a:ext uri="{FF2B5EF4-FFF2-40B4-BE49-F238E27FC236}">
                <a16:creationId xmlns:a16="http://schemas.microsoft.com/office/drawing/2014/main" id="{528A9D71-AEE7-AC42-8EB3-57B1384AF9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3" name="Rectangle 3">
            <a:extLst>
              <a:ext uri="{FF2B5EF4-FFF2-40B4-BE49-F238E27FC236}">
                <a16:creationId xmlns:a16="http://schemas.microsoft.com/office/drawing/2014/main" id="{A7E44E35-8E91-DD41-8A8B-84108D5CE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D1AC437-D987-0446-8760-17778D12F6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20AF952-007E-5A42-8AAA-2A3E35C0DFA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1387762-3422-E24F-A8CF-231EB6F7E6B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52ED2524-8C76-5145-8DA9-C560B481B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9079A51-0F7E-5D48-90C4-CF66638C60A5}" type="slidenum">
              <a:rPr lang="it-IT" altLang="it-IT" sz="1200"/>
              <a:pPr eaLnBrk="1" hangingPunct="1"/>
              <a:t>2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D6EC8DE3-E3A8-1B4F-8BF2-7407C9066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674DDB80-A718-C749-B497-05F2771E7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0B861B8-1CA6-C644-9F18-250CC3149C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143FF37-F802-6446-A2B1-73FD513D3A1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ACA4A2EC-62A3-9348-A59C-A7F99DFF61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8437" name="Rectangle 7">
            <a:extLst>
              <a:ext uri="{FF2B5EF4-FFF2-40B4-BE49-F238E27FC236}">
                <a16:creationId xmlns:a16="http://schemas.microsoft.com/office/drawing/2014/main" id="{EADAA64D-F48A-CD4B-9DC1-2B737AE2F0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B74A7D-7611-D543-855A-CF1461E837E6}" type="slidenum">
              <a:rPr lang="it-IT" altLang="it-IT" sz="1200"/>
              <a:pPr eaLnBrk="1" hangingPunct="1"/>
              <a:t>3</a:t>
            </a:fld>
            <a:endParaRPr lang="it-IT" altLang="it-IT" sz="1200"/>
          </a:p>
        </p:txBody>
      </p:sp>
      <p:sp>
        <p:nvSpPr>
          <p:cNvPr id="18438" name="Rectangle 2">
            <a:extLst>
              <a:ext uri="{FF2B5EF4-FFF2-40B4-BE49-F238E27FC236}">
                <a16:creationId xmlns:a16="http://schemas.microsoft.com/office/drawing/2014/main" id="{EF6AF2F8-5871-5A42-8E7C-89DE747ADF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9" name="Rectangle 3">
            <a:extLst>
              <a:ext uri="{FF2B5EF4-FFF2-40B4-BE49-F238E27FC236}">
                <a16:creationId xmlns:a16="http://schemas.microsoft.com/office/drawing/2014/main" id="{056E8D57-62F8-994E-9583-76B1600F7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BC165B2-C593-7240-95A8-120CF7DD3B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231E63A-51FD-E542-B75F-47DC32918FE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0484" name="Rectangle 6">
            <a:extLst>
              <a:ext uri="{FF2B5EF4-FFF2-40B4-BE49-F238E27FC236}">
                <a16:creationId xmlns:a16="http://schemas.microsoft.com/office/drawing/2014/main" id="{D9929B21-BA92-F54E-B68E-78F98D795E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86BB5891-5DBB-AD47-9B3B-A12CDC6494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E9658C-A1CA-4946-A3F8-BCE13B29FBBC}" type="slidenum">
              <a:rPr lang="it-IT" altLang="it-IT" sz="1200"/>
              <a:pPr eaLnBrk="1" hangingPunct="1"/>
              <a:t>4</a:t>
            </a:fld>
            <a:endParaRPr lang="it-IT" altLang="it-IT" sz="1200"/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6A3715B4-BEE3-844A-85A1-25B0FC5370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7" name="Rectangle 3">
            <a:extLst>
              <a:ext uri="{FF2B5EF4-FFF2-40B4-BE49-F238E27FC236}">
                <a16:creationId xmlns:a16="http://schemas.microsoft.com/office/drawing/2014/main" id="{4DC196FA-B17A-CF4F-8A3E-158D7CDD9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663E3BB-3B2A-5043-B230-6D547E85E73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4BE64D9-16D0-0340-97A2-48CE5F46F4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AD5758CB-C953-4343-8505-95A97CE03BB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16389" name="Rectangle 7">
            <a:extLst>
              <a:ext uri="{FF2B5EF4-FFF2-40B4-BE49-F238E27FC236}">
                <a16:creationId xmlns:a16="http://schemas.microsoft.com/office/drawing/2014/main" id="{1A79B7D2-A1A3-6347-BEC3-199C89CB3B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92C0F9E-75DC-054F-8CB6-A6F7906BBE13}" type="slidenum">
              <a:rPr lang="it-IT" altLang="it-IT" sz="1200"/>
              <a:pPr eaLnBrk="1" hangingPunct="1"/>
              <a:t>5</a:t>
            </a:fld>
            <a:endParaRPr lang="it-IT" altLang="it-IT" sz="1200"/>
          </a:p>
        </p:txBody>
      </p:sp>
      <p:sp>
        <p:nvSpPr>
          <p:cNvPr id="16390" name="Rectangle 2">
            <a:extLst>
              <a:ext uri="{FF2B5EF4-FFF2-40B4-BE49-F238E27FC236}">
                <a16:creationId xmlns:a16="http://schemas.microsoft.com/office/drawing/2014/main" id="{4E20C30A-8BA6-0248-80A8-4E9D502604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91" name="Rectangle 3">
            <a:extLst>
              <a:ext uri="{FF2B5EF4-FFF2-40B4-BE49-F238E27FC236}">
                <a16:creationId xmlns:a16="http://schemas.microsoft.com/office/drawing/2014/main" id="{55407C4D-0CDA-124F-B7AC-55358F71E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5576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02AEF63-D349-6E4E-903F-96D351B90FC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5AE66C-9EC9-E446-87FC-DC376E30985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0484" name="Rectangle 6">
            <a:extLst>
              <a:ext uri="{FF2B5EF4-FFF2-40B4-BE49-F238E27FC236}">
                <a16:creationId xmlns:a16="http://schemas.microsoft.com/office/drawing/2014/main" id="{CBE2455F-5F1E-0F45-B206-95816ECB8B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0485" name="Rectangle 7">
            <a:extLst>
              <a:ext uri="{FF2B5EF4-FFF2-40B4-BE49-F238E27FC236}">
                <a16:creationId xmlns:a16="http://schemas.microsoft.com/office/drawing/2014/main" id="{77125875-0228-8941-95E2-125461A8A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11A052C-B287-2F4C-9AA4-537902FB1723}" type="slidenum">
              <a:rPr lang="it-IT" altLang="it-IT" sz="1200"/>
              <a:pPr eaLnBrk="1" hangingPunct="1"/>
              <a:t>6</a:t>
            </a:fld>
            <a:endParaRPr lang="it-IT" altLang="it-IT" sz="1200"/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8127A49F-5006-A64B-952F-221B83FA41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7" name="Rectangle 3">
            <a:extLst>
              <a:ext uri="{FF2B5EF4-FFF2-40B4-BE49-F238E27FC236}">
                <a16:creationId xmlns:a16="http://schemas.microsoft.com/office/drawing/2014/main" id="{433218BE-AE0A-C945-B599-CA4986370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526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1AD1558-90C3-5643-99F5-2B07448B69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1F28DB0-36E0-C242-8E28-D9078DB09B7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DAD1FF91-3CDE-6E4B-8897-1FBF9A96501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6629" name="Rectangle 7">
            <a:extLst>
              <a:ext uri="{FF2B5EF4-FFF2-40B4-BE49-F238E27FC236}">
                <a16:creationId xmlns:a16="http://schemas.microsoft.com/office/drawing/2014/main" id="{0CCF2ECE-441C-7240-BB89-C27FB64A41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8A7273B-6822-7D46-8DF5-4EB8622D3977}" type="slidenum">
              <a:rPr lang="it-IT" altLang="it-IT" sz="1200"/>
              <a:pPr eaLnBrk="1" hangingPunct="1"/>
              <a:t>7</a:t>
            </a:fld>
            <a:endParaRPr lang="it-IT" altLang="it-IT" sz="1200"/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6701141F-40A9-0741-8BD3-8B1509544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1" name="Rectangle 3">
            <a:extLst>
              <a:ext uri="{FF2B5EF4-FFF2-40B4-BE49-F238E27FC236}">
                <a16:creationId xmlns:a16="http://schemas.microsoft.com/office/drawing/2014/main" id="{7C25B78A-B814-DE43-8AAB-CA4E3D1C05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B3B7CA52-BED7-4440-BA8E-34238864717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90CDEA63-4D20-554C-A065-BB9F5FBC383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28676" name="Rectangle 6">
            <a:extLst>
              <a:ext uri="{FF2B5EF4-FFF2-40B4-BE49-F238E27FC236}">
                <a16:creationId xmlns:a16="http://schemas.microsoft.com/office/drawing/2014/main" id="{ED75B1D8-B562-374A-82A7-82D5F1CB941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28677" name="Rectangle 7">
            <a:extLst>
              <a:ext uri="{FF2B5EF4-FFF2-40B4-BE49-F238E27FC236}">
                <a16:creationId xmlns:a16="http://schemas.microsoft.com/office/drawing/2014/main" id="{A2C4D03F-DEDF-E042-A553-C02475C65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54F331-F0E4-E542-ABFD-CAA683828B5F}" type="slidenum">
              <a:rPr lang="it-IT" altLang="it-IT" sz="1200"/>
              <a:pPr eaLnBrk="1" hangingPunct="1"/>
              <a:t>8</a:t>
            </a:fld>
            <a:endParaRPr lang="it-IT" altLang="it-IT" sz="1200"/>
          </a:p>
        </p:txBody>
      </p:sp>
      <p:sp>
        <p:nvSpPr>
          <p:cNvPr id="28678" name="Rectangle 2">
            <a:extLst>
              <a:ext uri="{FF2B5EF4-FFF2-40B4-BE49-F238E27FC236}">
                <a16:creationId xmlns:a16="http://schemas.microsoft.com/office/drawing/2014/main" id="{C43BDD25-2054-3A41-8C37-372DE28B73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9" name="Rectangle 3">
            <a:extLst>
              <a:ext uri="{FF2B5EF4-FFF2-40B4-BE49-F238E27FC236}">
                <a16:creationId xmlns:a16="http://schemas.microsoft.com/office/drawing/2014/main" id="{35A12EDC-6902-DF41-B312-1295EAA499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752044F-6A03-AC4D-888F-AA907795503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L'infinito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2A57406A-6225-9845-9E21-CF0E9A90800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20/09/02</a:t>
            </a:r>
          </a:p>
        </p:txBody>
      </p:sp>
      <p:sp>
        <p:nvSpPr>
          <p:cNvPr id="30724" name="Rectangle 6">
            <a:extLst>
              <a:ext uri="{FF2B5EF4-FFF2-40B4-BE49-F238E27FC236}">
                <a16:creationId xmlns:a16="http://schemas.microsoft.com/office/drawing/2014/main" id="{D1DB3111-5BD2-AD47-AC04-A50E2A30BA4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/>
              <a:t>Liceo Scientifico "Laurana" - Urbino</a:t>
            </a:r>
          </a:p>
        </p:txBody>
      </p:sp>
      <p:sp>
        <p:nvSpPr>
          <p:cNvPr id="30725" name="Rectangle 7">
            <a:extLst>
              <a:ext uri="{FF2B5EF4-FFF2-40B4-BE49-F238E27FC236}">
                <a16:creationId xmlns:a16="http://schemas.microsoft.com/office/drawing/2014/main" id="{ED1C7E06-1757-234B-B32A-DDACABE53B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D00055-D51C-B44B-9330-3561B66F0953}" type="slidenum">
              <a:rPr lang="it-IT" altLang="it-IT" sz="1200"/>
              <a:pPr eaLnBrk="1" hangingPunct="1"/>
              <a:t>9</a:t>
            </a:fld>
            <a:endParaRPr lang="it-IT" altLang="it-IT" sz="1200"/>
          </a:p>
        </p:txBody>
      </p:sp>
      <p:sp>
        <p:nvSpPr>
          <p:cNvPr id="30726" name="Rectangle 2">
            <a:extLst>
              <a:ext uri="{FF2B5EF4-FFF2-40B4-BE49-F238E27FC236}">
                <a16:creationId xmlns:a16="http://schemas.microsoft.com/office/drawing/2014/main" id="{9227DB14-53CC-9141-81A1-3F2CA4789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7" name="Rectangle 3">
            <a:extLst>
              <a:ext uri="{FF2B5EF4-FFF2-40B4-BE49-F238E27FC236}">
                <a16:creationId xmlns:a16="http://schemas.microsoft.com/office/drawing/2014/main" id="{E32146CE-0BC0-6641-B09D-4318CACFD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0">
            <a:extLst>
              <a:ext uri="{FF2B5EF4-FFF2-40B4-BE49-F238E27FC236}">
                <a16:creationId xmlns:a16="http://schemas.microsoft.com/office/drawing/2014/main" id="{22632443-6E18-AB49-A59B-88A736C5F2FB}"/>
              </a:ext>
            </a:extLst>
          </p:cNvPr>
          <p:cNvGrpSpPr>
            <a:grpSpLocks/>
          </p:cNvGrpSpPr>
          <p:nvPr/>
        </p:nvGrpSpPr>
        <p:grpSpPr bwMode="auto">
          <a:xfrm>
            <a:off x="-257175" y="-23813"/>
            <a:ext cx="9518650" cy="7229476"/>
            <a:chOff x="-162" y="-15"/>
            <a:chExt cx="5996" cy="4554"/>
          </a:xfrm>
        </p:grpSpPr>
        <p:grpSp>
          <p:nvGrpSpPr>
            <p:cNvPr id="5" name="Group 109">
              <a:extLst>
                <a:ext uri="{FF2B5EF4-FFF2-40B4-BE49-F238E27FC236}">
                  <a16:creationId xmlns:a16="http://schemas.microsoft.com/office/drawing/2014/main" id="{65D91773-2454-3840-BF16-3629907A5A7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62" y="-14"/>
              <a:ext cx="5996" cy="4553"/>
              <a:chOff x="-162" y="-14"/>
              <a:chExt cx="5996" cy="4553"/>
            </a:xfrm>
          </p:grpSpPr>
          <p:sp>
            <p:nvSpPr>
              <p:cNvPr id="20" name="Freeform 4">
                <a:extLst>
                  <a:ext uri="{FF2B5EF4-FFF2-40B4-BE49-F238E27FC236}">
                    <a16:creationId xmlns:a16="http://schemas.microsoft.com/office/drawing/2014/main" id="{01DEDB1F-CD97-6F44-83FC-45074BCC52A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14" y="299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1" name="Freeform 5">
                <a:extLst>
                  <a:ext uri="{FF2B5EF4-FFF2-40B4-BE49-F238E27FC236}">
                    <a16:creationId xmlns:a16="http://schemas.microsoft.com/office/drawing/2014/main" id="{C1F59D18-0786-E044-98A8-4217F0C41B5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00" y="258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2" name="Freeform 6">
                <a:extLst>
                  <a:ext uri="{FF2B5EF4-FFF2-40B4-BE49-F238E27FC236}">
                    <a16:creationId xmlns:a16="http://schemas.microsoft.com/office/drawing/2014/main" id="{072A40D4-27C7-8348-BC4C-C749B36311B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88" y="3047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3037F4EE-953F-3E48-B44A-20B28F44CEB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609" y="3558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AD6A9A71-CA2E-9342-BA11-A9C6278E07A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80" y="1830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5" name="Freeform 9">
                <a:extLst>
                  <a:ext uri="{FF2B5EF4-FFF2-40B4-BE49-F238E27FC236}">
                    <a16:creationId xmlns:a16="http://schemas.microsoft.com/office/drawing/2014/main" id="{45EB0B9E-78A1-2D47-A142-F7A1F6C6EE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9" y="206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6" name="Freeform 10">
                <a:extLst>
                  <a:ext uri="{FF2B5EF4-FFF2-40B4-BE49-F238E27FC236}">
                    <a16:creationId xmlns:a16="http://schemas.microsoft.com/office/drawing/2014/main" id="{94F75E3A-AAF5-3543-83FE-9B46AF7B428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254" y="189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BD4BEDC5-32EC-D840-8B30-F85024D6F50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56" y="338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8" name="Freeform 12">
                <a:extLst>
                  <a:ext uri="{FF2B5EF4-FFF2-40B4-BE49-F238E27FC236}">
                    <a16:creationId xmlns:a16="http://schemas.microsoft.com/office/drawing/2014/main" id="{02F4EDB7-2EF5-8C47-A76B-A3774A7F013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1" y="3000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29" name="Freeform 13">
                <a:extLst>
                  <a:ext uri="{FF2B5EF4-FFF2-40B4-BE49-F238E27FC236}">
                    <a16:creationId xmlns:a16="http://schemas.microsoft.com/office/drawing/2014/main" id="{5D964779-B18E-7C49-A7D2-74102C12D2C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615" y="375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0" name="Freeform 14">
                <a:extLst>
                  <a:ext uri="{FF2B5EF4-FFF2-40B4-BE49-F238E27FC236}">
                    <a16:creationId xmlns:a16="http://schemas.microsoft.com/office/drawing/2014/main" id="{05E054F5-E69B-0449-8492-D17DE490DC9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018034">
                <a:off x="1966" y="3575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A5BFCA5C-E58C-4845-9B3D-D9EA316192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400" y="3066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2" name="Freeform 16">
                <a:extLst>
                  <a:ext uri="{FF2B5EF4-FFF2-40B4-BE49-F238E27FC236}">
                    <a16:creationId xmlns:a16="http://schemas.microsoft.com/office/drawing/2014/main" id="{01433289-8952-1944-92CB-1E61D7B4B24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188" y="226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3" name="Freeform 17">
                <a:extLst>
                  <a:ext uri="{FF2B5EF4-FFF2-40B4-BE49-F238E27FC236}">
                    <a16:creationId xmlns:a16="http://schemas.microsoft.com/office/drawing/2014/main" id="{39515C98-481F-D549-9B2C-445CD1B492F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796" y="235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4" name="Freeform 18">
                <a:extLst>
                  <a:ext uri="{FF2B5EF4-FFF2-40B4-BE49-F238E27FC236}">
                    <a16:creationId xmlns:a16="http://schemas.microsoft.com/office/drawing/2014/main" id="{D9A5A832-D394-544E-8D10-0F7EB007472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27" y="273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AA8CAFBE-BBF9-B948-9AF9-B65C342AFC0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3" y="2578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6" name="Freeform 20">
                <a:extLst>
                  <a:ext uri="{FF2B5EF4-FFF2-40B4-BE49-F238E27FC236}">
                    <a16:creationId xmlns:a16="http://schemas.microsoft.com/office/drawing/2014/main" id="{161233E5-C98A-7C42-80C9-B12DA44B36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3" y="3003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7" name="Freeform 21">
                <a:extLst>
                  <a:ext uri="{FF2B5EF4-FFF2-40B4-BE49-F238E27FC236}">
                    <a16:creationId xmlns:a16="http://schemas.microsoft.com/office/drawing/2014/main" id="{73E837F1-D425-314F-9EC2-F2264E2348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-2130091">
                <a:off x="738" y="3742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8" name="Freeform 22">
                <a:extLst>
                  <a:ext uri="{FF2B5EF4-FFF2-40B4-BE49-F238E27FC236}">
                    <a16:creationId xmlns:a16="http://schemas.microsoft.com/office/drawing/2014/main" id="{9F03D1E3-E026-A146-BE72-AA2EC18A1C0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1" y="195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9" name="Freeform 23">
                <a:extLst>
                  <a:ext uri="{FF2B5EF4-FFF2-40B4-BE49-F238E27FC236}">
                    <a16:creationId xmlns:a16="http://schemas.microsoft.com/office/drawing/2014/main" id="{4494F108-05E0-414A-9CFF-799C659C8E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002" y="2055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0" name="Freeform 24">
                <a:extLst>
                  <a:ext uri="{FF2B5EF4-FFF2-40B4-BE49-F238E27FC236}">
                    <a16:creationId xmlns:a16="http://schemas.microsoft.com/office/drawing/2014/main" id="{AA64A850-BF86-9B4F-808A-E6CE2DE381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-73" y="200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682CA4B2-0C42-5C43-885F-2A1E775644D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69" y="337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878B7395-2CB6-D848-925B-B362C6B1EE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4" y="2956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9B3175A7-0D3D-4847-8048-91BE6449D53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516" y="372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E8F6E08A-D5E2-B149-882B-781DB3120C4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508134">
                <a:off x="-25" y="3520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3C60283A-7496-5F41-945A-4BA740A29B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169" y="290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686D7A7C-D662-EA47-8593-15ED59E8CB5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45" y="204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7" name="Freeform 31">
                <a:extLst>
                  <a:ext uri="{FF2B5EF4-FFF2-40B4-BE49-F238E27FC236}">
                    <a16:creationId xmlns:a16="http://schemas.microsoft.com/office/drawing/2014/main" id="{52A01A50-F70C-AF4A-A62F-D7B2CAAE29C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501" y="221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8" name="Freeform 32">
                <a:extLst>
                  <a:ext uri="{FF2B5EF4-FFF2-40B4-BE49-F238E27FC236}">
                    <a16:creationId xmlns:a16="http://schemas.microsoft.com/office/drawing/2014/main" id="{DF193893-77A0-7D46-B947-676C2DF3968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10" y="87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BD908DA9-08D5-5B48-ABE5-27A76BE0ABF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6" y="46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0" name="Freeform 34">
                <a:extLst>
                  <a:ext uri="{FF2B5EF4-FFF2-40B4-BE49-F238E27FC236}">
                    <a16:creationId xmlns:a16="http://schemas.microsoft.com/office/drawing/2014/main" id="{E5EB82A6-90F9-B54D-B5DD-31BD0B09983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20" y="1119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1" name="Freeform 35">
                <a:extLst>
                  <a:ext uri="{FF2B5EF4-FFF2-40B4-BE49-F238E27FC236}">
                    <a16:creationId xmlns:a16="http://schemas.microsoft.com/office/drawing/2014/main" id="{AD18C7CE-2657-FB45-A03F-3368138D356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21" y="163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A782F182-EC23-964A-8FAB-C297705AE9E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04" y="-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3" name="Freeform 37">
                <a:extLst>
                  <a:ext uri="{FF2B5EF4-FFF2-40B4-BE49-F238E27FC236}">
                    <a16:creationId xmlns:a16="http://schemas.microsoft.com/office/drawing/2014/main" id="{9AED2B0A-D543-4E48-A4AC-E5988EBA96B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5" y="99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4" name="Freeform 38">
                <a:extLst>
                  <a:ext uri="{FF2B5EF4-FFF2-40B4-BE49-F238E27FC236}">
                    <a16:creationId xmlns:a16="http://schemas.microsoft.com/office/drawing/2014/main" id="{13B0DC59-DE28-184F-BC64-5FF88C42FBD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185" y="-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5" name="Freeform 39">
                <a:extLst>
                  <a:ext uri="{FF2B5EF4-FFF2-40B4-BE49-F238E27FC236}">
                    <a16:creationId xmlns:a16="http://schemas.microsoft.com/office/drawing/2014/main" id="{CA21B407-EC20-4643-B17B-B0A81B0B895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52" y="126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6" name="Freeform 40">
                <a:extLst>
                  <a:ext uri="{FF2B5EF4-FFF2-40B4-BE49-F238E27FC236}">
                    <a16:creationId xmlns:a16="http://schemas.microsoft.com/office/drawing/2014/main" id="{C6415690-8D59-2246-AFC4-6C347A606D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5" y="95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7" name="Freeform 41">
                <a:extLst>
                  <a:ext uri="{FF2B5EF4-FFF2-40B4-BE49-F238E27FC236}">
                    <a16:creationId xmlns:a16="http://schemas.microsoft.com/office/drawing/2014/main" id="{2A44B4C3-178D-834C-81A8-83283A34234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487" y="1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8" name="Freeform 42">
                <a:extLst>
                  <a:ext uri="{FF2B5EF4-FFF2-40B4-BE49-F238E27FC236}">
                    <a16:creationId xmlns:a16="http://schemas.microsoft.com/office/drawing/2014/main" id="{961A76F8-B680-1F4A-8805-84116F51A1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-162" y="1684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59" name="Freeform 43">
                <a:extLst>
                  <a:ext uri="{FF2B5EF4-FFF2-40B4-BE49-F238E27FC236}">
                    <a16:creationId xmlns:a16="http://schemas.microsoft.com/office/drawing/2014/main" id="{422E2AAD-A67B-3D44-B483-826A04D801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296" y="9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0" name="Freeform 44">
                <a:extLst>
                  <a:ext uri="{FF2B5EF4-FFF2-40B4-BE49-F238E27FC236}">
                    <a16:creationId xmlns:a16="http://schemas.microsoft.com/office/drawing/2014/main" id="{48BF5E70-607C-F344-B95C-54E1C4DAD5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28" y="8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1" name="Freeform 45">
                <a:extLst>
                  <a:ext uri="{FF2B5EF4-FFF2-40B4-BE49-F238E27FC236}">
                    <a16:creationId xmlns:a16="http://schemas.microsoft.com/office/drawing/2014/main" id="{EF2C7184-11E9-5745-837C-7322E5D0BAD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-20" y="23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2" name="Freeform 46">
                <a:extLst>
                  <a:ext uri="{FF2B5EF4-FFF2-40B4-BE49-F238E27FC236}">
                    <a16:creationId xmlns:a16="http://schemas.microsoft.com/office/drawing/2014/main" id="{62A5F8DC-847B-7543-A997-636ED0DF44A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05" y="87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3" name="Freeform 47">
                <a:extLst>
                  <a:ext uri="{FF2B5EF4-FFF2-40B4-BE49-F238E27FC236}">
                    <a16:creationId xmlns:a16="http://schemas.microsoft.com/office/drawing/2014/main" id="{F5B713FE-92E9-F743-94ED-37A20026B3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191" y="466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4" name="Freeform 48">
                <a:extLst>
                  <a:ext uri="{FF2B5EF4-FFF2-40B4-BE49-F238E27FC236}">
                    <a16:creationId xmlns:a16="http://schemas.microsoft.com/office/drawing/2014/main" id="{F99C21B6-38C4-DD49-9451-13C6708F779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75" y="1119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5" name="Freeform 49">
                <a:extLst>
                  <a:ext uri="{FF2B5EF4-FFF2-40B4-BE49-F238E27FC236}">
                    <a16:creationId xmlns:a16="http://schemas.microsoft.com/office/drawing/2014/main" id="{713E5072-EAAD-344E-9A80-9926CFE04E7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16" y="163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6" name="Freeform 50">
                <a:extLst>
                  <a:ext uri="{FF2B5EF4-FFF2-40B4-BE49-F238E27FC236}">
                    <a16:creationId xmlns:a16="http://schemas.microsoft.com/office/drawing/2014/main" id="{63B52913-60EF-004B-9A14-C2CB09E522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899" y="-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7" name="Freeform 51">
                <a:extLst>
                  <a:ext uri="{FF2B5EF4-FFF2-40B4-BE49-F238E27FC236}">
                    <a16:creationId xmlns:a16="http://schemas.microsoft.com/office/drawing/2014/main" id="{4F82B318-E825-A341-9195-A2C66EED87B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0" y="99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8" name="Freeform 52">
                <a:extLst>
                  <a:ext uri="{FF2B5EF4-FFF2-40B4-BE49-F238E27FC236}">
                    <a16:creationId xmlns:a16="http://schemas.microsoft.com/office/drawing/2014/main" id="{21630EAC-8B60-F24D-98DA-DB9BA7517D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005" y="5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69" name="Freeform 53">
                <a:extLst>
                  <a:ext uri="{FF2B5EF4-FFF2-40B4-BE49-F238E27FC236}">
                    <a16:creationId xmlns:a16="http://schemas.microsoft.com/office/drawing/2014/main" id="{002F244D-596B-6D4A-9988-49A1FDAD16E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47" y="126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0" name="Freeform 54">
                <a:extLst>
                  <a:ext uri="{FF2B5EF4-FFF2-40B4-BE49-F238E27FC236}">
                    <a16:creationId xmlns:a16="http://schemas.microsoft.com/office/drawing/2014/main" id="{98338FFB-1D46-8F46-809B-A392349D18F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08" y="107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1" name="Freeform 55">
                <a:extLst>
                  <a:ext uri="{FF2B5EF4-FFF2-40B4-BE49-F238E27FC236}">
                    <a16:creationId xmlns:a16="http://schemas.microsoft.com/office/drawing/2014/main" id="{DCCC83E3-5D6E-D149-AECC-BF3F0DBEED4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582" y="1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2" name="Freeform 56">
                <a:extLst>
                  <a:ext uri="{FF2B5EF4-FFF2-40B4-BE49-F238E27FC236}">
                    <a16:creationId xmlns:a16="http://schemas.microsoft.com/office/drawing/2014/main" id="{C5C1BDCE-B847-1043-B88C-F2ADC1B89D9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1933" y="1684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3" name="Freeform 57">
                <a:extLst>
                  <a:ext uri="{FF2B5EF4-FFF2-40B4-BE49-F238E27FC236}">
                    <a16:creationId xmlns:a16="http://schemas.microsoft.com/office/drawing/2014/main" id="{3C7238A5-73CC-CB46-8A8C-E030C93CD37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391" y="9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4" name="Freeform 58">
                <a:extLst>
                  <a:ext uri="{FF2B5EF4-FFF2-40B4-BE49-F238E27FC236}">
                    <a16:creationId xmlns:a16="http://schemas.microsoft.com/office/drawing/2014/main" id="{DE0F66BC-1763-CE4A-B56F-793E9D61D07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023" y="84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F105B940-BA65-914F-9760-23D16A1866D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847" y="238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6" name="Freeform 60">
                <a:extLst>
                  <a:ext uri="{FF2B5EF4-FFF2-40B4-BE49-F238E27FC236}">
                    <a16:creationId xmlns:a16="http://schemas.microsoft.com/office/drawing/2014/main" id="{76278B95-E394-674D-A193-F24735BF6AF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flipH="1">
                <a:off x="5075" y="867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7" name="Freeform 61">
                <a:extLst>
                  <a:ext uri="{FF2B5EF4-FFF2-40B4-BE49-F238E27FC236}">
                    <a16:creationId xmlns:a16="http://schemas.microsoft.com/office/drawing/2014/main" id="{B89CC4FD-3566-764F-88C9-1FCCF3F8B55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7" y="475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8" name="Freeform 62">
                <a:extLst>
                  <a:ext uri="{FF2B5EF4-FFF2-40B4-BE49-F238E27FC236}">
                    <a16:creationId xmlns:a16="http://schemas.microsoft.com/office/drawing/2014/main" id="{6A968802-C6D4-B042-B502-B6283488C2F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1" y="1128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79" name="Freeform 63">
                <a:extLst>
                  <a:ext uri="{FF2B5EF4-FFF2-40B4-BE49-F238E27FC236}">
                    <a16:creationId xmlns:a16="http://schemas.microsoft.com/office/drawing/2014/main" id="{72773ACF-8B1B-9C4F-B63F-51EC067B63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92" y="157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0" name="Freeform 64">
                <a:extLst>
                  <a:ext uri="{FF2B5EF4-FFF2-40B4-BE49-F238E27FC236}">
                    <a16:creationId xmlns:a16="http://schemas.microsoft.com/office/drawing/2014/main" id="{0D2F8417-88B8-E841-B371-910C3DAD573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28" y="24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1" name="Freeform 65">
                <a:extLst>
                  <a:ext uri="{FF2B5EF4-FFF2-40B4-BE49-F238E27FC236}">
                    <a16:creationId xmlns:a16="http://schemas.microsoft.com/office/drawing/2014/main" id="{DAE01D29-D7F2-D74D-B3DF-133871C1FC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37" y="-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2" name="Freeform 66">
                <a:extLst>
                  <a:ext uri="{FF2B5EF4-FFF2-40B4-BE49-F238E27FC236}">
                    <a16:creationId xmlns:a16="http://schemas.microsoft.com/office/drawing/2014/main" id="{CE0C6396-A03F-6E42-ADB4-8CD8349F404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5043" y="127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3" name="Freeform 67">
                <a:extLst>
                  <a:ext uri="{FF2B5EF4-FFF2-40B4-BE49-F238E27FC236}">
                    <a16:creationId xmlns:a16="http://schemas.microsoft.com/office/drawing/2014/main" id="{BEC2E8DB-F3DF-BC49-BCAF-F64961479C2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328" y="949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4" name="Freeform 68">
                <a:extLst>
                  <a:ext uri="{FF2B5EF4-FFF2-40B4-BE49-F238E27FC236}">
                    <a16:creationId xmlns:a16="http://schemas.microsoft.com/office/drawing/2014/main" id="{C8528B03-DF1C-C84A-A0FF-0DFA1F3CE9B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5172" y="321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5" name="Freeform 69">
                <a:extLst>
                  <a:ext uri="{FF2B5EF4-FFF2-40B4-BE49-F238E27FC236}">
                    <a16:creationId xmlns:a16="http://schemas.microsoft.com/office/drawing/2014/main" id="{6EF3A667-C69A-6044-B49F-07BC7B67E82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4161" y="1609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6" name="Freeform 70">
                <a:extLst>
                  <a:ext uri="{FF2B5EF4-FFF2-40B4-BE49-F238E27FC236}">
                    <a16:creationId xmlns:a16="http://schemas.microsoft.com/office/drawing/2014/main" id="{3F814503-0A71-1249-8FEE-CFDFE19C28A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899" y="77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7" name="Freeform 71">
                <a:extLst>
                  <a:ext uri="{FF2B5EF4-FFF2-40B4-BE49-F238E27FC236}">
                    <a16:creationId xmlns:a16="http://schemas.microsoft.com/office/drawing/2014/main" id="{FFFFBA86-1AE5-8043-ADFC-1A1732C10B2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1011466" flipV="1">
                <a:off x="5122" y="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8" name="Freeform 72">
                <a:extLst>
                  <a:ext uri="{FF2B5EF4-FFF2-40B4-BE49-F238E27FC236}">
                    <a16:creationId xmlns:a16="http://schemas.microsoft.com/office/drawing/2014/main" id="{66E83958-9B37-1947-816E-7C65A0403D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823" y="46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89" name="Freeform 73">
                <a:extLst>
                  <a:ext uri="{FF2B5EF4-FFF2-40B4-BE49-F238E27FC236}">
                    <a16:creationId xmlns:a16="http://schemas.microsoft.com/office/drawing/2014/main" id="{6F0ADD00-52A8-8648-B7C5-2FDDA6D7C5D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521641">
                <a:off x="5097" y="2955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0" name="Freeform 74">
                <a:extLst>
                  <a:ext uri="{FF2B5EF4-FFF2-40B4-BE49-F238E27FC236}">
                    <a16:creationId xmlns:a16="http://schemas.microsoft.com/office/drawing/2014/main" id="{0C037907-11DB-C146-9007-A0B66B2233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7" y="2587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1" name="Freeform 75">
                <a:extLst>
                  <a:ext uri="{FF2B5EF4-FFF2-40B4-BE49-F238E27FC236}">
                    <a16:creationId xmlns:a16="http://schemas.microsoft.com/office/drawing/2014/main" id="{FCAA5BFD-7C8C-F147-BD42-AE39DE667A8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1" y="3240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2" name="Freeform 76">
                <a:extLst>
                  <a:ext uri="{FF2B5EF4-FFF2-40B4-BE49-F238E27FC236}">
                    <a16:creationId xmlns:a16="http://schemas.microsoft.com/office/drawing/2014/main" id="{43B33BEA-2576-B349-9D6E-2D0C187D51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844778">
                <a:off x="5044" y="3610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3" name="Freeform 77">
                <a:extLst>
                  <a:ext uri="{FF2B5EF4-FFF2-40B4-BE49-F238E27FC236}">
                    <a16:creationId xmlns:a16="http://schemas.microsoft.com/office/drawing/2014/main" id="{394E799C-7081-324C-A49A-431970D3B98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52" y="204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4" name="Freeform 78">
                <a:extLst>
                  <a:ext uri="{FF2B5EF4-FFF2-40B4-BE49-F238E27FC236}">
                    <a16:creationId xmlns:a16="http://schemas.microsoft.com/office/drawing/2014/main" id="{97BF5A23-3EE5-A544-B63F-39441F9570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01" y="201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5" name="Freeform 79">
                <a:extLst>
                  <a:ext uri="{FF2B5EF4-FFF2-40B4-BE49-F238E27FC236}">
                    <a16:creationId xmlns:a16="http://schemas.microsoft.com/office/drawing/2014/main" id="{4A1104EE-8916-8846-912D-77CFB0D16E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4923" y="368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6" name="Freeform 80">
                <a:extLst>
                  <a:ext uri="{FF2B5EF4-FFF2-40B4-BE49-F238E27FC236}">
                    <a16:creationId xmlns:a16="http://schemas.microsoft.com/office/drawing/2014/main" id="{8AB2BE49-86F2-5B40-A54B-992A7EB5D83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004" y="3193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7" name="Freeform 81">
                <a:extLst>
                  <a:ext uri="{FF2B5EF4-FFF2-40B4-BE49-F238E27FC236}">
                    <a16:creationId xmlns:a16="http://schemas.microsoft.com/office/drawing/2014/main" id="{AE4F7024-D760-B341-8C69-39BA5605A0B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820033">
                <a:off x="4161" y="363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8" name="Freeform 82">
                <a:extLst>
                  <a:ext uri="{FF2B5EF4-FFF2-40B4-BE49-F238E27FC236}">
                    <a16:creationId xmlns:a16="http://schemas.microsoft.com/office/drawing/2014/main" id="{350EC1D6-3AF4-DA47-8723-B984666C218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587" y="257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99" name="Freeform 83">
                <a:extLst>
                  <a:ext uri="{FF2B5EF4-FFF2-40B4-BE49-F238E27FC236}">
                    <a16:creationId xmlns:a16="http://schemas.microsoft.com/office/drawing/2014/main" id="{D739C086-D29A-E546-98AC-64A3956F178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5949041" flipV="1">
                <a:off x="5116" y="210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00" name="Freeform 84">
                <a:extLst>
                  <a:ext uri="{FF2B5EF4-FFF2-40B4-BE49-F238E27FC236}">
                    <a16:creationId xmlns:a16="http://schemas.microsoft.com/office/drawing/2014/main" id="{BC7A80F9-B708-D04A-B1A2-8116666067B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979" y="24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6" name="Group 105">
              <a:extLst>
                <a:ext uri="{FF2B5EF4-FFF2-40B4-BE49-F238E27FC236}">
                  <a16:creationId xmlns:a16="http://schemas.microsoft.com/office/drawing/2014/main" id="{1DDB62EA-61A1-1541-A482-DEB4C7A23EE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76" y="1875"/>
              <a:ext cx="5577" cy="1285"/>
              <a:chOff x="76" y="1875"/>
              <a:chExt cx="5577" cy="1285"/>
            </a:xfrm>
          </p:grpSpPr>
          <p:sp>
            <p:nvSpPr>
              <p:cNvPr id="7" name="Freeform 91">
                <a:extLst>
                  <a:ext uri="{FF2B5EF4-FFF2-40B4-BE49-F238E27FC236}">
                    <a16:creationId xmlns:a16="http://schemas.microsoft.com/office/drawing/2014/main" id="{87E51E31-7A13-4E4A-B47D-761204AD9608}"/>
                  </a:ext>
                </a:extLst>
              </p:cNvPr>
              <p:cNvSpPr>
                <a:spLocks/>
              </p:cNvSpPr>
              <p:nvPr/>
            </p:nvSpPr>
            <p:spPr bwMode="ltGray">
              <a:xfrm rot="-3632084">
                <a:off x="225" y="2083"/>
                <a:ext cx="1123" cy="1031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rgbClr val="808080">
                  <a:alpha val="50000"/>
                </a:srgbClr>
              </a:soli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grpSp>
            <p:nvGrpSpPr>
              <p:cNvPr id="8" name="Group 85">
                <a:extLst>
                  <a:ext uri="{FF2B5EF4-FFF2-40B4-BE49-F238E27FC236}">
                    <a16:creationId xmlns:a16="http://schemas.microsoft.com/office/drawing/2014/main" id="{75CD4CD7-470D-DE45-927F-FEACDD84A1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221"/>
                <a:ext cx="5509" cy="141"/>
                <a:chOff x="150" y="543"/>
                <a:chExt cx="5309" cy="200"/>
              </a:xfrm>
            </p:grpSpPr>
            <p:sp>
              <p:nvSpPr>
                <p:cNvPr id="18" name="AutoShape 86">
                  <a:extLst>
                    <a:ext uri="{FF2B5EF4-FFF2-40B4-BE49-F238E27FC236}">
                      <a16:creationId xmlns:a16="http://schemas.microsoft.com/office/drawing/2014/main" id="{CFC2B5B0-CAF9-4847-BE10-69AA09EF33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808080">
                    <a:alpha val="50000"/>
                  </a:srgbClr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9" name="Rectangle 87">
                  <a:extLst>
                    <a:ext uri="{FF2B5EF4-FFF2-40B4-BE49-F238E27FC236}">
                      <a16:creationId xmlns:a16="http://schemas.microsoft.com/office/drawing/2014/main" id="{06FD2949-5BAE-4A43-BFC5-0FB780C3DC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ltGray">
                <a:xfrm>
                  <a:off x="175" y="600"/>
                  <a:ext cx="5251" cy="50"/>
                </a:xfrm>
                <a:prstGeom prst="rect">
                  <a:avLst/>
                </a:prstGeom>
                <a:solidFill>
                  <a:srgbClr val="808080">
                    <a:alpha val="50000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9" name="Group 88">
                <a:extLst>
                  <a:ext uri="{FF2B5EF4-FFF2-40B4-BE49-F238E27FC236}">
                    <a16:creationId xmlns:a16="http://schemas.microsoft.com/office/drawing/2014/main" id="{CEA5842F-7308-2149-A172-E09D170B58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" y="2164"/>
                <a:ext cx="5509" cy="141"/>
                <a:chOff x="150" y="543"/>
                <a:chExt cx="5309" cy="200"/>
              </a:xfrm>
            </p:grpSpPr>
            <p:sp>
              <p:nvSpPr>
                <p:cNvPr id="16" name="AutoShape 89">
                  <a:extLst>
                    <a:ext uri="{FF2B5EF4-FFF2-40B4-BE49-F238E27FC236}">
                      <a16:creationId xmlns:a16="http://schemas.microsoft.com/office/drawing/2014/main" id="{8326B9F0-468B-724C-9753-A6CD6F54F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0" y="543"/>
                  <a:ext cx="5309" cy="200"/>
                </a:xfrm>
                <a:prstGeom prst="roundRect">
                  <a:avLst>
                    <a:gd name="adj" fmla="val 50000"/>
                  </a:avLst>
                </a:prstGeom>
                <a:gradFill rotWithShape="0">
                  <a:gsLst>
                    <a:gs pos="0">
                      <a:srgbClr val="B2B2B2">
                        <a:gamma/>
                        <a:shade val="46275"/>
                        <a:invGamma/>
                      </a:srgbClr>
                    </a:gs>
                    <a:gs pos="50000">
                      <a:srgbClr val="B2B2B2"/>
                    </a:gs>
                    <a:gs pos="100000">
                      <a:srgbClr val="B2B2B2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7" name="Rectangle 90">
                  <a:extLst>
                    <a:ext uri="{FF2B5EF4-FFF2-40B4-BE49-F238E27FC236}">
                      <a16:creationId xmlns:a16="http://schemas.microsoft.com/office/drawing/2014/main" id="{B36E75A4-0186-CA43-BDE1-76A3ACA777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" y="600"/>
                  <a:ext cx="5251" cy="50"/>
                </a:xfrm>
                <a:prstGeom prst="rect">
                  <a:avLst/>
                </a:prstGeom>
                <a:gradFill rotWithShape="0">
                  <a:gsLst>
                    <a:gs pos="0">
                      <a:srgbClr val="B2B2B2"/>
                    </a:gs>
                    <a:gs pos="50000">
                      <a:srgbClr val="B2B2B2">
                        <a:gamma/>
                        <a:tint val="27451"/>
                        <a:invGamma/>
                      </a:srgbClr>
                    </a:gs>
                    <a:gs pos="100000">
                      <a:srgbClr val="B2B2B2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  <p:grpSp>
            <p:nvGrpSpPr>
              <p:cNvPr id="10" name="Group 92">
                <a:extLst>
                  <a:ext uri="{FF2B5EF4-FFF2-40B4-BE49-F238E27FC236}">
                    <a16:creationId xmlns:a16="http://schemas.microsoft.com/office/drawing/2014/main" id="{F223F8FE-4BC6-0543-82D3-1569029A3F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629538">
                <a:off x="242" y="1912"/>
                <a:ext cx="1025" cy="952"/>
                <a:chOff x="1118" y="906"/>
                <a:chExt cx="2844" cy="2639"/>
              </a:xfrm>
            </p:grpSpPr>
            <p:sp>
              <p:nvSpPr>
                <p:cNvPr id="11" name="Freeform 93">
                  <a:extLst>
                    <a:ext uri="{FF2B5EF4-FFF2-40B4-BE49-F238E27FC236}">
                      <a16:creationId xmlns:a16="http://schemas.microsoft.com/office/drawing/2014/main" id="{B9E35F30-05BB-204C-B8F1-E4298B469C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1" y="935"/>
                  <a:ext cx="2844" cy="2609"/>
                </a:xfrm>
                <a:custGeom>
                  <a:avLst/>
                  <a:gdLst/>
                  <a:ahLst/>
                  <a:cxnLst>
                    <a:cxn ang="0">
                      <a:pos x="17" y="180"/>
                    </a:cxn>
                    <a:cxn ang="0">
                      <a:pos x="284" y="720"/>
                    </a:cxn>
                    <a:cxn ang="0">
                      <a:pos x="380" y="687"/>
                    </a:cxn>
                    <a:cxn ang="0">
                      <a:pos x="647" y="249"/>
                    </a:cxn>
                    <a:cxn ang="0">
                      <a:pos x="716" y="138"/>
                    </a:cxn>
                    <a:cxn ang="0">
                      <a:pos x="182" y="0"/>
                    </a:cxn>
                    <a:cxn ang="0">
                      <a:pos x="17" y="180"/>
                    </a:cxn>
                  </a:cxnLst>
                  <a:rect l="0" t="0" r="r" b="b"/>
                  <a:pathLst>
                    <a:path w="866" h="795">
                      <a:moveTo>
                        <a:pt x="17" y="180"/>
                      </a:moveTo>
                      <a:cubicBezTo>
                        <a:pt x="49" y="413"/>
                        <a:pt x="206" y="636"/>
                        <a:pt x="284" y="720"/>
                      </a:cubicBezTo>
                      <a:cubicBezTo>
                        <a:pt x="359" y="795"/>
                        <a:pt x="422" y="771"/>
                        <a:pt x="380" y="687"/>
                      </a:cubicBezTo>
                      <a:cubicBezTo>
                        <a:pt x="284" y="378"/>
                        <a:pt x="197" y="183"/>
                        <a:pt x="647" y="249"/>
                      </a:cubicBezTo>
                      <a:cubicBezTo>
                        <a:pt x="866" y="276"/>
                        <a:pt x="791" y="175"/>
                        <a:pt x="716" y="138"/>
                      </a:cubicBezTo>
                      <a:cubicBezTo>
                        <a:pt x="575" y="63"/>
                        <a:pt x="317" y="6"/>
                        <a:pt x="182" y="0"/>
                      </a:cubicBezTo>
                      <a:cubicBezTo>
                        <a:pt x="95" y="0"/>
                        <a:pt x="0" y="32"/>
                        <a:pt x="17" y="18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mpd="sng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2" name="Freeform 94">
                  <a:extLst>
                    <a:ext uri="{FF2B5EF4-FFF2-40B4-BE49-F238E27FC236}">
                      <a16:creationId xmlns:a16="http://schemas.microsoft.com/office/drawing/2014/main" id="{5CE14F70-E143-7948-A3AB-093F99A3B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0" y="950"/>
                  <a:ext cx="641" cy="1913"/>
                </a:xfrm>
                <a:custGeom>
                  <a:avLst/>
                  <a:gdLst/>
                  <a:ahLst/>
                  <a:cxnLst>
                    <a:cxn ang="0">
                      <a:pos x="209" y="42"/>
                    </a:cxn>
                    <a:cxn ang="0">
                      <a:pos x="1" y="551"/>
                    </a:cxn>
                    <a:cxn ang="0">
                      <a:pos x="218" y="1319"/>
                    </a:cxn>
                    <a:cxn ang="0">
                      <a:pos x="518" y="1845"/>
                    </a:cxn>
                    <a:cxn ang="0">
                      <a:pos x="551" y="1761"/>
                    </a:cxn>
                    <a:cxn ang="0">
                      <a:pos x="259" y="1060"/>
                    </a:cxn>
                    <a:cxn ang="0">
                      <a:pos x="218" y="559"/>
                    </a:cxn>
                    <a:cxn ang="0">
                      <a:pos x="343" y="192"/>
                    </a:cxn>
                    <a:cxn ang="0">
                      <a:pos x="476" y="117"/>
                    </a:cxn>
                    <a:cxn ang="0">
                      <a:pos x="635" y="58"/>
                    </a:cxn>
                    <a:cxn ang="0">
                      <a:pos x="518" y="8"/>
                    </a:cxn>
                    <a:cxn ang="0">
                      <a:pos x="326" y="8"/>
                    </a:cxn>
                    <a:cxn ang="0">
                      <a:pos x="209" y="42"/>
                    </a:cxn>
                  </a:cxnLst>
                  <a:rect l="0" t="0" r="r" b="b"/>
                  <a:pathLst>
                    <a:path w="642" h="1919">
                      <a:moveTo>
                        <a:pt x="209" y="42"/>
                      </a:moveTo>
                      <a:cubicBezTo>
                        <a:pt x="59" y="125"/>
                        <a:pt x="0" y="338"/>
                        <a:pt x="1" y="551"/>
                      </a:cubicBezTo>
                      <a:cubicBezTo>
                        <a:pt x="2" y="764"/>
                        <a:pt x="132" y="1103"/>
                        <a:pt x="218" y="1319"/>
                      </a:cubicBezTo>
                      <a:cubicBezTo>
                        <a:pt x="304" y="1535"/>
                        <a:pt x="462" y="1771"/>
                        <a:pt x="518" y="1845"/>
                      </a:cubicBezTo>
                      <a:cubicBezTo>
                        <a:pt x="574" y="1919"/>
                        <a:pt x="594" y="1892"/>
                        <a:pt x="551" y="1761"/>
                      </a:cubicBezTo>
                      <a:cubicBezTo>
                        <a:pt x="508" y="1630"/>
                        <a:pt x="314" y="1260"/>
                        <a:pt x="259" y="1060"/>
                      </a:cubicBezTo>
                      <a:cubicBezTo>
                        <a:pt x="204" y="860"/>
                        <a:pt x="204" y="704"/>
                        <a:pt x="218" y="559"/>
                      </a:cubicBezTo>
                      <a:cubicBezTo>
                        <a:pt x="232" y="414"/>
                        <a:pt x="300" y="266"/>
                        <a:pt x="343" y="192"/>
                      </a:cubicBezTo>
                      <a:cubicBezTo>
                        <a:pt x="386" y="118"/>
                        <a:pt x="427" y="139"/>
                        <a:pt x="476" y="117"/>
                      </a:cubicBezTo>
                      <a:cubicBezTo>
                        <a:pt x="525" y="95"/>
                        <a:pt x="628" y="76"/>
                        <a:pt x="635" y="58"/>
                      </a:cubicBezTo>
                      <a:cubicBezTo>
                        <a:pt x="642" y="40"/>
                        <a:pt x="569" y="16"/>
                        <a:pt x="518" y="8"/>
                      </a:cubicBezTo>
                      <a:cubicBezTo>
                        <a:pt x="467" y="0"/>
                        <a:pt x="378" y="2"/>
                        <a:pt x="326" y="8"/>
                      </a:cubicBezTo>
                      <a:cubicBezTo>
                        <a:pt x="274" y="14"/>
                        <a:pt x="259" y="0"/>
                        <a:pt x="209" y="42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3" name="Freeform 95">
                  <a:extLst>
                    <a:ext uri="{FF2B5EF4-FFF2-40B4-BE49-F238E27FC236}">
                      <a16:creationId xmlns:a16="http://schemas.microsoft.com/office/drawing/2014/main" id="{01556C93-852A-3548-BA6C-5969FB975C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9" y="905"/>
                  <a:ext cx="2411" cy="629"/>
                </a:xfrm>
                <a:custGeom>
                  <a:avLst/>
                  <a:gdLst/>
                  <a:ahLst/>
                  <a:cxnLst>
                    <a:cxn ang="0">
                      <a:pos x="11" y="117"/>
                    </a:cxn>
                    <a:cxn ang="0">
                      <a:pos x="250" y="10"/>
                    </a:cxn>
                    <a:cxn ang="0">
                      <a:pos x="765" y="58"/>
                    </a:cxn>
                    <a:cxn ang="0">
                      <a:pos x="1574" y="256"/>
                    </a:cxn>
                    <a:cxn ang="0">
                      <a:pos x="2162" y="470"/>
                    </a:cxn>
                    <a:cxn ang="0">
                      <a:pos x="2359" y="586"/>
                    </a:cxn>
                    <a:cxn ang="0">
                      <a:pos x="2307" y="601"/>
                    </a:cxn>
                    <a:cxn ang="0">
                      <a:pos x="1741" y="415"/>
                    </a:cxn>
                    <a:cxn ang="0">
                      <a:pos x="874" y="212"/>
                    </a:cxn>
                    <a:cxn ang="0">
                      <a:pos x="382" y="179"/>
                    </a:cxn>
                    <a:cxn ang="0">
                      <a:pos x="198" y="270"/>
                    </a:cxn>
                    <a:cxn ang="0">
                      <a:pos x="31" y="187"/>
                    </a:cxn>
                    <a:cxn ang="0">
                      <a:pos x="11" y="117"/>
                    </a:cxn>
                  </a:cxnLst>
                  <a:rect l="0" t="0" r="r" b="b"/>
                  <a:pathLst>
                    <a:path w="2411" h="630">
                      <a:moveTo>
                        <a:pt x="11" y="117"/>
                      </a:moveTo>
                      <a:cubicBezTo>
                        <a:pt x="41" y="92"/>
                        <a:pt x="124" y="20"/>
                        <a:pt x="250" y="10"/>
                      </a:cubicBezTo>
                      <a:cubicBezTo>
                        <a:pt x="375" y="0"/>
                        <a:pt x="545" y="18"/>
                        <a:pt x="765" y="58"/>
                      </a:cubicBezTo>
                      <a:cubicBezTo>
                        <a:pt x="986" y="100"/>
                        <a:pt x="1341" y="187"/>
                        <a:pt x="1574" y="256"/>
                      </a:cubicBezTo>
                      <a:cubicBezTo>
                        <a:pt x="1807" y="324"/>
                        <a:pt x="2032" y="415"/>
                        <a:pt x="2162" y="470"/>
                      </a:cubicBezTo>
                      <a:cubicBezTo>
                        <a:pt x="2293" y="525"/>
                        <a:pt x="2336" y="565"/>
                        <a:pt x="2359" y="586"/>
                      </a:cubicBezTo>
                      <a:cubicBezTo>
                        <a:pt x="2383" y="607"/>
                        <a:pt x="2411" y="630"/>
                        <a:pt x="2307" y="601"/>
                      </a:cubicBezTo>
                      <a:cubicBezTo>
                        <a:pt x="2204" y="573"/>
                        <a:pt x="1980" y="481"/>
                        <a:pt x="1741" y="415"/>
                      </a:cubicBezTo>
                      <a:cubicBezTo>
                        <a:pt x="1502" y="351"/>
                        <a:pt x="1100" y="251"/>
                        <a:pt x="874" y="212"/>
                      </a:cubicBezTo>
                      <a:cubicBezTo>
                        <a:pt x="648" y="173"/>
                        <a:pt x="495" y="169"/>
                        <a:pt x="382" y="179"/>
                      </a:cubicBezTo>
                      <a:cubicBezTo>
                        <a:pt x="269" y="189"/>
                        <a:pt x="256" y="269"/>
                        <a:pt x="198" y="270"/>
                      </a:cubicBezTo>
                      <a:cubicBezTo>
                        <a:pt x="140" y="271"/>
                        <a:pt x="62" y="212"/>
                        <a:pt x="31" y="187"/>
                      </a:cubicBezTo>
                      <a:cubicBezTo>
                        <a:pt x="0" y="162"/>
                        <a:pt x="15" y="132"/>
                        <a:pt x="11" y="117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75686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4" name="Freeform 96">
                  <a:extLst>
                    <a:ext uri="{FF2B5EF4-FFF2-40B4-BE49-F238E27FC236}">
                      <a16:creationId xmlns:a16="http://schemas.microsoft.com/office/drawing/2014/main" id="{E139DF98-C2ED-8740-A272-08E407F72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1" y="1612"/>
                  <a:ext cx="1548" cy="1500"/>
                </a:xfrm>
                <a:custGeom>
                  <a:avLst/>
                  <a:gdLst/>
                  <a:ahLst/>
                  <a:cxnLst>
                    <a:cxn ang="0">
                      <a:pos x="54" y="275"/>
                    </a:cxn>
                    <a:cxn ang="0">
                      <a:pos x="388" y="33"/>
                    </a:cxn>
                    <a:cxn ang="0">
                      <a:pos x="1323" y="74"/>
                    </a:cxn>
                    <a:cxn ang="0">
                      <a:pos x="1448" y="149"/>
                    </a:cxn>
                    <a:cxn ang="0">
                      <a:pos x="730" y="108"/>
                    </a:cxn>
                    <a:cxn ang="0">
                      <a:pos x="305" y="216"/>
                    </a:cxn>
                    <a:cxn ang="0">
                      <a:pos x="146" y="525"/>
                    </a:cxn>
                    <a:cxn ang="0">
                      <a:pos x="246" y="1126"/>
                    </a:cxn>
                    <a:cxn ang="0">
                      <a:pos x="338" y="1435"/>
                    </a:cxn>
                    <a:cxn ang="0">
                      <a:pos x="280" y="1435"/>
                    </a:cxn>
                    <a:cxn ang="0">
                      <a:pos x="121" y="1034"/>
                    </a:cxn>
                    <a:cxn ang="0">
                      <a:pos x="38" y="617"/>
                    </a:cxn>
                    <a:cxn ang="0">
                      <a:pos x="54" y="275"/>
                    </a:cxn>
                  </a:cxnLst>
                  <a:rect l="0" t="0" r="r" b="b"/>
                  <a:pathLst>
                    <a:path w="1547" h="1502">
                      <a:moveTo>
                        <a:pt x="54" y="275"/>
                      </a:moveTo>
                      <a:cubicBezTo>
                        <a:pt x="112" y="178"/>
                        <a:pt x="177" y="66"/>
                        <a:pt x="388" y="33"/>
                      </a:cubicBezTo>
                      <a:cubicBezTo>
                        <a:pt x="599" y="0"/>
                        <a:pt x="1146" y="55"/>
                        <a:pt x="1323" y="74"/>
                      </a:cubicBezTo>
                      <a:cubicBezTo>
                        <a:pt x="1500" y="93"/>
                        <a:pt x="1547" y="143"/>
                        <a:pt x="1448" y="149"/>
                      </a:cubicBezTo>
                      <a:cubicBezTo>
                        <a:pt x="1349" y="155"/>
                        <a:pt x="920" y="97"/>
                        <a:pt x="730" y="108"/>
                      </a:cubicBezTo>
                      <a:cubicBezTo>
                        <a:pt x="540" y="119"/>
                        <a:pt x="402" y="147"/>
                        <a:pt x="305" y="216"/>
                      </a:cubicBezTo>
                      <a:cubicBezTo>
                        <a:pt x="208" y="285"/>
                        <a:pt x="156" y="373"/>
                        <a:pt x="146" y="525"/>
                      </a:cubicBezTo>
                      <a:cubicBezTo>
                        <a:pt x="136" y="677"/>
                        <a:pt x="214" y="974"/>
                        <a:pt x="246" y="1126"/>
                      </a:cubicBezTo>
                      <a:cubicBezTo>
                        <a:pt x="278" y="1278"/>
                        <a:pt x="332" y="1383"/>
                        <a:pt x="338" y="1435"/>
                      </a:cubicBezTo>
                      <a:cubicBezTo>
                        <a:pt x="344" y="1487"/>
                        <a:pt x="316" y="1502"/>
                        <a:pt x="280" y="1435"/>
                      </a:cubicBezTo>
                      <a:cubicBezTo>
                        <a:pt x="244" y="1368"/>
                        <a:pt x="161" y="1170"/>
                        <a:pt x="121" y="1034"/>
                      </a:cubicBezTo>
                      <a:cubicBezTo>
                        <a:pt x="81" y="898"/>
                        <a:pt x="49" y="743"/>
                        <a:pt x="38" y="617"/>
                      </a:cubicBezTo>
                      <a:cubicBezTo>
                        <a:pt x="27" y="491"/>
                        <a:pt x="0" y="375"/>
                        <a:pt x="54" y="275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50000">
                      <a:schemeClr val="accent1">
                        <a:gamma/>
                        <a:tint val="15294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  <p:sp>
              <p:nvSpPr>
                <p:cNvPr id="15" name="Freeform 97">
                  <a:extLst>
                    <a:ext uri="{FF2B5EF4-FFF2-40B4-BE49-F238E27FC236}">
                      <a16:creationId xmlns:a16="http://schemas.microsoft.com/office/drawing/2014/main" id="{82C69EB9-FDDB-274E-A39B-FA106C41E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1" y="1429"/>
                  <a:ext cx="918" cy="909"/>
                </a:xfrm>
                <a:custGeom>
                  <a:avLst/>
                  <a:gdLst/>
                  <a:ahLst/>
                  <a:cxnLst>
                    <a:cxn ang="0">
                      <a:pos x="14" y="164"/>
                    </a:cxn>
                    <a:cxn ang="0">
                      <a:pos x="216" y="33"/>
                    </a:cxn>
                    <a:cxn ang="0">
                      <a:pos x="871" y="217"/>
                    </a:cxn>
                    <a:cxn ang="0">
                      <a:pos x="613" y="258"/>
                    </a:cxn>
                    <a:cxn ang="0">
                      <a:pos x="396" y="400"/>
                    </a:cxn>
                    <a:cxn ang="0">
                      <a:pos x="287" y="576"/>
                    </a:cxn>
                    <a:cxn ang="0">
                      <a:pos x="262" y="843"/>
                    </a:cxn>
                    <a:cxn ang="0">
                      <a:pos x="14" y="164"/>
                    </a:cxn>
                  </a:cxnLst>
                  <a:rect l="0" t="0" r="r" b="b"/>
                  <a:pathLst>
                    <a:path w="921" h="912">
                      <a:moveTo>
                        <a:pt x="14" y="164"/>
                      </a:moveTo>
                      <a:cubicBezTo>
                        <a:pt x="0" y="66"/>
                        <a:pt x="67" y="0"/>
                        <a:pt x="216" y="33"/>
                      </a:cubicBezTo>
                      <a:cubicBezTo>
                        <a:pt x="419" y="54"/>
                        <a:pt x="487" y="8"/>
                        <a:pt x="871" y="217"/>
                      </a:cubicBezTo>
                      <a:cubicBezTo>
                        <a:pt x="921" y="234"/>
                        <a:pt x="692" y="228"/>
                        <a:pt x="613" y="258"/>
                      </a:cubicBezTo>
                      <a:cubicBezTo>
                        <a:pt x="534" y="288"/>
                        <a:pt x="450" y="347"/>
                        <a:pt x="396" y="400"/>
                      </a:cubicBezTo>
                      <a:cubicBezTo>
                        <a:pt x="342" y="453"/>
                        <a:pt x="309" y="502"/>
                        <a:pt x="287" y="576"/>
                      </a:cubicBezTo>
                      <a:cubicBezTo>
                        <a:pt x="265" y="650"/>
                        <a:pt x="308" y="912"/>
                        <a:pt x="262" y="843"/>
                      </a:cubicBezTo>
                      <a:cubicBezTo>
                        <a:pt x="45" y="626"/>
                        <a:pt x="59" y="295"/>
                        <a:pt x="14" y="16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12157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1pPr>
                  <a:lvl2pPr marL="37931725" indent="-37474525"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2pPr>
                  <a:lvl3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3pPr>
                  <a:lvl4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eaLnBrk="0" hangingPunct="0"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/>
                  <a:endParaRPr lang="it-IT" altLang="it-IT"/>
                </a:p>
              </p:txBody>
            </p:sp>
          </p:grpSp>
        </p:grpSp>
      </p:grpSp>
      <p:sp>
        <p:nvSpPr>
          <p:cNvPr id="10353" name="Rectangle 113"/>
          <p:cNvSpPr>
            <a:spLocks noGrp="1" noChangeArrowheads="1"/>
          </p:cNvSpPr>
          <p:nvPr>
            <p:ph type="ctrTitle" sz="quarter"/>
          </p:nvPr>
        </p:nvSpPr>
        <p:spPr>
          <a:xfrm>
            <a:off x="1905000" y="2209800"/>
            <a:ext cx="6858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10354" name="Rectangle 11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886200"/>
            <a:ext cx="533400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101" name="Rectangle 115">
            <a:extLst>
              <a:ext uri="{FF2B5EF4-FFF2-40B4-BE49-F238E27FC236}">
                <a16:creationId xmlns:a16="http://schemas.microsoft.com/office/drawing/2014/main" id="{CDD78D26-CD43-C443-8BF1-C6CD541DA34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02" name="Rectangle 116">
            <a:extLst>
              <a:ext uri="{FF2B5EF4-FFF2-40B4-BE49-F238E27FC236}">
                <a16:creationId xmlns:a16="http://schemas.microsoft.com/office/drawing/2014/main" id="{A45040A1-C6B3-7347-A18D-D4599E727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103" name="Rectangle 117">
            <a:extLst>
              <a:ext uri="{FF2B5EF4-FFF2-40B4-BE49-F238E27FC236}">
                <a16:creationId xmlns:a16="http://schemas.microsoft.com/office/drawing/2014/main" id="{C691B47D-6761-5F48-A942-176A6EC1E3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A00A9-02CC-D345-94FF-00709551A21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162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77F3E674-7029-3B40-8F39-0978ABB21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88A18276-7F81-B749-AAF8-1DF03EB30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74974AF8-876D-AD4E-A257-B0ED5EF3EC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BB4BBB-2BCB-8641-8C41-A890202EF14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86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691DF86B-F81F-FA4C-AE9C-AB12B1A47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3C503B08-CD93-5240-BE91-82D336C060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7A7E5EE1-4C10-6146-9A3B-D862808D3D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A8DDC-153E-3F4E-AEB0-401B8FDE8ED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330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3C2FEC3E-E959-C142-90AC-A5DD127B0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4674CE3D-D497-6342-8A52-4BA304245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6E8100AE-4C77-564C-A64E-5409F56F3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4F484-52F3-A94B-91FF-934884EF845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46632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387">
            <a:extLst>
              <a:ext uri="{FF2B5EF4-FFF2-40B4-BE49-F238E27FC236}">
                <a16:creationId xmlns:a16="http://schemas.microsoft.com/office/drawing/2014/main" id="{2C4CFF51-971C-3541-9F9A-81BC41518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388">
            <a:extLst>
              <a:ext uri="{FF2B5EF4-FFF2-40B4-BE49-F238E27FC236}">
                <a16:creationId xmlns:a16="http://schemas.microsoft.com/office/drawing/2014/main" id="{88160A08-A64C-494E-B936-8837ADB5C8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6" name="Rectangle 389">
            <a:extLst>
              <a:ext uri="{FF2B5EF4-FFF2-40B4-BE49-F238E27FC236}">
                <a16:creationId xmlns:a16="http://schemas.microsoft.com/office/drawing/2014/main" id="{86DB3C47-2D90-0D47-A9BD-362F56613D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71B20-45D1-DD48-9548-C3EB34CCFA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4071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0464F83D-F255-154C-8526-F346260493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38BC069C-0C27-464A-81DB-7D84FB123B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6F10498A-6BFB-D841-9B58-ABF1FDA4AF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EE046-2E79-A84D-9773-119A7C59CEF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58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387">
            <a:extLst>
              <a:ext uri="{FF2B5EF4-FFF2-40B4-BE49-F238E27FC236}">
                <a16:creationId xmlns:a16="http://schemas.microsoft.com/office/drawing/2014/main" id="{7EC9DCB2-9C6E-9544-959F-A5A335DFA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388">
            <a:extLst>
              <a:ext uri="{FF2B5EF4-FFF2-40B4-BE49-F238E27FC236}">
                <a16:creationId xmlns:a16="http://schemas.microsoft.com/office/drawing/2014/main" id="{5DF0E6F4-FCE9-2641-8EB7-832C04AA7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9" name="Rectangle 389">
            <a:extLst>
              <a:ext uri="{FF2B5EF4-FFF2-40B4-BE49-F238E27FC236}">
                <a16:creationId xmlns:a16="http://schemas.microsoft.com/office/drawing/2014/main" id="{570FA120-9AFC-4343-84F1-07243D86B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93F42-FA93-3542-A6BF-560B2084CBE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828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387">
            <a:extLst>
              <a:ext uri="{FF2B5EF4-FFF2-40B4-BE49-F238E27FC236}">
                <a16:creationId xmlns:a16="http://schemas.microsoft.com/office/drawing/2014/main" id="{6FD2134C-7BA4-C64E-8278-FD2464AAF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388">
            <a:extLst>
              <a:ext uri="{FF2B5EF4-FFF2-40B4-BE49-F238E27FC236}">
                <a16:creationId xmlns:a16="http://schemas.microsoft.com/office/drawing/2014/main" id="{A7EB0DDA-8872-E24B-802E-B42E4CD3F2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5" name="Rectangle 389">
            <a:extLst>
              <a:ext uri="{FF2B5EF4-FFF2-40B4-BE49-F238E27FC236}">
                <a16:creationId xmlns:a16="http://schemas.microsoft.com/office/drawing/2014/main" id="{14D57E82-A582-334F-BECA-2FF46FC097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70900-9E94-9B4E-95BF-9C4BF2400F7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4876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7">
            <a:extLst>
              <a:ext uri="{FF2B5EF4-FFF2-40B4-BE49-F238E27FC236}">
                <a16:creationId xmlns:a16="http://schemas.microsoft.com/office/drawing/2014/main" id="{698F02EC-F8AC-EB4D-A507-232FC18B3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388">
            <a:extLst>
              <a:ext uri="{FF2B5EF4-FFF2-40B4-BE49-F238E27FC236}">
                <a16:creationId xmlns:a16="http://schemas.microsoft.com/office/drawing/2014/main" id="{A3BC4BE5-95AC-4D4E-8209-192794C83D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4" name="Rectangle 389">
            <a:extLst>
              <a:ext uri="{FF2B5EF4-FFF2-40B4-BE49-F238E27FC236}">
                <a16:creationId xmlns:a16="http://schemas.microsoft.com/office/drawing/2014/main" id="{96C770BF-327A-EF4A-B81F-A2B6A3EC39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2E0D0-4F3B-9A46-A6E9-557FFACA8C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870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1BAF603E-6393-CE4F-99B6-7D3EE2D06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C9A80329-C89B-2849-B225-B6C16C5E7B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E5203B52-EBFC-AD4B-8A6C-422D3CAB45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502C-B0F9-8843-A2F1-9753346983D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401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387">
            <a:extLst>
              <a:ext uri="{FF2B5EF4-FFF2-40B4-BE49-F238E27FC236}">
                <a16:creationId xmlns:a16="http://schemas.microsoft.com/office/drawing/2014/main" id="{C255BE70-3335-C14B-AC97-D43F3920E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388">
            <a:extLst>
              <a:ext uri="{FF2B5EF4-FFF2-40B4-BE49-F238E27FC236}">
                <a16:creationId xmlns:a16="http://schemas.microsoft.com/office/drawing/2014/main" id="{45F71089-99F2-0A43-AFEA-C0046CE3EF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7" name="Rectangle 389">
            <a:extLst>
              <a:ext uri="{FF2B5EF4-FFF2-40B4-BE49-F238E27FC236}">
                <a16:creationId xmlns:a16="http://schemas.microsoft.com/office/drawing/2014/main" id="{0F714BE7-5C37-6F49-AF48-CBF8EFFD95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5A628-4639-1E42-BB66-72C3608E6F7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2396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82">
            <a:extLst>
              <a:ext uri="{FF2B5EF4-FFF2-40B4-BE49-F238E27FC236}">
                <a16:creationId xmlns:a16="http://schemas.microsoft.com/office/drawing/2014/main" id="{E10CB798-3275-FA4E-8243-64979082AD19}"/>
              </a:ext>
            </a:extLst>
          </p:cNvPr>
          <p:cNvGrpSpPr>
            <a:grpSpLocks/>
          </p:cNvGrpSpPr>
          <p:nvPr/>
        </p:nvGrpSpPr>
        <p:grpSpPr bwMode="auto">
          <a:xfrm>
            <a:off x="-254000" y="-50800"/>
            <a:ext cx="9518650" cy="7229475"/>
            <a:chOff x="-160" y="-32"/>
            <a:chExt cx="5996" cy="4554"/>
          </a:xfrm>
        </p:grpSpPr>
        <p:grpSp>
          <p:nvGrpSpPr>
            <p:cNvPr id="1032" name="Group 381">
              <a:extLst>
                <a:ext uri="{FF2B5EF4-FFF2-40B4-BE49-F238E27FC236}">
                  <a16:creationId xmlns:a16="http://schemas.microsoft.com/office/drawing/2014/main" id="{EAD3837A-5B3C-0449-B40A-0AECD37EBF8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160" y="-32"/>
              <a:ext cx="5996" cy="4554"/>
              <a:chOff x="-160" y="-32"/>
              <a:chExt cx="5996" cy="4554"/>
            </a:xfrm>
          </p:grpSpPr>
          <p:sp>
            <p:nvSpPr>
              <p:cNvPr id="1324" name="Freeform 300">
                <a:extLst>
                  <a:ext uri="{FF2B5EF4-FFF2-40B4-BE49-F238E27FC236}">
                    <a16:creationId xmlns:a16="http://schemas.microsoft.com/office/drawing/2014/main" id="{00D555BE-BB2B-4641-89C5-DCCE69FCD84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16" y="297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5" name="Freeform 301">
                <a:extLst>
                  <a:ext uri="{FF2B5EF4-FFF2-40B4-BE49-F238E27FC236}">
                    <a16:creationId xmlns:a16="http://schemas.microsoft.com/office/drawing/2014/main" id="{92CB3D30-A1AE-774F-9281-9090E7DA479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02" y="256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6" name="Freeform 302">
                <a:extLst>
                  <a:ext uri="{FF2B5EF4-FFF2-40B4-BE49-F238E27FC236}">
                    <a16:creationId xmlns:a16="http://schemas.microsoft.com/office/drawing/2014/main" id="{5F495A27-19BC-CF4C-AA02-D7215ECE4AA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290" y="3030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7" name="Freeform 303">
                <a:extLst>
                  <a:ext uri="{FF2B5EF4-FFF2-40B4-BE49-F238E27FC236}">
                    <a16:creationId xmlns:a16="http://schemas.microsoft.com/office/drawing/2014/main" id="{EB32F144-4B72-3540-A569-748192EA8A8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611" y="354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8" name="Freeform 304">
                <a:extLst>
                  <a:ext uri="{FF2B5EF4-FFF2-40B4-BE49-F238E27FC236}">
                    <a16:creationId xmlns:a16="http://schemas.microsoft.com/office/drawing/2014/main" id="{75870E9E-3E02-014C-A82D-399A0AD35F3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82" y="1813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9" name="Freeform 305">
                <a:extLst>
                  <a:ext uri="{FF2B5EF4-FFF2-40B4-BE49-F238E27FC236}">
                    <a16:creationId xmlns:a16="http://schemas.microsoft.com/office/drawing/2014/main" id="{AD74D411-2690-6645-AC32-9D9D2CA6060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91" y="2046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0" name="Freeform 306">
                <a:extLst>
                  <a:ext uri="{FF2B5EF4-FFF2-40B4-BE49-F238E27FC236}">
                    <a16:creationId xmlns:a16="http://schemas.microsoft.com/office/drawing/2014/main" id="{9823D740-EA04-434A-AD93-18619FAAAACC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256" y="187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1" name="Freeform 307">
                <a:extLst>
                  <a:ext uri="{FF2B5EF4-FFF2-40B4-BE49-F238E27FC236}">
                    <a16:creationId xmlns:a16="http://schemas.microsoft.com/office/drawing/2014/main" id="{0CABA5D8-F4D4-8E41-9ECE-36E5869AE9C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58" y="336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2" name="Freeform 308">
                <a:extLst>
                  <a:ext uri="{FF2B5EF4-FFF2-40B4-BE49-F238E27FC236}">
                    <a16:creationId xmlns:a16="http://schemas.microsoft.com/office/drawing/2014/main" id="{3061FC6C-2E94-9F42-98C1-A589DEF168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3" y="2983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3" name="Freeform 309">
                <a:extLst>
                  <a:ext uri="{FF2B5EF4-FFF2-40B4-BE49-F238E27FC236}">
                    <a16:creationId xmlns:a16="http://schemas.microsoft.com/office/drawing/2014/main" id="{D9217291-EBC1-C443-965B-4AF18371AD5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617" y="373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4" name="Freeform 310">
                <a:extLst>
                  <a:ext uri="{FF2B5EF4-FFF2-40B4-BE49-F238E27FC236}">
                    <a16:creationId xmlns:a16="http://schemas.microsoft.com/office/drawing/2014/main" id="{66D1BC94-9BC0-ED46-81C2-D147C52C912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018034">
                <a:off x="1968" y="3558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5" name="Freeform 311">
                <a:extLst>
                  <a:ext uri="{FF2B5EF4-FFF2-40B4-BE49-F238E27FC236}">
                    <a16:creationId xmlns:a16="http://schemas.microsoft.com/office/drawing/2014/main" id="{D19B55B7-E461-A243-8E56-F9C66614B90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402" y="304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6" name="Freeform 312">
                <a:extLst>
                  <a:ext uri="{FF2B5EF4-FFF2-40B4-BE49-F238E27FC236}">
                    <a16:creationId xmlns:a16="http://schemas.microsoft.com/office/drawing/2014/main" id="{3FA7502C-4656-7849-AE0F-71F4F148EFE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190" y="224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7" name="Freeform 313">
                <a:extLst>
                  <a:ext uri="{FF2B5EF4-FFF2-40B4-BE49-F238E27FC236}">
                    <a16:creationId xmlns:a16="http://schemas.microsoft.com/office/drawing/2014/main" id="{0D91D50E-0A67-EA4C-9FC0-CE4F9B34079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798" y="234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8" name="Freeform 314">
                <a:extLst>
                  <a:ext uri="{FF2B5EF4-FFF2-40B4-BE49-F238E27FC236}">
                    <a16:creationId xmlns:a16="http://schemas.microsoft.com/office/drawing/2014/main" id="{775EF739-8ABD-F94F-83F5-D78125683CF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29" y="271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39" name="Freeform 315">
                <a:extLst>
                  <a:ext uri="{FF2B5EF4-FFF2-40B4-BE49-F238E27FC236}">
                    <a16:creationId xmlns:a16="http://schemas.microsoft.com/office/drawing/2014/main" id="{7ECACBBB-451C-3943-BB23-A8D03391DFA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15" y="2561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0" name="Freeform 316">
                <a:extLst>
                  <a:ext uri="{FF2B5EF4-FFF2-40B4-BE49-F238E27FC236}">
                    <a16:creationId xmlns:a16="http://schemas.microsoft.com/office/drawing/2014/main" id="{691BBC0B-FD33-0D4D-BA3E-EA7AAF4B914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55" y="2986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1" name="Freeform 317">
                <a:extLst>
                  <a:ext uri="{FF2B5EF4-FFF2-40B4-BE49-F238E27FC236}">
                    <a16:creationId xmlns:a16="http://schemas.microsoft.com/office/drawing/2014/main" id="{7D61A0CB-B8E9-1B41-989C-F26A9A8FDDB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-2130091">
                <a:off x="740" y="372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2" name="Freeform 318">
                <a:extLst>
                  <a:ext uri="{FF2B5EF4-FFF2-40B4-BE49-F238E27FC236}">
                    <a16:creationId xmlns:a16="http://schemas.microsoft.com/office/drawing/2014/main" id="{A0D7F7F4-4BF1-BA4E-BE3A-6A347DD98B1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23" y="193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3" name="Freeform 319">
                <a:extLst>
                  <a:ext uri="{FF2B5EF4-FFF2-40B4-BE49-F238E27FC236}">
                    <a16:creationId xmlns:a16="http://schemas.microsoft.com/office/drawing/2014/main" id="{AF8DCDB6-9387-DC45-A09B-6203F97D447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004" y="2038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4" name="Freeform 320">
                <a:extLst>
                  <a:ext uri="{FF2B5EF4-FFF2-40B4-BE49-F238E27FC236}">
                    <a16:creationId xmlns:a16="http://schemas.microsoft.com/office/drawing/2014/main" id="{22DFCF02-BCCD-004D-BE67-DE4681F75B9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-71" y="198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5" name="Freeform 321">
                <a:extLst>
                  <a:ext uri="{FF2B5EF4-FFF2-40B4-BE49-F238E27FC236}">
                    <a16:creationId xmlns:a16="http://schemas.microsoft.com/office/drawing/2014/main" id="{24FE4322-E052-1045-99FB-5BF8540515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71" y="335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6" name="Freeform 322">
                <a:extLst>
                  <a:ext uri="{FF2B5EF4-FFF2-40B4-BE49-F238E27FC236}">
                    <a16:creationId xmlns:a16="http://schemas.microsoft.com/office/drawing/2014/main" id="{F5FE9AD5-17C4-AC44-9441-1451AF34A3B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2" y="2939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7" name="Freeform 323">
                <a:extLst>
                  <a:ext uri="{FF2B5EF4-FFF2-40B4-BE49-F238E27FC236}">
                    <a16:creationId xmlns:a16="http://schemas.microsoft.com/office/drawing/2014/main" id="{541EFB88-1084-3946-9AD2-0D343CD0E2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518" y="3710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8" name="Freeform 324">
                <a:extLst>
                  <a:ext uri="{FF2B5EF4-FFF2-40B4-BE49-F238E27FC236}">
                    <a16:creationId xmlns:a16="http://schemas.microsoft.com/office/drawing/2014/main" id="{AC4AC617-9E56-9549-9EC2-A8AC9B254F7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508134">
                <a:off x="-23" y="3503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49" name="Freeform 325">
                <a:extLst>
                  <a:ext uri="{FF2B5EF4-FFF2-40B4-BE49-F238E27FC236}">
                    <a16:creationId xmlns:a16="http://schemas.microsoft.com/office/drawing/2014/main" id="{B3F4D00E-D296-6040-89DE-9ABF546C8D5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171" y="288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0" name="Freeform 326">
                <a:extLst>
                  <a:ext uri="{FF2B5EF4-FFF2-40B4-BE49-F238E27FC236}">
                    <a16:creationId xmlns:a16="http://schemas.microsoft.com/office/drawing/2014/main" id="{8BBC15B0-D0A6-3B46-8840-ADE79532C07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47" y="202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1" name="Freeform 327">
                <a:extLst>
                  <a:ext uri="{FF2B5EF4-FFF2-40B4-BE49-F238E27FC236}">
                    <a16:creationId xmlns:a16="http://schemas.microsoft.com/office/drawing/2014/main" id="{0954655B-EC65-D94E-A5E3-4FDAD79A07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503" y="220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2" name="Freeform 328">
                <a:extLst>
                  <a:ext uri="{FF2B5EF4-FFF2-40B4-BE49-F238E27FC236}">
                    <a16:creationId xmlns:a16="http://schemas.microsoft.com/office/drawing/2014/main" id="{6B57EFC7-D432-D144-8226-1D2544CCBA5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212" y="85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3" name="Freeform 329">
                <a:extLst>
                  <a:ext uri="{FF2B5EF4-FFF2-40B4-BE49-F238E27FC236}">
                    <a16:creationId xmlns:a16="http://schemas.microsoft.com/office/drawing/2014/main" id="{D16F7608-8405-8844-BA9E-ED233A812C7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" y="44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4" name="Freeform 330">
                <a:extLst>
                  <a:ext uri="{FF2B5EF4-FFF2-40B4-BE49-F238E27FC236}">
                    <a16:creationId xmlns:a16="http://schemas.microsoft.com/office/drawing/2014/main" id="{8D7B2DB2-7AFB-7F4D-9CB9-0D369674812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-18" y="1102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5" name="Freeform 331">
                <a:extLst>
                  <a:ext uri="{FF2B5EF4-FFF2-40B4-BE49-F238E27FC236}">
                    <a16:creationId xmlns:a16="http://schemas.microsoft.com/office/drawing/2014/main" id="{3D9124FD-1DC7-7645-8747-466C0A0F577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723" y="161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6" name="Freeform 332">
                <a:extLst>
                  <a:ext uri="{FF2B5EF4-FFF2-40B4-BE49-F238E27FC236}">
                    <a16:creationId xmlns:a16="http://schemas.microsoft.com/office/drawing/2014/main" id="{AF5B32AC-AFB5-C843-8F9B-B94148DC7EF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06" y="-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7" name="Freeform 333">
                <a:extLst>
                  <a:ext uri="{FF2B5EF4-FFF2-40B4-BE49-F238E27FC236}">
                    <a16:creationId xmlns:a16="http://schemas.microsoft.com/office/drawing/2014/main" id="{3A152C8B-DC5A-2742-91BF-10FCB423E21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987" y="82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8" name="Freeform 334">
                <a:extLst>
                  <a:ext uri="{FF2B5EF4-FFF2-40B4-BE49-F238E27FC236}">
                    <a16:creationId xmlns:a16="http://schemas.microsoft.com/office/drawing/2014/main" id="{FA5707F3-A61C-954F-9383-1000BBE1286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188" y="-111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59" name="Freeform 335">
                <a:extLst>
                  <a:ext uri="{FF2B5EF4-FFF2-40B4-BE49-F238E27FC236}">
                    <a16:creationId xmlns:a16="http://schemas.microsoft.com/office/drawing/2014/main" id="{34A67FA1-22D7-5140-B542-328102B7FA3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854" y="124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0" name="Freeform 336">
                <a:extLst>
                  <a:ext uri="{FF2B5EF4-FFF2-40B4-BE49-F238E27FC236}">
                    <a16:creationId xmlns:a16="http://schemas.microsoft.com/office/drawing/2014/main" id="{447CC01D-2B46-B045-8328-68B489CFE5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87" y="935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1" name="Freeform 337">
                <a:extLst>
                  <a:ext uri="{FF2B5EF4-FFF2-40B4-BE49-F238E27FC236}">
                    <a16:creationId xmlns:a16="http://schemas.microsoft.com/office/drawing/2014/main" id="{18FA9E06-8F24-774A-A88A-814FFC1379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1489" y="1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2" name="Freeform 338">
                <a:extLst>
                  <a:ext uri="{FF2B5EF4-FFF2-40B4-BE49-F238E27FC236}">
                    <a16:creationId xmlns:a16="http://schemas.microsoft.com/office/drawing/2014/main" id="{28424AA9-9788-144A-A6CB-8E79BE98AB1F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-160" y="166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3" name="Freeform 339">
                <a:extLst>
                  <a:ext uri="{FF2B5EF4-FFF2-40B4-BE49-F238E27FC236}">
                    <a16:creationId xmlns:a16="http://schemas.microsoft.com/office/drawing/2014/main" id="{08A9F26E-B9B8-E04E-AB79-2BE712DD21A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1298" y="92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4" name="Freeform 340">
                <a:extLst>
                  <a:ext uri="{FF2B5EF4-FFF2-40B4-BE49-F238E27FC236}">
                    <a16:creationId xmlns:a16="http://schemas.microsoft.com/office/drawing/2014/main" id="{D640B31F-1578-9A42-8EA0-380E990DC4B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930" y="6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5" name="Freeform 341">
                <a:extLst>
                  <a:ext uri="{FF2B5EF4-FFF2-40B4-BE49-F238E27FC236}">
                    <a16:creationId xmlns:a16="http://schemas.microsoft.com/office/drawing/2014/main" id="{DB7FC057-88C2-3242-A642-A775CD4C57E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-18" y="22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6" name="Freeform 342">
                <a:extLst>
                  <a:ext uri="{FF2B5EF4-FFF2-40B4-BE49-F238E27FC236}">
                    <a16:creationId xmlns:a16="http://schemas.microsoft.com/office/drawing/2014/main" id="{22A9E539-3165-4F46-ABE5-74801CBD9E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307" y="85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7" name="Freeform 343">
                <a:extLst>
                  <a:ext uri="{FF2B5EF4-FFF2-40B4-BE49-F238E27FC236}">
                    <a16:creationId xmlns:a16="http://schemas.microsoft.com/office/drawing/2014/main" id="{E4A7F062-1DE1-D24D-AA3B-D2ACB49C870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193" y="449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8" name="Freeform 344">
                <a:extLst>
                  <a:ext uri="{FF2B5EF4-FFF2-40B4-BE49-F238E27FC236}">
                    <a16:creationId xmlns:a16="http://schemas.microsoft.com/office/drawing/2014/main" id="{039F1CA6-F32D-104C-8A1C-6E3482B2A43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077" y="1102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69" name="Freeform 345">
                <a:extLst>
                  <a:ext uri="{FF2B5EF4-FFF2-40B4-BE49-F238E27FC236}">
                    <a16:creationId xmlns:a16="http://schemas.microsoft.com/office/drawing/2014/main" id="{8FB56086-4E9E-5542-ABEA-CD907F6342D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2818" y="161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0" name="Freeform 346">
                <a:extLst>
                  <a:ext uri="{FF2B5EF4-FFF2-40B4-BE49-F238E27FC236}">
                    <a16:creationId xmlns:a16="http://schemas.microsoft.com/office/drawing/2014/main" id="{14CE0294-6590-2F49-9135-9F08887423C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901" y="-19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1" name="Freeform 347">
                <a:extLst>
                  <a:ext uri="{FF2B5EF4-FFF2-40B4-BE49-F238E27FC236}">
                    <a16:creationId xmlns:a16="http://schemas.microsoft.com/office/drawing/2014/main" id="{6D175154-4EDD-3E4E-8293-8B3780ED4BE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3082" y="82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2" name="Freeform 348">
                <a:extLst>
                  <a:ext uri="{FF2B5EF4-FFF2-40B4-BE49-F238E27FC236}">
                    <a16:creationId xmlns:a16="http://schemas.microsoft.com/office/drawing/2014/main" id="{F9667339-70BF-D04C-811A-436F68ADF6F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2007" y="3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3" name="Freeform 349">
                <a:extLst>
                  <a:ext uri="{FF2B5EF4-FFF2-40B4-BE49-F238E27FC236}">
                    <a16:creationId xmlns:a16="http://schemas.microsoft.com/office/drawing/2014/main" id="{20854F24-3E12-A647-B56F-80EA93B49F0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2949" y="124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4" name="Freeform 350">
                <a:extLst>
                  <a:ext uri="{FF2B5EF4-FFF2-40B4-BE49-F238E27FC236}">
                    <a16:creationId xmlns:a16="http://schemas.microsoft.com/office/drawing/2014/main" id="{6418990C-3340-9A4E-87E9-12935B871216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1910" y="1055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5" name="Freeform 351">
                <a:extLst>
                  <a:ext uri="{FF2B5EF4-FFF2-40B4-BE49-F238E27FC236}">
                    <a16:creationId xmlns:a16="http://schemas.microsoft.com/office/drawing/2014/main" id="{B8F73BF9-DA4A-AB4D-98AF-B6B9F5F806B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3584" y="1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6" name="Freeform 352">
                <a:extLst>
                  <a:ext uri="{FF2B5EF4-FFF2-40B4-BE49-F238E27FC236}">
                    <a16:creationId xmlns:a16="http://schemas.microsoft.com/office/drawing/2014/main" id="{07C299E6-51B3-7846-9101-40C45808FEE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1935" y="1667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7" name="Freeform 353">
                <a:extLst>
                  <a:ext uri="{FF2B5EF4-FFF2-40B4-BE49-F238E27FC236}">
                    <a16:creationId xmlns:a16="http://schemas.microsoft.com/office/drawing/2014/main" id="{39B6C56A-CE8C-144A-8DEF-F548466411C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3393" y="92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8" name="Freeform 354">
                <a:extLst>
                  <a:ext uri="{FF2B5EF4-FFF2-40B4-BE49-F238E27FC236}">
                    <a16:creationId xmlns:a16="http://schemas.microsoft.com/office/drawing/2014/main" id="{1B006B04-0530-2842-9D1F-DEEBAF66D354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9272242" flipV="1">
                <a:off x="3025" y="67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79" name="Freeform 355">
                <a:extLst>
                  <a:ext uri="{FF2B5EF4-FFF2-40B4-BE49-F238E27FC236}">
                    <a16:creationId xmlns:a16="http://schemas.microsoft.com/office/drawing/2014/main" id="{729AD378-904F-DF44-9FD7-CCF53A10C31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1849" y="221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0" name="Freeform 356">
                <a:extLst>
                  <a:ext uri="{FF2B5EF4-FFF2-40B4-BE49-F238E27FC236}">
                    <a16:creationId xmlns:a16="http://schemas.microsoft.com/office/drawing/2014/main" id="{3231ED06-1E02-0845-8FE0-DED6BCE5A11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flipH="1">
                <a:off x="5077" y="850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1" name="Freeform 357">
                <a:extLst>
                  <a:ext uri="{FF2B5EF4-FFF2-40B4-BE49-F238E27FC236}">
                    <a16:creationId xmlns:a16="http://schemas.microsoft.com/office/drawing/2014/main" id="{69200AD5-0094-C547-8A39-A6F5CA68FF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9" y="458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2" name="Freeform 358">
                <a:extLst>
                  <a:ext uri="{FF2B5EF4-FFF2-40B4-BE49-F238E27FC236}">
                    <a16:creationId xmlns:a16="http://schemas.microsoft.com/office/drawing/2014/main" id="{565B5CA1-F7AE-2445-AD7A-A7B1F98E2E71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3" y="1111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3" name="Freeform 359">
                <a:extLst>
                  <a:ext uri="{FF2B5EF4-FFF2-40B4-BE49-F238E27FC236}">
                    <a16:creationId xmlns:a16="http://schemas.microsoft.com/office/drawing/2014/main" id="{C50FC8D7-0A6D-924E-A00D-F6A7129C0FD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5094" y="1562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4" name="Freeform 360">
                <a:extLst>
                  <a:ext uri="{FF2B5EF4-FFF2-40B4-BE49-F238E27FC236}">
                    <a16:creationId xmlns:a16="http://schemas.microsoft.com/office/drawing/2014/main" id="{0BE1735A-2BDD-8141-9A53-B30BCB54EB9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30" y="7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5" name="Freeform 361">
                <a:extLst>
                  <a:ext uri="{FF2B5EF4-FFF2-40B4-BE49-F238E27FC236}">
                    <a16:creationId xmlns:a16="http://schemas.microsoft.com/office/drawing/2014/main" id="{0DA857BE-2471-634B-BA7F-3808FD8FD33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39" y="-65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6" name="Freeform 362">
                <a:extLst>
                  <a:ext uri="{FF2B5EF4-FFF2-40B4-BE49-F238E27FC236}">
                    <a16:creationId xmlns:a16="http://schemas.microsoft.com/office/drawing/2014/main" id="{43CC3117-3653-7C4D-9480-8C54036308CA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5045" y="1254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7" name="Freeform 363">
                <a:extLst>
                  <a:ext uri="{FF2B5EF4-FFF2-40B4-BE49-F238E27FC236}">
                    <a16:creationId xmlns:a16="http://schemas.microsoft.com/office/drawing/2014/main" id="{C12A38F4-BAD3-8146-B1B7-5530639B0D6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330" y="932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8" name="Freeform 364">
                <a:extLst>
                  <a:ext uri="{FF2B5EF4-FFF2-40B4-BE49-F238E27FC236}">
                    <a16:creationId xmlns:a16="http://schemas.microsoft.com/office/drawing/2014/main" id="{6AF621D2-B46D-3746-BC87-FC19F7A290CD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6244410" flipH="1">
                <a:off x="5174" y="3195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89" name="Freeform 365">
                <a:extLst>
                  <a:ext uri="{FF2B5EF4-FFF2-40B4-BE49-F238E27FC236}">
                    <a16:creationId xmlns:a16="http://schemas.microsoft.com/office/drawing/2014/main" id="{F2CE7E6E-A5E2-4E4C-8756-38136842A9C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428453">
                <a:off x="4163" y="1592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0" name="Freeform 366">
                <a:extLst>
                  <a:ext uri="{FF2B5EF4-FFF2-40B4-BE49-F238E27FC236}">
                    <a16:creationId xmlns:a16="http://schemas.microsoft.com/office/drawing/2014/main" id="{5EB1D528-A2FA-9747-AD34-394705E506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901" y="75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1" name="Freeform 367">
                <a:extLst>
                  <a:ext uri="{FF2B5EF4-FFF2-40B4-BE49-F238E27FC236}">
                    <a16:creationId xmlns:a16="http://schemas.microsoft.com/office/drawing/2014/main" id="{CFE90E22-06F6-C144-B99A-AC9B06579785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1011466" flipV="1">
                <a:off x="5124" y="-8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2" name="Freeform 368">
                <a:extLst>
                  <a:ext uri="{FF2B5EF4-FFF2-40B4-BE49-F238E27FC236}">
                    <a16:creationId xmlns:a16="http://schemas.microsoft.com/office/drawing/2014/main" id="{F56D2A8E-DDE1-8443-A595-75EE2911C330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825" y="446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3" name="Freeform 369">
                <a:extLst>
                  <a:ext uri="{FF2B5EF4-FFF2-40B4-BE49-F238E27FC236}">
                    <a16:creationId xmlns:a16="http://schemas.microsoft.com/office/drawing/2014/main" id="{E828BD65-AD98-C94A-A02A-D116E58B5D8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521641">
                <a:off x="5099" y="2938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4" name="Freeform 370">
                <a:extLst>
                  <a:ext uri="{FF2B5EF4-FFF2-40B4-BE49-F238E27FC236}">
                    <a16:creationId xmlns:a16="http://schemas.microsoft.com/office/drawing/2014/main" id="{4C460AC5-C1F6-1A45-9D28-0986CC0999FE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289" y="2570"/>
                <a:ext cx="987" cy="743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5" name="Freeform 371">
                <a:extLst>
                  <a:ext uri="{FF2B5EF4-FFF2-40B4-BE49-F238E27FC236}">
                    <a16:creationId xmlns:a16="http://schemas.microsoft.com/office/drawing/2014/main" id="{693489BE-9E3D-A24E-B71B-C6B87C862DE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173" y="3223"/>
                <a:ext cx="650" cy="648"/>
              </a:xfrm>
              <a:custGeom>
                <a:avLst/>
                <a:gdLst/>
                <a:ahLst/>
                <a:cxnLst>
                  <a:cxn ang="0">
                    <a:pos x="468" y="114"/>
                  </a:cxn>
                  <a:cxn ang="0">
                    <a:pos x="621" y="453"/>
                  </a:cxn>
                  <a:cxn ang="0">
                    <a:pos x="522" y="495"/>
                  </a:cxn>
                  <a:cxn ang="0">
                    <a:pos x="105" y="519"/>
                  </a:cxn>
                  <a:cxn ang="0">
                    <a:pos x="30" y="450"/>
                  </a:cxn>
                  <a:cxn ang="0">
                    <a:pos x="231" y="84"/>
                  </a:cxn>
                  <a:cxn ang="0">
                    <a:pos x="468" y="114"/>
                  </a:cxn>
                </a:cxnLst>
                <a:rect l="0" t="0" r="r" b="b"/>
                <a:pathLst>
                  <a:path w="650" h="648">
                    <a:moveTo>
                      <a:pt x="468" y="114"/>
                    </a:moveTo>
                    <a:cubicBezTo>
                      <a:pt x="579" y="274"/>
                      <a:pt x="604" y="372"/>
                      <a:pt x="621" y="453"/>
                    </a:cubicBezTo>
                    <a:cubicBezTo>
                      <a:pt x="650" y="573"/>
                      <a:pt x="587" y="600"/>
                      <a:pt x="522" y="495"/>
                    </a:cubicBezTo>
                    <a:cubicBezTo>
                      <a:pt x="330" y="99"/>
                      <a:pt x="171" y="417"/>
                      <a:pt x="105" y="519"/>
                    </a:cubicBezTo>
                    <a:cubicBezTo>
                      <a:pt x="51" y="648"/>
                      <a:pt x="0" y="525"/>
                      <a:pt x="30" y="450"/>
                    </a:cubicBezTo>
                    <a:cubicBezTo>
                      <a:pt x="39" y="381"/>
                      <a:pt x="132" y="180"/>
                      <a:pt x="231" y="84"/>
                    </a:cubicBezTo>
                    <a:cubicBezTo>
                      <a:pt x="321" y="0"/>
                      <a:pt x="406" y="4"/>
                      <a:pt x="468" y="114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6" name="Freeform 372">
                <a:extLst>
                  <a:ext uri="{FF2B5EF4-FFF2-40B4-BE49-F238E27FC236}">
                    <a16:creationId xmlns:a16="http://schemas.microsoft.com/office/drawing/2014/main" id="{16E28986-5A3A-3B4A-BE49-C42A18272103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844778">
                <a:off x="5046" y="35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tx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7" name="Freeform 373">
                <a:extLst>
                  <a:ext uri="{FF2B5EF4-FFF2-40B4-BE49-F238E27FC236}">
                    <a16:creationId xmlns:a16="http://schemas.microsoft.com/office/drawing/2014/main" id="{CB69BA5F-020C-5E4C-B64D-4DBDFD640482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854" y="2023"/>
                <a:ext cx="687" cy="609"/>
              </a:xfrm>
              <a:custGeom>
                <a:avLst/>
                <a:gdLst/>
                <a:ahLst/>
                <a:cxnLst>
                  <a:cxn ang="0">
                    <a:pos x="144" y="45"/>
                  </a:cxn>
                  <a:cxn ang="0">
                    <a:pos x="546" y="9"/>
                  </a:cxn>
                  <a:cxn ang="0">
                    <a:pos x="582" y="99"/>
                  </a:cxn>
                  <a:cxn ang="0">
                    <a:pos x="123" y="462"/>
                  </a:cxn>
                  <a:cxn ang="0">
                    <a:pos x="27" y="438"/>
                  </a:cxn>
                  <a:cxn ang="0">
                    <a:pos x="12" y="210"/>
                  </a:cxn>
                  <a:cxn ang="0">
                    <a:pos x="144" y="45"/>
                  </a:cxn>
                </a:cxnLst>
                <a:rect l="0" t="0" r="r" b="b"/>
                <a:pathLst>
                  <a:path w="687" h="609">
                    <a:moveTo>
                      <a:pt x="144" y="45"/>
                    </a:moveTo>
                    <a:cubicBezTo>
                      <a:pt x="306" y="0"/>
                      <a:pt x="472" y="5"/>
                      <a:pt x="546" y="9"/>
                    </a:cubicBezTo>
                    <a:cubicBezTo>
                      <a:pt x="654" y="12"/>
                      <a:pt x="687" y="75"/>
                      <a:pt x="582" y="99"/>
                    </a:cubicBezTo>
                    <a:cubicBezTo>
                      <a:pt x="81" y="144"/>
                      <a:pt x="162" y="423"/>
                      <a:pt x="123" y="462"/>
                    </a:cubicBezTo>
                    <a:cubicBezTo>
                      <a:pt x="123" y="609"/>
                      <a:pt x="39" y="495"/>
                      <a:pt x="27" y="438"/>
                    </a:cubicBezTo>
                    <a:cubicBezTo>
                      <a:pt x="18" y="393"/>
                      <a:pt x="0" y="291"/>
                      <a:pt x="12" y="210"/>
                    </a:cubicBezTo>
                    <a:cubicBezTo>
                      <a:pt x="15" y="141"/>
                      <a:pt x="36" y="66"/>
                      <a:pt x="144" y="45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8" name="Freeform 374">
                <a:extLst>
                  <a:ext uri="{FF2B5EF4-FFF2-40B4-BE49-F238E27FC236}">
                    <a16:creationId xmlns:a16="http://schemas.microsoft.com/office/drawing/2014/main" id="{ADBD0233-2209-6A45-95AE-AD321E4CCFF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3318475">
                <a:off x="4103" y="199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99" name="Freeform 375">
                <a:extLst>
                  <a:ext uri="{FF2B5EF4-FFF2-40B4-BE49-F238E27FC236}">
                    <a16:creationId xmlns:a16="http://schemas.microsoft.com/office/drawing/2014/main" id="{3D54AF6A-FEF6-FC48-8D32-DD7253D5480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20976686" flipH="1">
                <a:off x="4925" y="3667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0" name="Freeform 376">
                <a:extLst>
                  <a:ext uri="{FF2B5EF4-FFF2-40B4-BE49-F238E27FC236}">
                    <a16:creationId xmlns:a16="http://schemas.microsoft.com/office/drawing/2014/main" id="{E58A3590-5977-264D-973F-DD5FDEDABCE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>
                <a:off x="4006" y="3176"/>
                <a:ext cx="866" cy="795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1" name="Freeform 377">
                <a:extLst>
                  <a:ext uri="{FF2B5EF4-FFF2-40B4-BE49-F238E27FC236}">
                    <a16:creationId xmlns:a16="http://schemas.microsoft.com/office/drawing/2014/main" id="{A3C7302D-E6FC-184A-BC38-791314022328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820033">
                <a:off x="4163" y="3620"/>
                <a:ext cx="802" cy="706"/>
              </a:xfrm>
              <a:custGeom>
                <a:avLst/>
                <a:gdLst/>
                <a:ahLst/>
                <a:cxnLst>
                  <a:cxn ang="0">
                    <a:pos x="742" y="110"/>
                  </a:cxn>
                  <a:cxn ang="0">
                    <a:pos x="958" y="572"/>
                  </a:cxn>
                  <a:cxn ang="0">
                    <a:pos x="847" y="638"/>
                  </a:cxn>
                  <a:cxn ang="0">
                    <a:pos x="202" y="269"/>
                  </a:cxn>
                  <a:cxn ang="0">
                    <a:pos x="163" y="173"/>
                  </a:cxn>
                  <a:cxn ang="0">
                    <a:pos x="481" y="35"/>
                  </a:cxn>
                  <a:cxn ang="0">
                    <a:pos x="742" y="110"/>
                  </a:cxn>
                </a:cxnLst>
                <a:rect l="0" t="0" r="r" b="b"/>
                <a:pathLst>
                  <a:path w="987" h="743">
                    <a:moveTo>
                      <a:pt x="742" y="110"/>
                    </a:moveTo>
                    <a:cubicBezTo>
                      <a:pt x="853" y="270"/>
                      <a:pt x="941" y="491"/>
                      <a:pt x="958" y="572"/>
                    </a:cubicBezTo>
                    <a:cubicBezTo>
                      <a:pt x="987" y="692"/>
                      <a:pt x="912" y="743"/>
                      <a:pt x="847" y="638"/>
                    </a:cubicBezTo>
                    <a:cubicBezTo>
                      <a:pt x="523" y="89"/>
                      <a:pt x="364" y="254"/>
                      <a:pt x="202" y="269"/>
                    </a:cubicBezTo>
                    <a:cubicBezTo>
                      <a:pt x="0" y="325"/>
                      <a:pt x="89" y="207"/>
                      <a:pt x="163" y="173"/>
                    </a:cubicBezTo>
                    <a:cubicBezTo>
                      <a:pt x="222" y="145"/>
                      <a:pt x="366" y="53"/>
                      <a:pt x="481" y="35"/>
                    </a:cubicBezTo>
                    <a:cubicBezTo>
                      <a:pt x="576" y="12"/>
                      <a:pt x="680" y="0"/>
                      <a:pt x="742" y="110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2" name="Freeform 378">
                <a:extLst>
                  <a:ext uri="{FF2B5EF4-FFF2-40B4-BE49-F238E27FC236}">
                    <a16:creationId xmlns:a16="http://schemas.microsoft.com/office/drawing/2014/main" id="{4F2C3599-BD33-904C-A15F-CBE65A463BA9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6284068">
                <a:off x="4589" y="2559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3" name="Freeform 379">
                <a:extLst>
                  <a:ext uri="{FF2B5EF4-FFF2-40B4-BE49-F238E27FC236}">
                    <a16:creationId xmlns:a16="http://schemas.microsoft.com/office/drawing/2014/main" id="{6369C07B-DF32-284C-B6C4-2DF10124297B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15949041" flipV="1">
                <a:off x="5118" y="2093"/>
                <a:ext cx="640" cy="797"/>
              </a:xfrm>
              <a:custGeom>
                <a:avLst/>
                <a:gdLst/>
                <a:ahLst/>
                <a:cxnLst>
                  <a:cxn ang="0">
                    <a:pos x="600" y="216"/>
                  </a:cxn>
                  <a:cxn ang="0">
                    <a:pos x="598" y="658"/>
                  </a:cxn>
                  <a:cxn ang="0">
                    <a:pos x="507" y="691"/>
                  </a:cxn>
                  <a:cxn ang="0">
                    <a:pos x="147" y="354"/>
                  </a:cxn>
                  <a:cxn ang="0">
                    <a:pos x="84" y="249"/>
                  </a:cxn>
                  <a:cxn ang="0">
                    <a:pos x="423" y="96"/>
                  </a:cxn>
                  <a:cxn ang="0">
                    <a:pos x="600" y="216"/>
                  </a:cxn>
                </a:cxnLst>
                <a:rect l="0" t="0" r="r" b="b"/>
                <a:pathLst>
                  <a:path w="640" h="797">
                    <a:moveTo>
                      <a:pt x="600" y="216"/>
                    </a:moveTo>
                    <a:cubicBezTo>
                      <a:pt x="640" y="379"/>
                      <a:pt x="604" y="584"/>
                      <a:pt x="598" y="658"/>
                    </a:cubicBezTo>
                    <a:cubicBezTo>
                      <a:pt x="592" y="766"/>
                      <a:pt x="528" y="797"/>
                      <a:pt x="507" y="691"/>
                    </a:cubicBezTo>
                    <a:cubicBezTo>
                      <a:pt x="495" y="276"/>
                      <a:pt x="255" y="360"/>
                      <a:pt x="147" y="354"/>
                    </a:cubicBezTo>
                    <a:cubicBezTo>
                      <a:pt x="0" y="350"/>
                      <a:pt x="18" y="294"/>
                      <a:pt x="84" y="249"/>
                    </a:cubicBezTo>
                    <a:cubicBezTo>
                      <a:pt x="147" y="204"/>
                      <a:pt x="339" y="108"/>
                      <a:pt x="423" y="96"/>
                    </a:cubicBezTo>
                    <a:cubicBezTo>
                      <a:pt x="477" y="81"/>
                      <a:pt x="585" y="0"/>
                      <a:pt x="600" y="216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404" name="Freeform 380">
                <a:extLst>
                  <a:ext uri="{FF2B5EF4-FFF2-40B4-BE49-F238E27FC236}">
                    <a16:creationId xmlns:a16="http://schemas.microsoft.com/office/drawing/2014/main" id="{680FE9F3-30B4-2E4F-95D6-B9FE9FCC0037}"/>
                  </a:ext>
                </a:extLst>
              </p:cNvPr>
              <p:cNvSpPr>
                <a:spLocks/>
              </p:cNvSpPr>
              <p:nvPr userDrawn="1"/>
            </p:nvSpPr>
            <p:spPr bwMode="hidden">
              <a:xfrm rot="563450" flipH="1">
                <a:off x="3981" y="2402"/>
                <a:ext cx="535" cy="645"/>
              </a:xfrm>
              <a:custGeom>
                <a:avLst/>
                <a:gdLst/>
                <a:ahLst/>
                <a:cxnLst>
                  <a:cxn ang="0">
                    <a:pos x="462" y="423"/>
                  </a:cxn>
                  <a:cxn ang="0">
                    <a:pos x="144" y="612"/>
                  </a:cxn>
                  <a:cxn ang="0">
                    <a:pos x="87" y="558"/>
                  </a:cxn>
                  <a:cxn ang="0">
                    <a:pos x="162" y="117"/>
                  </a:cxn>
                  <a:cxn ang="0">
                    <a:pos x="210" y="39"/>
                  </a:cxn>
                  <a:cxn ang="0">
                    <a:pos x="441" y="243"/>
                  </a:cxn>
                  <a:cxn ang="0">
                    <a:pos x="462" y="423"/>
                  </a:cxn>
                </a:cxnLst>
                <a:rect l="0" t="0" r="r" b="b"/>
                <a:pathLst>
                  <a:path w="535" h="645">
                    <a:moveTo>
                      <a:pt x="462" y="423"/>
                    </a:moveTo>
                    <a:cubicBezTo>
                      <a:pt x="345" y="546"/>
                      <a:pt x="198" y="582"/>
                      <a:pt x="144" y="612"/>
                    </a:cubicBezTo>
                    <a:cubicBezTo>
                      <a:pt x="60" y="645"/>
                      <a:pt x="0" y="630"/>
                      <a:pt x="87" y="558"/>
                    </a:cubicBezTo>
                    <a:cubicBezTo>
                      <a:pt x="261" y="438"/>
                      <a:pt x="378" y="387"/>
                      <a:pt x="162" y="117"/>
                    </a:cubicBezTo>
                    <a:cubicBezTo>
                      <a:pt x="74" y="0"/>
                      <a:pt x="166" y="1"/>
                      <a:pt x="210" y="39"/>
                    </a:cubicBezTo>
                    <a:cubicBezTo>
                      <a:pt x="245" y="70"/>
                      <a:pt x="401" y="171"/>
                      <a:pt x="441" y="243"/>
                    </a:cubicBezTo>
                    <a:cubicBezTo>
                      <a:pt x="480" y="300"/>
                      <a:pt x="535" y="341"/>
                      <a:pt x="462" y="423"/>
                    </a:cubicBezTo>
                    <a:close/>
                  </a:path>
                </a:pathLst>
              </a:custGeom>
              <a:noFill/>
              <a:ln w="1270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3" name="Group 286">
              <a:extLst>
                <a:ext uri="{FF2B5EF4-FFF2-40B4-BE49-F238E27FC236}">
                  <a16:creationId xmlns:a16="http://schemas.microsoft.com/office/drawing/2014/main" id="{F3612AFC-6A87-F74C-A4D0-936B3FDB558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0" y="298"/>
              <a:ext cx="5509" cy="141"/>
              <a:chOff x="150" y="543"/>
              <a:chExt cx="5309" cy="200"/>
            </a:xfrm>
          </p:grpSpPr>
          <p:sp>
            <p:nvSpPr>
              <p:cNvPr id="1311" name="AutoShape 287">
                <a:extLst>
                  <a:ext uri="{FF2B5EF4-FFF2-40B4-BE49-F238E27FC236}">
                    <a16:creationId xmlns:a16="http://schemas.microsoft.com/office/drawing/2014/main" id="{1B0B98D8-6E6F-664A-BE12-6D3786C04D22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solidFill>
                <a:srgbClr val="808080">
                  <a:alpha val="50000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2" name="Rectangle 288">
                <a:extLst>
                  <a:ext uri="{FF2B5EF4-FFF2-40B4-BE49-F238E27FC236}">
                    <a16:creationId xmlns:a16="http://schemas.microsoft.com/office/drawing/2014/main" id="{EA3E7596-A6B2-9049-B484-04C4ADC16E64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175" y="600"/>
                <a:ext cx="5251" cy="50"/>
              </a:xfrm>
              <a:prstGeom prst="rect">
                <a:avLst/>
              </a:prstGeom>
              <a:solidFill>
                <a:srgbClr val="808080">
                  <a:alpha val="50000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grpSp>
          <p:nvGrpSpPr>
            <p:cNvPr id="1034" name="Group 289">
              <a:extLst>
                <a:ext uri="{FF2B5EF4-FFF2-40B4-BE49-F238E27FC236}">
                  <a16:creationId xmlns:a16="http://schemas.microsoft.com/office/drawing/2014/main" id="{2EDC2BA2-ED55-8D49-981E-3B60E40C1CB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" y="241"/>
              <a:ext cx="5509" cy="141"/>
              <a:chOff x="150" y="543"/>
              <a:chExt cx="5309" cy="200"/>
            </a:xfrm>
          </p:grpSpPr>
          <p:sp>
            <p:nvSpPr>
              <p:cNvPr id="1314" name="AutoShape 290">
                <a:extLst>
                  <a:ext uri="{FF2B5EF4-FFF2-40B4-BE49-F238E27FC236}">
                    <a16:creationId xmlns:a16="http://schemas.microsoft.com/office/drawing/2014/main" id="{48EEA26C-2531-CD4F-A131-88D98627B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" y="543"/>
                <a:ext cx="5309" cy="200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rgbClr val="B2B2B2">
                      <a:gamma/>
                      <a:shade val="46275"/>
                      <a:invGamma/>
                    </a:srgbClr>
                  </a:gs>
                  <a:gs pos="50000">
                    <a:srgbClr val="B2B2B2"/>
                  </a:gs>
                  <a:gs pos="100000">
                    <a:srgbClr val="B2B2B2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5" name="Rectangle 291">
                <a:extLst>
                  <a:ext uri="{FF2B5EF4-FFF2-40B4-BE49-F238E27FC236}">
                    <a16:creationId xmlns:a16="http://schemas.microsoft.com/office/drawing/2014/main" id="{2D3C621E-DF7E-6E4C-8F13-22AE30C03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" y="600"/>
                <a:ext cx="5251" cy="50"/>
              </a:xfrm>
              <a:prstGeom prst="rect">
                <a:avLst/>
              </a:prstGeom>
              <a:gradFill rotWithShape="0">
                <a:gsLst>
                  <a:gs pos="0">
                    <a:srgbClr val="B2B2B2"/>
                  </a:gs>
                  <a:gs pos="50000">
                    <a:srgbClr val="B2B2B2">
                      <a:gamma/>
                      <a:tint val="27451"/>
                      <a:invGamma/>
                    </a:srgbClr>
                  </a:gs>
                  <a:gs pos="100000">
                    <a:srgbClr val="B2B2B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  <p:sp>
          <p:nvSpPr>
            <p:cNvPr id="1316" name="Freeform 292">
              <a:extLst>
                <a:ext uri="{FF2B5EF4-FFF2-40B4-BE49-F238E27FC236}">
                  <a16:creationId xmlns:a16="http://schemas.microsoft.com/office/drawing/2014/main" id="{AA7E0CDE-3020-B84A-B730-6CF15986DA7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97" y="300"/>
              <a:ext cx="866" cy="795"/>
            </a:xfrm>
            <a:custGeom>
              <a:avLst/>
              <a:gdLst/>
              <a:ahLst/>
              <a:cxnLst>
                <a:cxn ang="0">
                  <a:pos x="17" y="180"/>
                </a:cxn>
                <a:cxn ang="0">
                  <a:pos x="284" y="720"/>
                </a:cxn>
                <a:cxn ang="0">
                  <a:pos x="380" y="687"/>
                </a:cxn>
                <a:cxn ang="0">
                  <a:pos x="647" y="249"/>
                </a:cxn>
                <a:cxn ang="0">
                  <a:pos x="716" y="138"/>
                </a:cxn>
                <a:cxn ang="0">
                  <a:pos x="182" y="0"/>
                </a:cxn>
                <a:cxn ang="0">
                  <a:pos x="17" y="180"/>
                </a:cxn>
              </a:cxnLst>
              <a:rect l="0" t="0" r="r" b="b"/>
              <a:pathLst>
                <a:path w="866" h="795">
                  <a:moveTo>
                    <a:pt x="17" y="180"/>
                  </a:moveTo>
                  <a:cubicBezTo>
                    <a:pt x="49" y="413"/>
                    <a:pt x="206" y="636"/>
                    <a:pt x="284" y="720"/>
                  </a:cubicBezTo>
                  <a:cubicBezTo>
                    <a:pt x="359" y="795"/>
                    <a:pt x="422" y="771"/>
                    <a:pt x="380" y="687"/>
                  </a:cubicBezTo>
                  <a:cubicBezTo>
                    <a:pt x="284" y="378"/>
                    <a:pt x="197" y="183"/>
                    <a:pt x="647" y="249"/>
                  </a:cubicBezTo>
                  <a:cubicBezTo>
                    <a:pt x="866" y="276"/>
                    <a:pt x="791" y="175"/>
                    <a:pt x="716" y="138"/>
                  </a:cubicBezTo>
                  <a:cubicBezTo>
                    <a:pt x="575" y="63"/>
                    <a:pt x="317" y="6"/>
                    <a:pt x="182" y="0"/>
                  </a:cubicBezTo>
                  <a:cubicBezTo>
                    <a:pt x="95" y="0"/>
                    <a:pt x="0" y="32"/>
                    <a:pt x="17" y="180"/>
                  </a:cubicBezTo>
                  <a:close/>
                </a:path>
              </a:pathLst>
            </a:custGeom>
            <a:solidFill>
              <a:srgbClr val="808080">
                <a:alpha val="50000"/>
              </a:srgbClr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1036" name="Group 293">
              <a:extLst>
                <a:ext uri="{FF2B5EF4-FFF2-40B4-BE49-F238E27FC236}">
                  <a16:creationId xmlns:a16="http://schemas.microsoft.com/office/drawing/2014/main" id="{6044CE77-DE61-C842-A7A2-9A8BF6C84D4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36" y="94"/>
              <a:ext cx="790" cy="737"/>
              <a:chOff x="138" y="104"/>
              <a:chExt cx="790" cy="737"/>
            </a:xfrm>
          </p:grpSpPr>
          <p:sp>
            <p:nvSpPr>
              <p:cNvPr id="1318" name="Freeform 294">
                <a:extLst>
                  <a:ext uri="{FF2B5EF4-FFF2-40B4-BE49-F238E27FC236}">
                    <a16:creationId xmlns:a16="http://schemas.microsoft.com/office/drawing/2014/main" id="{F3791183-A04E-DB40-839F-D85BEC447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" y="115"/>
                <a:ext cx="790" cy="726"/>
              </a:xfrm>
              <a:custGeom>
                <a:avLst/>
                <a:gdLst/>
                <a:ahLst/>
                <a:cxnLst>
                  <a:cxn ang="0">
                    <a:pos x="17" y="180"/>
                  </a:cxn>
                  <a:cxn ang="0">
                    <a:pos x="284" y="720"/>
                  </a:cxn>
                  <a:cxn ang="0">
                    <a:pos x="380" y="687"/>
                  </a:cxn>
                  <a:cxn ang="0">
                    <a:pos x="647" y="249"/>
                  </a:cxn>
                  <a:cxn ang="0">
                    <a:pos x="716" y="138"/>
                  </a:cxn>
                  <a:cxn ang="0">
                    <a:pos x="182" y="0"/>
                  </a:cxn>
                  <a:cxn ang="0">
                    <a:pos x="17" y="180"/>
                  </a:cxn>
                </a:cxnLst>
                <a:rect l="0" t="0" r="r" b="b"/>
                <a:pathLst>
                  <a:path w="866" h="795">
                    <a:moveTo>
                      <a:pt x="17" y="180"/>
                    </a:moveTo>
                    <a:cubicBezTo>
                      <a:pt x="49" y="413"/>
                      <a:pt x="206" y="636"/>
                      <a:pt x="284" y="720"/>
                    </a:cubicBezTo>
                    <a:cubicBezTo>
                      <a:pt x="359" y="795"/>
                      <a:pt x="422" y="771"/>
                      <a:pt x="380" y="687"/>
                    </a:cubicBezTo>
                    <a:cubicBezTo>
                      <a:pt x="284" y="378"/>
                      <a:pt x="197" y="183"/>
                      <a:pt x="647" y="249"/>
                    </a:cubicBezTo>
                    <a:cubicBezTo>
                      <a:pt x="866" y="276"/>
                      <a:pt x="791" y="175"/>
                      <a:pt x="716" y="138"/>
                    </a:cubicBezTo>
                    <a:cubicBezTo>
                      <a:pt x="575" y="63"/>
                      <a:pt x="317" y="6"/>
                      <a:pt x="182" y="0"/>
                    </a:cubicBezTo>
                    <a:cubicBezTo>
                      <a:pt x="95" y="0"/>
                      <a:pt x="0" y="32"/>
                      <a:pt x="17" y="18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mpd="sng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19" name="Freeform 295">
                <a:extLst>
                  <a:ext uri="{FF2B5EF4-FFF2-40B4-BE49-F238E27FC236}">
                    <a16:creationId xmlns:a16="http://schemas.microsoft.com/office/drawing/2014/main" id="{5DE8A06C-9C90-5446-9410-3C37FF05C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" y="119"/>
                <a:ext cx="181" cy="533"/>
              </a:xfrm>
              <a:custGeom>
                <a:avLst/>
                <a:gdLst/>
                <a:ahLst/>
                <a:cxnLst>
                  <a:cxn ang="0">
                    <a:pos x="60" y="12"/>
                  </a:cxn>
                  <a:cxn ang="0">
                    <a:pos x="2" y="153"/>
                  </a:cxn>
                  <a:cxn ang="0">
                    <a:pos x="63" y="366"/>
                  </a:cxn>
                  <a:cxn ang="0">
                    <a:pos x="146" y="512"/>
                  </a:cxn>
                  <a:cxn ang="0">
                    <a:pos x="156" y="489"/>
                  </a:cxn>
                  <a:cxn ang="0">
                    <a:pos x="74" y="294"/>
                  </a:cxn>
                  <a:cxn ang="0">
                    <a:pos x="63" y="155"/>
                  </a:cxn>
                  <a:cxn ang="0">
                    <a:pos x="98" y="53"/>
                  </a:cxn>
                  <a:cxn ang="0">
                    <a:pos x="135" y="32"/>
                  </a:cxn>
                  <a:cxn ang="0">
                    <a:pos x="179" y="16"/>
                  </a:cxn>
                  <a:cxn ang="0">
                    <a:pos x="146" y="2"/>
                  </a:cxn>
                  <a:cxn ang="0">
                    <a:pos x="93" y="2"/>
                  </a:cxn>
                  <a:cxn ang="0">
                    <a:pos x="60" y="12"/>
                  </a:cxn>
                </a:cxnLst>
                <a:rect l="0" t="0" r="r" b="b"/>
                <a:pathLst>
                  <a:path w="181" h="533">
                    <a:moveTo>
                      <a:pt x="60" y="12"/>
                    </a:moveTo>
                    <a:cubicBezTo>
                      <a:pt x="18" y="35"/>
                      <a:pt x="0" y="83"/>
                      <a:pt x="2" y="153"/>
                    </a:cubicBezTo>
                    <a:cubicBezTo>
                      <a:pt x="3" y="212"/>
                      <a:pt x="39" y="306"/>
                      <a:pt x="63" y="366"/>
                    </a:cubicBezTo>
                    <a:cubicBezTo>
                      <a:pt x="87" y="426"/>
                      <a:pt x="131" y="492"/>
                      <a:pt x="146" y="512"/>
                    </a:cubicBezTo>
                    <a:cubicBezTo>
                      <a:pt x="162" y="533"/>
                      <a:pt x="168" y="526"/>
                      <a:pt x="156" y="489"/>
                    </a:cubicBezTo>
                    <a:cubicBezTo>
                      <a:pt x="144" y="453"/>
                      <a:pt x="90" y="350"/>
                      <a:pt x="74" y="294"/>
                    </a:cubicBezTo>
                    <a:cubicBezTo>
                      <a:pt x="59" y="239"/>
                      <a:pt x="59" y="196"/>
                      <a:pt x="63" y="155"/>
                    </a:cubicBezTo>
                    <a:cubicBezTo>
                      <a:pt x="67" y="115"/>
                      <a:pt x="86" y="74"/>
                      <a:pt x="98" y="53"/>
                    </a:cubicBezTo>
                    <a:cubicBezTo>
                      <a:pt x="110" y="33"/>
                      <a:pt x="121" y="39"/>
                      <a:pt x="135" y="32"/>
                    </a:cubicBezTo>
                    <a:cubicBezTo>
                      <a:pt x="148" y="26"/>
                      <a:pt x="177" y="21"/>
                      <a:pt x="179" y="16"/>
                    </a:cubicBezTo>
                    <a:cubicBezTo>
                      <a:pt x="181" y="11"/>
                      <a:pt x="161" y="4"/>
                      <a:pt x="146" y="2"/>
                    </a:cubicBezTo>
                    <a:cubicBezTo>
                      <a:pt x="132" y="0"/>
                      <a:pt x="107" y="1"/>
                      <a:pt x="93" y="2"/>
                    </a:cubicBezTo>
                    <a:cubicBezTo>
                      <a:pt x="78" y="4"/>
                      <a:pt x="74" y="0"/>
                      <a:pt x="60" y="1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0" name="Freeform 296">
                <a:extLst>
                  <a:ext uri="{FF2B5EF4-FFF2-40B4-BE49-F238E27FC236}">
                    <a16:creationId xmlns:a16="http://schemas.microsoft.com/office/drawing/2014/main" id="{635F6995-B863-AE47-8356-9986E82B3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" y="104"/>
                <a:ext cx="666" cy="195"/>
              </a:xfrm>
              <a:custGeom>
                <a:avLst/>
                <a:gdLst/>
                <a:ahLst/>
                <a:cxnLst>
                  <a:cxn ang="0">
                    <a:pos x="10" y="32"/>
                  </a:cxn>
                  <a:cxn ang="0">
                    <a:pos x="72" y="3"/>
                  </a:cxn>
                  <a:cxn ang="0">
                    <a:pos x="214" y="16"/>
                  </a:cxn>
                  <a:cxn ang="0">
                    <a:pos x="440" y="74"/>
                  </a:cxn>
                  <a:cxn ang="0">
                    <a:pos x="604" y="140"/>
                  </a:cxn>
                  <a:cxn ang="0">
                    <a:pos x="653" y="182"/>
                  </a:cxn>
                  <a:cxn ang="0">
                    <a:pos x="638" y="186"/>
                  </a:cxn>
                  <a:cxn ang="0">
                    <a:pos x="483" y="129"/>
                  </a:cxn>
                  <a:cxn ang="0">
                    <a:pos x="244" y="64"/>
                  </a:cxn>
                  <a:cxn ang="0">
                    <a:pos x="107" y="51"/>
                  </a:cxn>
                  <a:cxn ang="0">
                    <a:pos x="55" y="74"/>
                  </a:cxn>
                  <a:cxn ang="0">
                    <a:pos x="10" y="50"/>
                  </a:cxn>
                  <a:cxn ang="0">
                    <a:pos x="10" y="32"/>
                  </a:cxn>
                </a:cxnLst>
                <a:rect l="0" t="0" r="r" b="b"/>
                <a:pathLst>
                  <a:path w="666" h="195">
                    <a:moveTo>
                      <a:pt x="10" y="32"/>
                    </a:moveTo>
                    <a:cubicBezTo>
                      <a:pt x="20" y="24"/>
                      <a:pt x="38" y="6"/>
                      <a:pt x="72" y="3"/>
                    </a:cubicBezTo>
                    <a:cubicBezTo>
                      <a:pt x="106" y="0"/>
                      <a:pt x="153" y="4"/>
                      <a:pt x="214" y="16"/>
                    </a:cubicBezTo>
                    <a:cubicBezTo>
                      <a:pt x="275" y="28"/>
                      <a:pt x="375" y="53"/>
                      <a:pt x="440" y="74"/>
                    </a:cubicBezTo>
                    <a:cubicBezTo>
                      <a:pt x="505" y="95"/>
                      <a:pt x="568" y="122"/>
                      <a:pt x="604" y="140"/>
                    </a:cubicBezTo>
                    <a:cubicBezTo>
                      <a:pt x="640" y="158"/>
                      <a:pt x="647" y="174"/>
                      <a:pt x="653" y="182"/>
                    </a:cubicBezTo>
                    <a:cubicBezTo>
                      <a:pt x="659" y="190"/>
                      <a:pt x="666" y="195"/>
                      <a:pt x="638" y="186"/>
                    </a:cubicBezTo>
                    <a:cubicBezTo>
                      <a:pt x="609" y="177"/>
                      <a:pt x="548" y="150"/>
                      <a:pt x="483" y="129"/>
                    </a:cubicBezTo>
                    <a:cubicBezTo>
                      <a:pt x="416" y="109"/>
                      <a:pt x="306" y="78"/>
                      <a:pt x="244" y="64"/>
                    </a:cubicBezTo>
                    <a:cubicBezTo>
                      <a:pt x="181" y="51"/>
                      <a:pt x="139" y="49"/>
                      <a:pt x="107" y="51"/>
                    </a:cubicBezTo>
                    <a:cubicBezTo>
                      <a:pt x="76" y="53"/>
                      <a:pt x="71" y="75"/>
                      <a:pt x="55" y="74"/>
                    </a:cubicBezTo>
                    <a:cubicBezTo>
                      <a:pt x="39" y="74"/>
                      <a:pt x="18" y="57"/>
                      <a:pt x="10" y="50"/>
                    </a:cubicBezTo>
                    <a:cubicBezTo>
                      <a:pt x="2" y="43"/>
                      <a:pt x="0" y="40"/>
                      <a:pt x="10" y="32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75686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1" name="Freeform 297">
                <a:extLst>
                  <a:ext uri="{FF2B5EF4-FFF2-40B4-BE49-F238E27FC236}">
                    <a16:creationId xmlns:a16="http://schemas.microsoft.com/office/drawing/2014/main" id="{233AD5DE-E05B-8340-A7FA-25A6AAC6D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" y="300"/>
                <a:ext cx="430" cy="417"/>
              </a:xfrm>
              <a:custGeom>
                <a:avLst/>
                <a:gdLst/>
                <a:ahLst/>
                <a:cxnLst>
                  <a:cxn ang="0">
                    <a:pos x="54" y="275"/>
                  </a:cxn>
                  <a:cxn ang="0">
                    <a:pos x="388" y="33"/>
                  </a:cxn>
                  <a:cxn ang="0">
                    <a:pos x="1323" y="74"/>
                  </a:cxn>
                  <a:cxn ang="0">
                    <a:pos x="1448" y="149"/>
                  </a:cxn>
                  <a:cxn ang="0">
                    <a:pos x="730" y="108"/>
                  </a:cxn>
                  <a:cxn ang="0">
                    <a:pos x="305" y="216"/>
                  </a:cxn>
                  <a:cxn ang="0">
                    <a:pos x="146" y="525"/>
                  </a:cxn>
                  <a:cxn ang="0">
                    <a:pos x="246" y="1126"/>
                  </a:cxn>
                  <a:cxn ang="0">
                    <a:pos x="338" y="1435"/>
                  </a:cxn>
                  <a:cxn ang="0">
                    <a:pos x="280" y="1435"/>
                  </a:cxn>
                  <a:cxn ang="0">
                    <a:pos x="121" y="1034"/>
                  </a:cxn>
                  <a:cxn ang="0">
                    <a:pos x="38" y="617"/>
                  </a:cxn>
                  <a:cxn ang="0">
                    <a:pos x="54" y="275"/>
                  </a:cxn>
                </a:cxnLst>
                <a:rect l="0" t="0" r="r" b="b"/>
                <a:pathLst>
                  <a:path w="1547" h="1502">
                    <a:moveTo>
                      <a:pt x="54" y="275"/>
                    </a:moveTo>
                    <a:cubicBezTo>
                      <a:pt x="112" y="178"/>
                      <a:pt x="177" y="66"/>
                      <a:pt x="388" y="33"/>
                    </a:cubicBezTo>
                    <a:cubicBezTo>
                      <a:pt x="599" y="0"/>
                      <a:pt x="1146" y="55"/>
                      <a:pt x="1323" y="74"/>
                    </a:cubicBezTo>
                    <a:cubicBezTo>
                      <a:pt x="1500" y="93"/>
                      <a:pt x="1547" y="143"/>
                      <a:pt x="1448" y="149"/>
                    </a:cubicBezTo>
                    <a:cubicBezTo>
                      <a:pt x="1349" y="155"/>
                      <a:pt x="920" y="97"/>
                      <a:pt x="730" y="108"/>
                    </a:cubicBezTo>
                    <a:cubicBezTo>
                      <a:pt x="540" y="119"/>
                      <a:pt x="402" y="147"/>
                      <a:pt x="305" y="216"/>
                    </a:cubicBezTo>
                    <a:cubicBezTo>
                      <a:pt x="208" y="285"/>
                      <a:pt x="156" y="373"/>
                      <a:pt x="146" y="525"/>
                    </a:cubicBezTo>
                    <a:cubicBezTo>
                      <a:pt x="136" y="677"/>
                      <a:pt x="214" y="974"/>
                      <a:pt x="246" y="1126"/>
                    </a:cubicBezTo>
                    <a:cubicBezTo>
                      <a:pt x="278" y="1278"/>
                      <a:pt x="332" y="1383"/>
                      <a:pt x="338" y="1435"/>
                    </a:cubicBezTo>
                    <a:cubicBezTo>
                      <a:pt x="344" y="1487"/>
                      <a:pt x="316" y="1502"/>
                      <a:pt x="280" y="1435"/>
                    </a:cubicBezTo>
                    <a:cubicBezTo>
                      <a:pt x="244" y="1368"/>
                      <a:pt x="161" y="1170"/>
                      <a:pt x="121" y="1034"/>
                    </a:cubicBezTo>
                    <a:cubicBezTo>
                      <a:pt x="81" y="898"/>
                      <a:pt x="49" y="743"/>
                      <a:pt x="38" y="617"/>
                    </a:cubicBezTo>
                    <a:cubicBezTo>
                      <a:pt x="27" y="491"/>
                      <a:pt x="0" y="375"/>
                      <a:pt x="54" y="275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tint val="15294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1322" name="Freeform 298">
                <a:extLst>
                  <a:ext uri="{FF2B5EF4-FFF2-40B4-BE49-F238E27FC236}">
                    <a16:creationId xmlns:a16="http://schemas.microsoft.com/office/drawing/2014/main" id="{C28FF8BA-E3B9-3D47-AD80-2D8B6150D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" y="249"/>
                <a:ext cx="256" cy="254"/>
              </a:xfrm>
              <a:custGeom>
                <a:avLst/>
                <a:gdLst/>
                <a:ahLst/>
                <a:cxnLst>
                  <a:cxn ang="0">
                    <a:pos x="14" y="164"/>
                  </a:cxn>
                  <a:cxn ang="0">
                    <a:pos x="216" y="33"/>
                  </a:cxn>
                  <a:cxn ang="0">
                    <a:pos x="871" y="217"/>
                  </a:cxn>
                  <a:cxn ang="0">
                    <a:pos x="613" y="258"/>
                  </a:cxn>
                  <a:cxn ang="0">
                    <a:pos x="396" y="400"/>
                  </a:cxn>
                  <a:cxn ang="0">
                    <a:pos x="287" y="576"/>
                  </a:cxn>
                  <a:cxn ang="0">
                    <a:pos x="262" y="843"/>
                  </a:cxn>
                  <a:cxn ang="0">
                    <a:pos x="14" y="164"/>
                  </a:cxn>
                </a:cxnLst>
                <a:rect l="0" t="0" r="r" b="b"/>
                <a:pathLst>
                  <a:path w="921" h="912">
                    <a:moveTo>
                      <a:pt x="14" y="164"/>
                    </a:moveTo>
                    <a:cubicBezTo>
                      <a:pt x="0" y="66"/>
                      <a:pt x="67" y="0"/>
                      <a:pt x="216" y="33"/>
                    </a:cubicBezTo>
                    <a:cubicBezTo>
                      <a:pt x="419" y="54"/>
                      <a:pt x="487" y="8"/>
                      <a:pt x="871" y="217"/>
                    </a:cubicBezTo>
                    <a:cubicBezTo>
                      <a:pt x="921" y="234"/>
                      <a:pt x="692" y="228"/>
                      <a:pt x="613" y="258"/>
                    </a:cubicBezTo>
                    <a:cubicBezTo>
                      <a:pt x="534" y="288"/>
                      <a:pt x="450" y="347"/>
                      <a:pt x="396" y="400"/>
                    </a:cubicBezTo>
                    <a:cubicBezTo>
                      <a:pt x="342" y="453"/>
                      <a:pt x="309" y="502"/>
                      <a:pt x="287" y="576"/>
                    </a:cubicBezTo>
                    <a:cubicBezTo>
                      <a:pt x="265" y="650"/>
                      <a:pt x="308" y="912"/>
                      <a:pt x="262" y="843"/>
                    </a:cubicBezTo>
                    <a:cubicBezTo>
                      <a:pt x="45" y="626"/>
                      <a:pt x="59" y="295"/>
                      <a:pt x="14" y="164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tint val="12157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</p:grpSp>
      </p:grpSp>
      <p:sp>
        <p:nvSpPr>
          <p:cNvPr id="1027" name="Rectangle 385">
            <a:extLst>
              <a:ext uri="{FF2B5EF4-FFF2-40B4-BE49-F238E27FC236}">
                <a16:creationId xmlns:a16="http://schemas.microsoft.com/office/drawing/2014/main" id="{E97B218E-C2FC-544F-9CC7-0650A4939D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609600"/>
            <a:ext cx="762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8" name="Rectangle 386">
            <a:extLst>
              <a:ext uri="{FF2B5EF4-FFF2-40B4-BE49-F238E27FC236}">
                <a16:creationId xmlns:a16="http://schemas.microsoft.com/office/drawing/2014/main" id="{86F54413-C859-9749-BD48-4A5FD3564E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411" name="Rectangle 387">
            <a:extLst>
              <a:ext uri="{FF2B5EF4-FFF2-40B4-BE49-F238E27FC236}">
                <a16:creationId xmlns:a16="http://schemas.microsoft.com/office/drawing/2014/main" id="{5516F04A-D958-8841-9552-996C866863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412" name="Rectangle 388">
            <a:extLst>
              <a:ext uri="{FF2B5EF4-FFF2-40B4-BE49-F238E27FC236}">
                <a16:creationId xmlns:a16="http://schemas.microsoft.com/office/drawing/2014/main" id="{3D9EAF51-452C-BF4C-AD12-C8CB315302E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2021</a:t>
            </a:r>
          </a:p>
        </p:txBody>
      </p:sp>
      <p:sp>
        <p:nvSpPr>
          <p:cNvPr id="1413" name="Rectangle 389">
            <a:extLst>
              <a:ext uri="{FF2B5EF4-FFF2-40B4-BE49-F238E27FC236}">
                <a16:creationId xmlns:a16="http://schemas.microsoft.com/office/drawing/2014/main" id="{6A81F7D9-9AAA-3E48-8562-5E8146D1E4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7EA31A-F4C0-A340-92D4-8C8F008FBE33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B2B090D-E722-DC4D-BBDA-244A48ADA5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47742" y="565031"/>
            <a:ext cx="4276225" cy="11684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numeri decimali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6B75FA2A-7857-1E41-BFC4-E6FD04E3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431887E4-EBB1-8643-9191-529BE7A8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5" name="Footer Placeholder 6">
            <a:extLst>
              <a:ext uri="{FF2B5EF4-FFF2-40B4-BE49-F238E27FC236}">
                <a16:creationId xmlns:a16="http://schemas.microsoft.com/office/drawing/2014/main" id="{DD38EAA6-7D8C-3C40-97DD-D023659A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sp>
        <p:nvSpPr>
          <p:cNvPr id="15366" name="Slide Number Placeholder 7">
            <a:extLst>
              <a:ext uri="{FF2B5EF4-FFF2-40B4-BE49-F238E27FC236}">
                <a16:creationId xmlns:a16="http://schemas.microsoft.com/office/drawing/2014/main" id="{DB0973E0-D777-DF4A-B1BA-E169383E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1DCCB6-396C-C145-AFC1-240CBB3B57AF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  <p:pic>
        <p:nvPicPr>
          <p:cNvPr id="9" name="Picture 6" descr="Decimali_Fig2.jpg">
            <a:extLst>
              <a:ext uri="{FF2B5EF4-FFF2-40B4-BE49-F238E27FC236}">
                <a16:creationId xmlns:a16="http://schemas.microsoft.com/office/drawing/2014/main" id="{264F2061-22FB-524E-A57B-CF7F97DE0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07" y="2498085"/>
            <a:ext cx="5283200" cy="27559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34773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B466B3D2-8A99-4641-B5FD-0F420E4C8B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495300"/>
            <a:ext cx="8902700" cy="8255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Rappresentare i decimali sulla retta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E00D55AF-40DD-F141-8452-81DE98036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31748" name="Footer Placeholder 7">
            <a:extLst>
              <a:ext uri="{FF2B5EF4-FFF2-40B4-BE49-F238E27FC236}">
                <a16:creationId xmlns:a16="http://schemas.microsoft.com/office/drawing/2014/main" id="{507C66AC-7C39-6848-A16C-F299AA8D2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31749" name="Slide Number Placeholder 6">
            <a:extLst>
              <a:ext uri="{FF2B5EF4-FFF2-40B4-BE49-F238E27FC236}">
                <a16:creationId xmlns:a16="http://schemas.microsoft.com/office/drawing/2014/main" id="{57C82CB9-5B92-044E-A868-798311FF0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04330C1-8DEB-1445-A5E3-EA083BDD66CF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43E2E6BB-4606-BB40-83E8-775AB7614C1C}"/>
              </a:ext>
            </a:extLst>
          </p:cNvPr>
          <p:cNvGrpSpPr/>
          <p:nvPr/>
        </p:nvGrpSpPr>
        <p:grpSpPr>
          <a:xfrm>
            <a:off x="190500" y="2165350"/>
            <a:ext cx="8778875" cy="1598613"/>
            <a:chOff x="190500" y="2165350"/>
            <a:chExt cx="8778875" cy="1598613"/>
          </a:xfrm>
        </p:grpSpPr>
        <p:pic>
          <p:nvPicPr>
            <p:cNvPr id="31750" name="Picture 6" descr="Immagine 14.png">
              <a:extLst>
                <a:ext uri="{FF2B5EF4-FFF2-40B4-BE49-F238E27FC236}">
                  <a16:creationId xmlns:a16="http://schemas.microsoft.com/office/drawing/2014/main" id="{98F7FD7A-E6EA-2045-BB6C-B1BE6DC9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2165350"/>
              <a:ext cx="8778875" cy="1208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1" name="TextBox 7">
              <a:extLst>
                <a:ext uri="{FF2B5EF4-FFF2-40B4-BE49-F238E27FC236}">
                  <a16:creationId xmlns:a16="http://schemas.microsoft.com/office/drawing/2014/main" id="{F31BFDF4-A9E7-7F47-A3BF-8F1E537D4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5700" y="3302000"/>
              <a:ext cx="1447800" cy="461963"/>
            </a:xfrm>
            <a:prstGeom prst="rect">
              <a:avLst/>
            </a:prstGeom>
            <a:solidFill>
              <a:srgbClr val="FFFFCC"/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400" b="1"/>
                <a:t>1,4 = 1,40</a:t>
              </a:r>
            </a:p>
          </p:txBody>
        </p: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D27D89A-6299-8646-8AEF-FD3D40EE1F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763000" cy="8255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Scrivere un quoziente </a:t>
            </a:r>
          </a:p>
        </p:txBody>
      </p:sp>
      <p:sp>
        <p:nvSpPr>
          <p:cNvPr id="33796" name="Footer Placeholder 7">
            <a:extLst>
              <a:ext uri="{FF2B5EF4-FFF2-40B4-BE49-F238E27FC236}">
                <a16:creationId xmlns:a16="http://schemas.microsoft.com/office/drawing/2014/main" id="{71EBB44E-A22C-9C4D-A347-0FCE6192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33797" name="Slide Number Placeholder 6">
            <a:extLst>
              <a:ext uri="{FF2B5EF4-FFF2-40B4-BE49-F238E27FC236}">
                <a16:creationId xmlns:a16="http://schemas.microsoft.com/office/drawing/2014/main" id="{3ED43343-21C8-D24E-83E3-E02032BA6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B1FE4BE-04FE-D142-8B48-198D2CA6A1E4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175A5808-7704-B643-9897-165F31BCF63A}"/>
              </a:ext>
            </a:extLst>
          </p:cNvPr>
          <p:cNvGrpSpPr/>
          <p:nvPr/>
        </p:nvGrpSpPr>
        <p:grpSpPr>
          <a:xfrm>
            <a:off x="0" y="1176338"/>
            <a:ext cx="9144000" cy="5467350"/>
            <a:chOff x="0" y="1176338"/>
            <a:chExt cx="9144000" cy="5467350"/>
          </a:xfrm>
        </p:grpSpPr>
        <p:sp>
          <p:nvSpPr>
            <p:cNvPr id="33795" name="Rectangle 4">
              <a:extLst>
                <a:ext uri="{FF2B5EF4-FFF2-40B4-BE49-F238E27FC236}">
                  <a16:creationId xmlns:a16="http://schemas.microsoft.com/office/drawing/2014/main" id="{1C74C327-6B77-6049-BA52-211BE51A4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50" y="2320925"/>
              <a:ext cx="184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2400"/>
            </a:p>
          </p:txBody>
        </p:sp>
        <p:pic>
          <p:nvPicPr>
            <p:cNvPr id="33798" name="Picture 12" descr="Immagine 16.png">
              <a:extLst>
                <a:ext uri="{FF2B5EF4-FFF2-40B4-BE49-F238E27FC236}">
                  <a16:creationId xmlns:a16="http://schemas.microsoft.com/office/drawing/2014/main" id="{CDD28688-3D54-F943-8C32-E14B2AD40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46"/>
            <a:stretch>
              <a:fillRect/>
            </a:stretch>
          </p:blipFill>
          <p:spPr bwMode="auto">
            <a:xfrm>
              <a:off x="833438" y="1176338"/>
              <a:ext cx="8310562" cy="251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799" name="Straight Arrow Connector 15">
              <a:extLst>
                <a:ext uri="{FF2B5EF4-FFF2-40B4-BE49-F238E27FC236}">
                  <a16:creationId xmlns:a16="http://schemas.microsoft.com/office/drawing/2014/main" id="{E7E227B8-FB10-AD4E-AAFA-516385D706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812800" y="1968500"/>
              <a:ext cx="330200" cy="266700"/>
            </a:xfrm>
            <a:prstGeom prst="straightConnector1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800" name="TextBox 22">
              <a:extLst>
                <a:ext uri="{FF2B5EF4-FFF2-40B4-BE49-F238E27FC236}">
                  <a16:creationId xmlns:a16="http://schemas.microsoft.com/office/drawing/2014/main" id="{E0A6829F-9A3C-3C47-8CD9-429D7E6B3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184400"/>
              <a:ext cx="863600" cy="5842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1600" b="1">
                  <a:solidFill>
                    <a:srgbClr val="008000"/>
                  </a:solidFill>
                </a:rPr>
                <a:t>Sempre esatto</a:t>
              </a:r>
            </a:p>
          </p:txBody>
        </p:sp>
        <p:sp>
          <p:nvSpPr>
            <p:cNvPr id="33801" name="TextBox 31">
              <a:extLst>
                <a:ext uri="{FF2B5EF4-FFF2-40B4-BE49-F238E27FC236}">
                  <a16:creationId xmlns:a16="http://schemas.microsoft.com/office/drawing/2014/main" id="{28703BE4-1118-EB47-A216-64978BA4E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810000"/>
              <a:ext cx="1498600" cy="584200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it-IT" altLang="it-IT" sz="1600" b="1">
                  <a:solidFill>
                    <a:srgbClr val="FF0000"/>
                  </a:solidFill>
                </a:rPr>
                <a:t>In alcuni  casi approssimato</a:t>
              </a:r>
            </a:p>
          </p:txBody>
        </p:sp>
        <p:cxnSp>
          <p:nvCxnSpPr>
            <p:cNvPr id="33802" name="Straight Arrow Connector 32">
              <a:extLst>
                <a:ext uri="{FF2B5EF4-FFF2-40B4-BE49-F238E27FC236}">
                  <a16:creationId xmlns:a16="http://schemas.microsoft.com/office/drawing/2014/main" id="{370998F2-E210-234A-AA80-42B6BEC7176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30200" y="3124200"/>
              <a:ext cx="723900" cy="6604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33803" name="Picture 38" descr="Immagine 17.png">
              <a:extLst>
                <a:ext uri="{FF2B5EF4-FFF2-40B4-BE49-F238E27FC236}">
                  <a16:creationId xmlns:a16="http://schemas.microsoft.com/office/drawing/2014/main" id="{B7F5D230-3E8D-4A48-817D-669DD56DC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475" y="4000500"/>
              <a:ext cx="7375525" cy="161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4" name="TextBox 39">
              <a:extLst>
                <a:ext uri="{FF2B5EF4-FFF2-40B4-BE49-F238E27FC236}">
                  <a16:creationId xmlns:a16="http://schemas.microsoft.com/office/drawing/2014/main" id="{A51AA38F-28C7-F246-B00D-0D48F8EBA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800" y="5689600"/>
              <a:ext cx="1676400" cy="954088"/>
            </a:xfrm>
            <a:prstGeom prst="rect">
              <a:avLst/>
            </a:prstGeom>
            <a:solidFill>
              <a:srgbClr val="FFFFFF"/>
            </a:solidFill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000" b="1">
                  <a:solidFill>
                    <a:srgbClr val="FF0000"/>
                  </a:solidFill>
                </a:rPr>
                <a:t>Circa uguale</a:t>
              </a:r>
            </a:p>
            <a:p>
              <a:pPr algn="ctr" eaLnBrk="1" hangingPunct="1"/>
              <a:r>
                <a:rPr lang="it-IT" altLang="it-IT" b="1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≅</a:t>
              </a:r>
              <a:endParaRPr lang="it-IT" altLang="it-IT" b="1">
                <a:solidFill>
                  <a:srgbClr val="FF0000"/>
                </a:solidFill>
                <a:ea typeface="ＭＳ ゴシック" panose="020B0609070205080204" pitchFamily="49" charset="-128"/>
              </a:endParaRPr>
            </a:p>
          </p:txBody>
        </p:sp>
        <p:cxnSp>
          <p:nvCxnSpPr>
            <p:cNvPr id="33805" name="Straight Arrow Connector 40">
              <a:extLst>
                <a:ext uri="{FF2B5EF4-FFF2-40B4-BE49-F238E27FC236}">
                  <a16:creationId xmlns:a16="http://schemas.microsoft.com/office/drawing/2014/main" id="{53EC68AC-C915-A941-AAC7-A3E3E597F0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321300" y="5397500"/>
              <a:ext cx="1079500" cy="6223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806" name="Straight Arrow Connector 43">
              <a:extLst>
                <a:ext uri="{FF2B5EF4-FFF2-40B4-BE49-F238E27FC236}">
                  <a16:creationId xmlns:a16="http://schemas.microsoft.com/office/drawing/2014/main" id="{09397D36-F273-AF46-93F9-81A068CF55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2527300" y="5461000"/>
              <a:ext cx="1054100" cy="558800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619D7E6-E68F-8442-ABE5-D57D4701A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355600"/>
            <a:ext cx="8686800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Quoziente esatto e approssimato</a:t>
            </a:r>
          </a:p>
        </p:txBody>
      </p:sp>
      <p:sp>
        <p:nvSpPr>
          <p:cNvPr id="35843" name="Slide Number Placeholder 8">
            <a:extLst>
              <a:ext uri="{FF2B5EF4-FFF2-40B4-BE49-F238E27FC236}">
                <a16:creationId xmlns:a16="http://schemas.microsoft.com/office/drawing/2014/main" id="{7160DCBC-FB3E-F740-9929-B328CA24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69FDC4-7648-E947-B3A2-10994889F2EB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35844" name="Footer Placeholder 9">
            <a:extLst>
              <a:ext uri="{FF2B5EF4-FFF2-40B4-BE49-F238E27FC236}">
                <a16:creationId xmlns:a16="http://schemas.microsoft.com/office/drawing/2014/main" id="{52F6DB65-8496-7F4B-8E55-34D914D17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000777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pic>
        <p:nvPicPr>
          <p:cNvPr id="35845" name="Picture 6" descr="Approssima1.jpg">
            <a:extLst>
              <a:ext uri="{FF2B5EF4-FFF2-40B4-BE49-F238E27FC236}">
                <a16:creationId xmlns:a16="http://schemas.microsoft.com/office/drawing/2014/main" id="{9379FFDC-A2AE-714A-91FB-00E8942B8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155700"/>
            <a:ext cx="4876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7">
            <a:extLst>
              <a:ext uri="{FF2B5EF4-FFF2-40B4-BE49-F238E27FC236}">
                <a16:creationId xmlns:a16="http://schemas.microsoft.com/office/drawing/2014/main" id="{5EA513DB-B1A8-2E4E-AD6C-5CE6460D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105400"/>
            <a:ext cx="83058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frazione esprime sempre il quoziente esatto; in alcuni casi il numero decimale non riesce a esprimere il quoziente esatto con un numero finito di cifre.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0AA50AF-1420-5642-B519-4EBB97F4D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355600"/>
            <a:ext cx="8686800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Quoziente approssimato sulla retta</a:t>
            </a:r>
          </a:p>
        </p:txBody>
      </p:sp>
      <p:sp>
        <p:nvSpPr>
          <p:cNvPr id="36867" name="Slide Number Placeholder 8">
            <a:extLst>
              <a:ext uri="{FF2B5EF4-FFF2-40B4-BE49-F238E27FC236}">
                <a16:creationId xmlns:a16="http://schemas.microsoft.com/office/drawing/2014/main" id="{FD13CF8C-3A0A-2A49-A85D-CA6B7D31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19ADD0-5E04-3240-8D16-3B80996AB7AA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36868" name="Footer Placeholder 9">
            <a:extLst>
              <a:ext uri="{FF2B5EF4-FFF2-40B4-BE49-F238E27FC236}">
                <a16:creationId xmlns:a16="http://schemas.microsoft.com/office/drawing/2014/main" id="{2B8D22B6-DF9D-7448-A997-C155E6CF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36869" name="TextBox 7">
            <a:extLst>
              <a:ext uri="{FF2B5EF4-FFF2-40B4-BE49-F238E27FC236}">
                <a16:creationId xmlns:a16="http://schemas.microsoft.com/office/drawing/2014/main" id="{A46C61E1-7F3D-F948-A373-F00D725DC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99" y="4835525"/>
            <a:ext cx="8305800" cy="120015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La frazione esprime sempre il quoziente esatto; in alcuni casi il numero decimale con un numero finito di cifre </a:t>
            </a:r>
            <a:r>
              <a:rPr lang="it-IT" alt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approssima</a:t>
            </a:r>
            <a:r>
              <a:rPr lang="it-IT" alt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 il quoziente esatto.</a:t>
            </a:r>
          </a:p>
        </p:txBody>
      </p:sp>
      <p:pic>
        <p:nvPicPr>
          <p:cNvPr id="36870" name="Picture 6" descr="Decimali_Fig2.jpg">
            <a:extLst>
              <a:ext uri="{FF2B5EF4-FFF2-40B4-BE49-F238E27FC236}">
                <a16:creationId xmlns:a16="http://schemas.microsoft.com/office/drawing/2014/main" id="{F9DFC666-4BCD-6147-9900-4461FE76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733550"/>
            <a:ext cx="5283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E0AA50AF-1420-5642-B519-4EBB97F4D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4618" y="209324"/>
            <a:ext cx="8654077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 descrivere il risultato di un calcolo</a:t>
            </a:r>
          </a:p>
        </p:txBody>
      </p:sp>
      <p:sp>
        <p:nvSpPr>
          <p:cNvPr id="36867" name="Slide Number Placeholder 8">
            <a:extLst>
              <a:ext uri="{FF2B5EF4-FFF2-40B4-BE49-F238E27FC236}">
                <a16:creationId xmlns:a16="http://schemas.microsoft.com/office/drawing/2014/main" id="{FD13CF8C-3A0A-2A49-A85D-CA6B7D316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19ADD0-5E04-3240-8D16-3B80996AB7AA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sp>
        <p:nvSpPr>
          <p:cNvPr id="36868" name="Footer Placeholder 9">
            <a:extLst>
              <a:ext uri="{FF2B5EF4-FFF2-40B4-BE49-F238E27FC236}">
                <a16:creationId xmlns:a16="http://schemas.microsoft.com/office/drawing/2014/main" id="{2B8D22B6-DF9D-7448-A997-C155E6CF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A258E15-B20B-BA44-AB4A-C60DBC60F089}"/>
                  </a:ext>
                </a:extLst>
              </p:cNvPr>
              <p:cNvSpPr txBox="1"/>
              <p:nvPr/>
            </p:nvSpPr>
            <p:spPr>
              <a:xfrm>
                <a:off x="677732" y="2640836"/>
                <a:ext cx="1312433" cy="584775"/>
              </a:xfrm>
              <a:prstGeom prst="rect">
                <a:avLst/>
              </a:prstGeom>
              <a:solidFill>
                <a:srgbClr val="FFFEE8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it-IT" sz="3200" b="1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0A258E15-B20B-BA44-AB4A-C60DBC60F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732" y="2640836"/>
                <a:ext cx="131243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uppo 4">
            <a:extLst>
              <a:ext uri="{FF2B5EF4-FFF2-40B4-BE49-F238E27FC236}">
                <a16:creationId xmlns:a16="http://schemas.microsoft.com/office/drawing/2014/main" id="{ED64713A-CF5B-2A4E-8150-DEF15B04DAA1}"/>
              </a:ext>
            </a:extLst>
          </p:cNvPr>
          <p:cNvGrpSpPr/>
          <p:nvPr/>
        </p:nvGrpSpPr>
        <p:grpSpPr>
          <a:xfrm>
            <a:off x="2818504" y="1332914"/>
            <a:ext cx="4087906" cy="1017523"/>
            <a:chOff x="2818504" y="1332914"/>
            <a:chExt cx="4087906" cy="1017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6908845D-73F0-8F4D-9E6A-0422872B1BB3}"/>
                    </a:ext>
                  </a:extLst>
                </p:cNvPr>
                <p:cNvSpPr txBox="1"/>
                <p:nvPr/>
              </p:nvSpPr>
              <p:spPr>
                <a:xfrm>
                  <a:off x="2818504" y="1332914"/>
                  <a:ext cx="916193" cy="1017523"/>
                </a:xfrm>
                <a:prstGeom prst="rect">
                  <a:avLst/>
                </a:prstGeom>
                <a:solidFill>
                  <a:srgbClr val="FCFFFD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952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it-IT" sz="3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2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it-IT" sz="3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it-IT" sz="3200" b="1" dirty="0"/>
                </a:p>
              </p:txBody>
            </p:sp>
          </mc:Choice>
          <mc:Fallback xmlns="">
            <p:sp>
              <p:nvSpPr>
                <p:cNvPr id="8" name="CasellaDiTesto 7">
                  <a:extLst>
                    <a:ext uri="{FF2B5EF4-FFF2-40B4-BE49-F238E27FC236}">
                      <a16:creationId xmlns:a16="http://schemas.microsoft.com/office/drawing/2014/main" id="{6908845D-73F0-8F4D-9E6A-0422872B1B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18504" y="1332914"/>
                  <a:ext cx="916193" cy="1017523"/>
                </a:xfrm>
                <a:prstGeom prst="rect">
                  <a:avLst/>
                </a:prstGeom>
                <a:blipFill>
                  <a:blip r:embed="rId3"/>
                  <a:stretch>
                    <a:fillRect b="-740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72A8E6F-6FC1-574B-8640-05727C92BFC1}"/>
                </a:ext>
              </a:extLst>
            </p:cNvPr>
            <p:cNvSpPr txBox="1"/>
            <p:nvPr/>
          </p:nvSpPr>
          <p:spPr>
            <a:xfrm>
              <a:off x="3734696" y="1332914"/>
              <a:ext cx="3171714" cy="1015663"/>
            </a:xfrm>
            <a:prstGeom prst="rect">
              <a:avLst/>
            </a:prstGeom>
            <a:solidFill>
              <a:srgbClr val="FCFFFD"/>
            </a:solidFill>
          </p:spPr>
          <p:txBody>
            <a:bodyPr wrap="square" rtlCol="0">
              <a:spAutoFit/>
            </a:bodyPr>
            <a:lstStyle/>
            <a:p>
              <a:endParaRPr lang="it-IT" sz="1400" b="1" dirty="0"/>
            </a:p>
            <a:p>
              <a:r>
                <a:rPr lang="it-IT" sz="3200" b="1" dirty="0"/>
                <a:t> Risultato </a:t>
              </a:r>
              <a:r>
                <a:rPr lang="it-IT" sz="3200" b="1" dirty="0">
                  <a:solidFill>
                    <a:srgbClr val="107768"/>
                  </a:solidFill>
                </a:rPr>
                <a:t>esatto</a:t>
              </a:r>
            </a:p>
            <a:p>
              <a:endParaRPr lang="it-IT" sz="1400" b="1" dirty="0">
                <a:solidFill>
                  <a:srgbClr val="0048BA"/>
                </a:solidFill>
              </a:endParaRPr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D308BBFF-6739-C64E-94F6-1DE56E37C5EA}"/>
              </a:ext>
            </a:extLst>
          </p:cNvPr>
          <p:cNvGrpSpPr/>
          <p:nvPr/>
        </p:nvGrpSpPr>
        <p:grpSpPr>
          <a:xfrm>
            <a:off x="2906358" y="2840891"/>
            <a:ext cx="5882641" cy="769441"/>
            <a:chOff x="2906358" y="2840891"/>
            <a:chExt cx="5882641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AA73BA8C-DDE7-F24C-A8AE-851360B29F39}"/>
                    </a:ext>
                  </a:extLst>
                </p:cNvPr>
                <p:cNvSpPr txBox="1"/>
                <p:nvPr/>
              </p:nvSpPr>
              <p:spPr>
                <a:xfrm>
                  <a:off x="2906358" y="2840891"/>
                  <a:ext cx="1654884" cy="769441"/>
                </a:xfrm>
                <a:prstGeom prst="rect">
                  <a:avLst/>
                </a:prstGeom>
                <a:solidFill>
                  <a:srgbClr val="FCFFFD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9525"/>
                  <a:endParaRPr lang="it-IT" sz="800" b="1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 marL="952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3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≅</m:t>
                        </m:r>
                        <m:r>
                          <a:rPr lang="it-IT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it-IT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3200" b="1" i="1" smtClean="0">
                            <a:latin typeface="Cambria Math" panose="02040503050406030204" pitchFamily="18" charset="0"/>
                          </a:rPr>
                          <m:t>𝟔𝟕</m:t>
                        </m:r>
                      </m:oMath>
                    </m:oMathPara>
                  </a14:m>
                  <a:endParaRPr lang="it-IT" sz="3200" b="1" dirty="0"/>
                </a:p>
                <a:p>
                  <a:pPr marL="9525"/>
                  <a:endParaRPr lang="it-IT" sz="400" b="1" dirty="0"/>
                </a:p>
              </p:txBody>
            </p:sp>
          </mc:Choice>
          <mc:Fallback xmlns=""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AA73BA8C-DDE7-F24C-A8AE-851360B29F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6358" y="2840891"/>
                  <a:ext cx="1654884" cy="76944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F83882F4-7D20-4A44-97B8-8A496379535E}"/>
                </a:ext>
              </a:extLst>
            </p:cNvPr>
            <p:cNvSpPr txBox="1"/>
            <p:nvPr/>
          </p:nvSpPr>
          <p:spPr>
            <a:xfrm>
              <a:off x="4533900" y="2840891"/>
              <a:ext cx="4255099" cy="754053"/>
            </a:xfrm>
            <a:prstGeom prst="rect">
              <a:avLst/>
            </a:prstGeom>
            <a:solidFill>
              <a:srgbClr val="FCFFFD"/>
            </a:solidFill>
          </p:spPr>
          <p:txBody>
            <a:bodyPr wrap="square" rtlCol="0">
              <a:spAutoFit/>
            </a:bodyPr>
            <a:lstStyle/>
            <a:p>
              <a:endParaRPr lang="it-IT" sz="600" b="1" dirty="0"/>
            </a:p>
            <a:p>
              <a:r>
                <a:rPr lang="it-IT" sz="3200" b="1" dirty="0"/>
                <a:t>Risultato </a:t>
              </a:r>
              <a:r>
                <a:rPr lang="it-IT" sz="3200" b="1" dirty="0">
                  <a:solidFill>
                    <a:srgbClr val="0048BA"/>
                  </a:solidFill>
                </a:rPr>
                <a:t>approssimato</a:t>
              </a:r>
            </a:p>
            <a:p>
              <a:endParaRPr lang="it-IT" sz="500" b="1" dirty="0">
                <a:solidFill>
                  <a:srgbClr val="0048BA"/>
                </a:solidFill>
              </a:endParaRPr>
            </a:p>
          </p:txBody>
        </p:sp>
      </p:grp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02E474-26E2-8041-B9D1-E9AD685F11A4}"/>
              </a:ext>
            </a:extLst>
          </p:cNvPr>
          <p:cNvSpPr txBox="1"/>
          <p:nvPr/>
        </p:nvSpPr>
        <p:spPr>
          <a:xfrm>
            <a:off x="2819176" y="4685086"/>
            <a:ext cx="6022490" cy="584775"/>
          </a:xfrm>
          <a:prstGeom prst="rect">
            <a:avLst/>
          </a:prstGeom>
          <a:solidFill>
            <a:srgbClr val="FCFFFD"/>
          </a:solidFill>
        </p:spPr>
        <p:txBody>
          <a:bodyPr wrap="square" rtlCol="0">
            <a:spAutoFit/>
          </a:bodyPr>
          <a:lstStyle/>
          <a:p>
            <a:pPr marL="9525"/>
            <a:r>
              <a:rPr lang="it-IT" sz="3200" b="1" dirty="0"/>
              <a:t>0,23   Risultato </a:t>
            </a:r>
            <a:r>
              <a:rPr lang="it-IT" sz="3200" b="1" dirty="0">
                <a:solidFill>
                  <a:srgbClr val="FF0000"/>
                </a:solidFill>
              </a:rPr>
              <a:t>errato</a:t>
            </a:r>
            <a:r>
              <a:rPr lang="it-IT" sz="3200" b="1" dirty="0"/>
              <a:t> o </a:t>
            </a:r>
            <a:r>
              <a:rPr lang="it-IT" sz="3200" b="1" dirty="0">
                <a:solidFill>
                  <a:srgbClr val="FF0000"/>
                </a:solidFill>
              </a:rPr>
              <a:t>sbagliato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33CF3F8-EA41-5B44-A257-AC7807ADBBBD}"/>
              </a:ext>
            </a:extLst>
          </p:cNvPr>
          <p:cNvSpPr txBox="1"/>
          <p:nvPr/>
        </p:nvSpPr>
        <p:spPr>
          <a:xfrm>
            <a:off x="2871845" y="3901452"/>
            <a:ext cx="5917153" cy="523220"/>
          </a:xfrm>
          <a:prstGeom prst="rect">
            <a:avLst/>
          </a:prstGeom>
          <a:solidFill>
            <a:srgbClr val="FCFFFD"/>
          </a:solidFill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it-IT" sz="2800" b="1" dirty="0">
                <a:latin typeface="Arial" panose="020B0604020202020204" pitchFamily="34" charset="0"/>
                <a:cs typeface="Arial" panose="020B0604020202020204" pitchFamily="34" charset="0"/>
              </a:rPr>
              <a:t> 0,67 Risultato </a:t>
            </a:r>
            <a:r>
              <a:rPr lang="it-IT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approssimativo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E1A71899-6967-A747-8933-048EDD6A475C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8639" y="1957892"/>
            <a:ext cx="983206" cy="68294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107768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1038A46-917E-D044-8B17-9D8A2AD8E238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 bwMode="auto">
          <a:xfrm>
            <a:off x="1990165" y="2933224"/>
            <a:ext cx="916193" cy="292388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48BA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23889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14C7447-DAC8-3F43-BB2C-CCD206102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495300"/>
            <a:ext cx="8686800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Posso sempre ‘tradurre’ un numero decimale in frazione</a:t>
            </a:r>
          </a:p>
        </p:txBody>
      </p:sp>
      <p:sp>
        <p:nvSpPr>
          <p:cNvPr id="37891" name="Slide Number Placeholder 8">
            <a:extLst>
              <a:ext uri="{FF2B5EF4-FFF2-40B4-BE49-F238E27FC236}">
                <a16:creationId xmlns:a16="http://schemas.microsoft.com/office/drawing/2014/main" id="{1F5EF067-25C1-6A48-9524-C733CD70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080737A-07D1-284B-B2C8-D6B842A9896F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37892" name="Footer Placeholder 9">
            <a:extLst>
              <a:ext uri="{FF2B5EF4-FFF2-40B4-BE49-F238E27FC236}">
                <a16:creationId xmlns:a16="http://schemas.microsoft.com/office/drawing/2014/main" id="{9D84EBFE-8E5D-DF4D-8667-0C3835EE1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pic>
        <p:nvPicPr>
          <p:cNvPr id="37893" name="Picture 6" descr="Immagine 18.png">
            <a:extLst>
              <a:ext uri="{FF2B5EF4-FFF2-40B4-BE49-F238E27FC236}">
                <a16:creationId xmlns:a16="http://schemas.microsoft.com/office/drawing/2014/main" id="{4E0A230C-6554-FD40-8C38-D42332CC8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19325"/>
            <a:ext cx="868521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47D0FD8-91CB-F446-A054-16C8AE596B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" y="495300"/>
            <a:ext cx="8686800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Non </a:t>
            </a:r>
            <a:r>
              <a:rPr lang="it-IT" altLang="it-IT" sz="3600" b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sempre posso 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‘tradurre’ una frazione in un numero decimale finito</a:t>
            </a:r>
          </a:p>
        </p:txBody>
      </p:sp>
      <p:sp>
        <p:nvSpPr>
          <p:cNvPr id="38915" name="Slide Number Placeholder 8">
            <a:extLst>
              <a:ext uri="{FF2B5EF4-FFF2-40B4-BE49-F238E27FC236}">
                <a16:creationId xmlns:a16="http://schemas.microsoft.com/office/drawing/2014/main" id="{C9CD6D15-C91A-3B4A-A872-FABB9598A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56B151-3382-F847-8138-DFC6F6FAA153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38916" name="Footer Placeholder 9">
            <a:extLst>
              <a:ext uri="{FF2B5EF4-FFF2-40B4-BE49-F238E27FC236}">
                <a16:creationId xmlns:a16="http://schemas.microsoft.com/office/drawing/2014/main" id="{04930420-AF78-D94E-A3C8-7F236458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717E009-0064-7E4D-803F-A7FD8C9BDD2A}"/>
              </a:ext>
            </a:extLst>
          </p:cNvPr>
          <p:cNvGrpSpPr/>
          <p:nvPr/>
        </p:nvGrpSpPr>
        <p:grpSpPr>
          <a:xfrm>
            <a:off x="190500" y="1771732"/>
            <a:ext cx="8405813" cy="4476668"/>
            <a:chOff x="190500" y="1771732"/>
            <a:chExt cx="8405813" cy="4476668"/>
          </a:xfrm>
        </p:grpSpPr>
        <p:pic>
          <p:nvPicPr>
            <p:cNvPr id="38917" name="Picture 7" descr="Decimali_Presenta1c.png">
              <a:extLst>
                <a:ext uri="{FF2B5EF4-FFF2-40B4-BE49-F238E27FC236}">
                  <a16:creationId xmlns:a16="http://schemas.microsoft.com/office/drawing/2014/main" id="{074F09DF-6A87-C249-8311-343F5A3B5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38" y="1771732"/>
              <a:ext cx="8334375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8" name="Picture 6" descr="Decimali_Presenta1d.png">
              <a:extLst>
                <a:ext uri="{FF2B5EF4-FFF2-40B4-BE49-F238E27FC236}">
                  <a16:creationId xmlns:a16="http://schemas.microsoft.com/office/drawing/2014/main" id="{099E2D70-57D9-2E43-840D-7AB53B3A6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3708400"/>
              <a:ext cx="8405813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>
            <a:extLst>
              <a:ext uri="{FF2B5EF4-FFF2-40B4-BE49-F238E27FC236}">
                <a16:creationId xmlns:a16="http://schemas.microsoft.com/office/drawing/2014/main" id="{8E1670E1-BDBC-EB48-8D6F-35653FA030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che posso scrivere esattamente in forma decimale</a:t>
            </a:r>
          </a:p>
        </p:txBody>
      </p:sp>
      <p:sp>
        <p:nvSpPr>
          <p:cNvPr id="39940" name="Slide Number Placeholder 8">
            <a:extLst>
              <a:ext uri="{FF2B5EF4-FFF2-40B4-BE49-F238E27FC236}">
                <a16:creationId xmlns:a16="http://schemas.microsoft.com/office/drawing/2014/main" id="{AEFCA3B5-8398-3A4C-A7C1-5CB87D68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7ED60E-D001-3D40-8B46-7B14550E2574}" type="slidenum">
              <a:rPr lang="it-IT" altLang="it-IT" sz="1400"/>
              <a:pPr eaLnBrk="1" hangingPunct="1"/>
              <a:t>17</a:t>
            </a:fld>
            <a:endParaRPr lang="it-IT" altLang="it-IT" sz="1400"/>
          </a:p>
        </p:txBody>
      </p:sp>
      <p:sp>
        <p:nvSpPr>
          <p:cNvPr id="39941" name="Footer Placeholder 9">
            <a:extLst>
              <a:ext uri="{FF2B5EF4-FFF2-40B4-BE49-F238E27FC236}">
                <a16:creationId xmlns:a16="http://schemas.microsoft.com/office/drawing/2014/main" id="{5E3C42D9-297B-494E-B7EB-A998BED2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39942" name="TextBox 8">
            <a:extLst>
              <a:ext uri="{FF2B5EF4-FFF2-40B4-BE49-F238E27FC236}">
                <a16:creationId xmlns:a16="http://schemas.microsoft.com/office/drawing/2014/main" id="{31487BF2-238D-354C-8AE0-C68AC2792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219200"/>
            <a:ext cx="1295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/>
              <a:t>Esempi</a:t>
            </a:r>
          </a:p>
        </p:txBody>
      </p:sp>
      <p:pic>
        <p:nvPicPr>
          <p:cNvPr id="39943" name="Picture 10" descr="Approssima4.jpg">
            <a:extLst>
              <a:ext uri="{FF2B5EF4-FFF2-40B4-BE49-F238E27FC236}">
                <a16:creationId xmlns:a16="http://schemas.microsoft.com/office/drawing/2014/main" id="{83B8B322-63D8-2D4D-A051-8B21A9F58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94017"/>
            <a:ext cx="812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AE31FF5-37C1-5F42-93E2-47EC6299E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1757363"/>
            <a:ext cx="5803900" cy="118110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>
            <a:extLst>
              <a:ext uri="{FF2B5EF4-FFF2-40B4-BE49-F238E27FC236}">
                <a16:creationId xmlns:a16="http://schemas.microsoft.com/office/drawing/2014/main" id="{17F7C861-4BA2-0042-ACC5-D3AA3A136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71505"/>
            <a:ext cx="8915400" cy="762000"/>
          </a:xfrm>
        </p:spPr>
        <p:txBody>
          <a:bodyPr/>
          <a:lstStyle/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che posso scrivere in forma decimale</a:t>
            </a:r>
          </a:p>
        </p:txBody>
      </p:sp>
      <p:sp>
        <p:nvSpPr>
          <p:cNvPr id="40965" name="Slide Number Placeholder 8">
            <a:extLst>
              <a:ext uri="{FF2B5EF4-FFF2-40B4-BE49-F238E27FC236}">
                <a16:creationId xmlns:a16="http://schemas.microsoft.com/office/drawing/2014/main" id="{9996A1A0-7295-5245-A68A-A0FE1674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46CF4F0-77F9-6D4A-BBA9-37638F01F25B}" type="slidenum">
              <a:rPr lang="it-IT" altLang="it-IT" sz="1400"/>
              <a:pPr eaLnBrk="1" hangingPunct="1"/>
              <a:t>18</a:t>
            </a:fld>
            <a:endParaRPr lang="it-IT" altLang="it-IT" sz="1400"/>
          </a:p>
        </p:txBody>
      </p:sp>
      <p:sp>
        <p:nvSpPr>
          <p:cNvPr id="40966" name="Footer Placeholder 9">
            <a:extLst>
              <a:ext uri="{FF2B5EF4-FFF2-40B4-BE49-F238E27FC236}">
                <a16:creationId xmlns:a16="http://schemas.microsoft.com/office/drawing/2014/main" id="{8CF42269-26EE-7242-A95A-1F3D6D42F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C47402B-3057-A14D-8922-68A2DD09FF0D}"/>
              </a:ext>
            </a:extLst>
          </p:cNvPr>
          <p:cNvGrpSpPr/>
          <p:nvPr/>
        </p:nvGrpSpPr>
        <p:grpSpPr>
          <a:xfrm>
            <a:off x="304800" y="990600"/>
            <a:ext cx="8851900" cy="5283200"/>
            <a:chOff x="304800" y="990600"/>
            <a:chExt cx="8851900" cy="5283200"/>
          </a:xfrm>
        </p:grpSpPr>
        <p:sp>
          <p:nvSpPr>
            <p:cNvPr id="40967" name="TextBox 8">
              <a:extLst>
                <a:ext uri="{FF2B5EF4-FFF2-40B4-BE49-F238E27FC236}">
                  <a16:creationId xmlns:a16="http://schemas.microsoft.com/office/drawing/2014/main" id="{664A8C90-D506-9842-8FEA-45BF934772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799" y="1066800"/>
              <a:ext cx="15813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Esempi</a:t>
              </a:r>
            </a:p>
          </p:txBody>
        </p:sp>
        <p:pic>
          <p:nvPicPr>
            <p:cNvPr id="40968" name="Picture 7" descr="Approssima5.jpg">
              <a:extLst>
                <a:ext uri="{FF2B5EF4-FFF2-40B4-BE49-F238E27FC236}">
                  <a16:creationId xmlns:a16="http://schemas.microsoft.com/office/drawing/2014/main" id="{81824A13-4EA8-E040-92D3-3794C382C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990600"/>
              <a:ext cx="3822700" cy="528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9" name="TextBox 11">
              <a:extLst>
                <a:ext uri="{FF2B5EF4-FFF2-40B4-BE49-F238E27FC236}">
                  <a16:creationId xmlns:a16="http://schemas.microsoft.com/office/drawing/2014/main" id="{FD1AD03D-51EA-2F46-A42F-365F56236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1106" y="3344754"/>
              <a:ext cx="428418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it-IT" altLang="it-IT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 invece </a:t>
              </a:r>
              <a:r>
                <a:rPr lang="it-IT" altLang="it-IT" sz="2400" b="1" dirty="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</a:t>
              </a:r>
              <a:r>
                <a:rPr lang="it-IT" altLang="it-IT" sz="2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 esprimono con un decimale finito </a:t>
              </a:r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BC31C45D-B3DA-D344-A050-6F4E788C3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1365" y="1604963"/>
              <a:ext cx="3848100" cy="1473200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CB14E27-BB3D-9A4B-8C24-685CC2137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4442342"/>
              <a:ext cx="4889500" cy="1371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2191DAE1-B4DA-F248-AA1C-163B7BCA8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419100"/>
            <a:ext cx="8724900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Quoziente che posso scrivere in modo esatto con un numero decimale finito</a:t>
            </a:r>
          </a:p>
        </p:txBody>
      </p:sp>
      <p:sp>
        <p:nvSpPr>
          <p:cNvPr id="41988" name="Slide Number Placeholder 8">
            <a:extLst>
              <a:ext uri="{FF2B5EF4-FFF2-40B4-BE49-F238E27FC236}">
                <a16:creationId xmlns:a16="http://schemas.microsoft.com/office/drawing/2014/main" id="{B9865A5C-D647-0F4F-8C49-C81DE321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2FD4F0-48D5-404C-80E2-275F272286B2}" type="slidenum">
              <a:rPr lang="it-IT" altLang="it-IT" sz="1400"/>
              <a:pPr eaLnBrk="1" hangingPunct="1"/>
              <a:t>19</a:t>
            </a:fld>
            <a:endParaRPr lang="it-IT" altLang="it-IT" sz="1400"/>
          </a:p>
        </p:txBody>
      </p:sp>
      <p:sp>
        <p:nvSpPr>
          <p:cNvPr id="41989" name="Footer Placeholder 9">
            <a:extLst>
              <a:ext uri="{FF2B5EF4-FFF2-40B4-BE49-F238E27FC236}">
                <a16:creationId xmlns:a16="http://schemas.microsoft.com/office/drawing/2014/main" id="{0D23A505-8CD0-B04B-9F4D-922460D1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8384E33-B9B2-3B45-B847-5E5E8AEF129D}"/>
              </a:ext>
            </a:extLst>
          </p:cNvPr>
          <p:cNvGrpSpPr/>
          <p:nvPr/>
        </p:nvGrpSpPr>
        <p:grpSpPr>
          <a:xfrm>
            <a:off x="558800" y="1651000"/>
            <a:ext cx="8255000" cy="4303602"/>
            <a:chOff x="558800" y="1651000"/>
            <a:chExt cx="8255000" cy="4303602"/>
          </a:xfrm>
        </p:grpSpPr>
        <p:sp>
          <p:nvSpPr>
            <p:cNvPr id="41990" name="TextBox 8">
              <a:extLst>
                <a:ext uri="{FF2B5EF4-FFF2-40B4-BE49-F238E27FC236}">
                  <a16:creationId xmlns:a16="http://schemas.microsoft.com/office/drawing/2014/main" id="{8CEB0C4A-A299-0345-BB54-CF0CA4D6A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2845" y="3467534"/>
              <a:ext cx="16785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 b="1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Esempi</a:t>
              </a:r>
            </a:p>
          </p:txBody>
        </p:sp>
        <p:sp>
          <p:nvSpPr>
            <p:cNvPr id="41991" name="TextBox 11">
              <a:extLst>
                <a:ext uri="{FF2B5EF4-FFF2-40B4-BE49-F238E27FC236}">
                  <a16:creationId xmlns:a16="http://schemas.microsoft.com/office/drawing/2014/main" id="{4ACAFF81-691D-1542-BBEA-808A74117A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800" y="1651000"/>
              <a:ext cx="8255000" cy="1384300"/>
            </a:xfrm>
            <a:prstGeom prst="rect">
              <a:avLst/>
            </a:prstGeom>
            <a:solidFill>
              <a:srgbClr val="FCFFE0"/>
            </a:solidFill>
            <a:ln w="317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sz="2800" b="1" dirty="0">
                  <a:latin typeface="Chalkboard" panose="03050602040202020205" pitchFamily="66" charset="77"/>
                </a:rPr>
                <a:t>Il quoziente è espresso da una frazione che, ridotta ai minimi termini, ha il denominatore composto solo da 2 o da 5. </a:t>
              </a:r>
            </a:p>
          </p:txBody>
        </p: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3EF3134-4673-E747-A0CF-FF160E058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4400" y="4151202"/>
              <a:ext cx="5003800" cy="18034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19EAF489-BD87-854F-93CB-4EF96F1FC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" y="155893"/>
            <a:ext cx="8890000" cy="8382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Dai numeri naturali ai numeri interi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1A440A84-D0E2-F848-A354-C47F705E9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E339CDFA-3251-5443-BC7B-9EE83CE67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5" name="Footer Placeholder 6">
            <a:extLst>
              <a:ext uri="{FF2B5EF4-FFF2-40B4-BE49-F238E27FC236}">
                <a16:creationId xmlns:a16="http://schemas.microsoft.com/office/drawing/2014/main" id="{5D4221B3-8610-F249-9D64-A9C0C96C5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5366" name="Slide Number Placeholder 7">
            <a:extLst>
              <a:ext uri="{FF2B5EF4-FFF2-40B4-BE49-F238E27FC236}">
                <a16:creationId xmlns:a16="http://schemas.microsoft.com/office/drawing/2014/main" id="{1C58F1B9-011A-9F4B-A16B-2E36E1F8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C4653D-25EA-0540-817C-A11191139DAA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50FF71A0-B355-464D-8AE8-743E6C0DF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939800"/>
            <a:ext cx="6489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I  </a:t>
            </a:r>
            <a:r>
              <a:rPr lang="it-IT" altLang="it-IT" sz="2800" b="1" i="1"/>
              <a:t>numeri naturali</a:t>
            </a:r>
            <a:r>
              <a:rPr lang="it-IT" altLang="it-IT" sz="2800" b="1"/>
              <a:t> sono i primi numeri che hai incontrato, quando hai cominciato a contare con le dita. </a:t>
            </a:r>
          </a:p>
          <a:p>
            <a:pPr eaLnBrk="1" hangingPunct="1"/>
            <a:r>
              <a:rPr lang="it-IT" altLang="it-IT" sz="2800" b="1">
                <a:solidFill>
                  <a:srgbClr val="0000FF"/>
                </a:solidFill>
              </a:rPr>
              <a:t>Ma  vuoi eseguire tutte le sottrazioni.</a:t>
            </a:r>
            <a:endParaRPr lang="it-IT" altLang="it-IT" sz="2800" b="1" i="1">
              <a:solidFill>
                <a:srgbClr val="0000FF"/>
              </a:solidFill>
            </a:endParaRPr>
          </a:p>
          <a:p>
            <a:pPr eaLnBrk="1" hangingPunct="1"/>
            <a:endParaRPr lang="it-IT" altLang="it-IT" sz="2800" b="1"/>
          </a:p>
        </p:txBody>
      </p:sp>
      <p:pic>
        <p:nvPicPr>
          <p:cNvPr id="15368" name="Picture 10" descr="contare1.jpg">
            <a:extLst>
              <a:ext uri="{FF2B5EF4-FFF2-40B4-BE49-F238E27FC236}">
                <a16:creationId xmlns:a16="http://schemas.microsoft.com/office/drawing/2014/main" id="{204FF466-F681-9F47-8F65-3876B3463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400"/>
            <a:ext cx="24003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Negativi2a.jpg">
            <a:extLst>
              <a:ext uri="{FF2B5EF4-FFF2-40B4-BE49-F238E27FC236}">
                <a16:creationId xmlns:a16="http://schemas.microsoft.com/office/drawing/2014/main" id="{E07CC54C-87DE-FF46-8B62-6CC1C0A11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31"/>
          <a:stretch>
            <a:fillRect/>
          </a:stretch>
        </p:blipFill>
        <p:spPr bwMode="auto">
          <a:xfrm>
            <a:off x="3175000" y="2852738"/>
            <a:ext cx="40989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6" descr="Int_retta3a.png">
            <a:extLst>
              <a:ext uri="{FF2B5EF4-FFF2-40B4-BE49-F238E27FC236}">
                <a16:creationId xmlns:a16="http://schemas.microsoft.com/office/drawing/2014/main" id="{52E5FE3B-4257-4C4D-A3F8-D551C1A94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4883150"/>
            <a:ext cx="713263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Rectangle 10">
            <a:extLst>
              <a:ext uri="{FF2B5EF4-FFF2-40B4-BE49-F238E27FC236}">
                <a16:creationId xmlns:a16="http://schemas.microsoft.com/office/drawing/2014/main" id="{DF343F8F-6B02-9F43-8D50-174BD40A0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302125"/>
            <a:ext cx="632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E allora</a:t>
            </a:r>
            <a:r>
              <a:rPr lang="it-IT" altLang="it-IT" b="1"/>
              <a:t> </a:t>
            </a:r>
            <a:r>
              <a:rPr lang="it-IT" altLang="it-IT" sz="2800" b="1"/>
              <a:t>hai bisogno dei </a:t>
            </a:r>
            <a:r>
              <a:rPr lang="it-IT" altLang="it-IT" sz="2800" b="1" i="1"/>
              <a:t>numeri interi</a:t>
            </a:r>
            <a:r>
              <a:rPr lang="it-IT" altLang="it-IT" b="1" i="1"/>
              <a:t>. </a:t>
            </a:r>
            <a:endParaRPr lang="it-IT" altLang="it-IT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18E23CE-E0D7-6045-B8EE-1D50224D0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300" y="419100"/>
            <a:ext cx="8724900" cy="7620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Quoziente che NON posso scrivere in modo esatto con un numero decimale finito</a:t>
            </a:r>
          </a:p>
        </p:txBody>
      </p:sp>
      <p:sp>
        <p:nvSpPr>
          <p:cNvPr id="43011" name="Slide Number Placeholder 8">
            <a:extLst>
              <a:ext uri="{FF2B5EF4-FFF2-40B4-BE49-F238E27FC236}">
                <a16:creationId xmlns:a16="http://schemas.microsoft.com/office/drawing/2014/main" id="{160E3B69-D98D-1140-A452-2E72E8B0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3C38CFF-9C8C-BB44-AD50-322DBDA0945D}" type="slidenum">
              <a:rPr lang="it-IT" altLang="it-IT" sz="1400"/>
              <a:pPr eaLnBrk="1" hangingPunct="1"/>
              <a:t>20</a:t>
            </a:fld>
            <a:endParaRPr lang="it-IT" altLang="it-IT" sz="1400"/>
          </a:p>
        </p:txBody>
      </p:sp>
      <p:sp>
        <p:nvSpPr>
          <p:cNvPr id="43012" name="Footer Placeholder 9">
            <a:extLst>
              <a:ext uri="{FF2B5EF4-FFF2-40B4-BE49-F238E27FC236}">
                <a16:creationId xmlns:a16="http://schemas.microsoft.com/office/drawing/2014/main" id="{DB17D9BA-A839-4749-BFF6-D51C6F74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81750"/>
            <a:ext cx="3505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43013" name="TextBox 8">
            <a:extLst>
              <a:ext uri="{FF2B5EF4-FFF2-40B4-BE49-F238E27FC236}">
                <a16:creationId xmlns:a16="http://schemas.microsoft.com/office/drawing/2014/main" id="{DC0B77B3-5D2B-1947-A375-1997C0E5E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2819400"/>
            <a:ext cx="14672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Esempi</a:t>
            </a:r>
          </a:p>
        </p:txBody>
      </p:sp>
      <p:sp>
        <p:nvSpPr>
          <p:cNvPr id="43014" name="TextBox 11">
            <a:extLst>
              <a:ext uri="{FF2B5EF4-FFF2-40B4-BE49-F238E27FC236}">
                <a16:creationId xmlns:a16="http://schemas.microsoft.com/office/drawing/2014/main" id="{22B0B378-94C3-604E-8E0C-AF1B7BE4B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409700"/>
            <a:ext cx="8255000" cy="1384300"/>
          </a:xfrm>
          <a:prstGeom prst="rect">
            <a:avLst/>
          </a:prstGeom>
          <a:solidFill>
            <a:srgbClr val="FCFFE0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Chalkboard" panose="03050602040202020205" pitchFamily="66" charset="77"/>
              </a:rPr>
              <a:t>Il quoziente è scritto con una frazione che, ridotta ai minimi termini, </a:t>
            </a:r>
            <a:r>
              <a:rPr lang="it-IT" altLang="it-IT" sz="2800" b="1" dirty="0">
                <a:solidFill>
                  <a:srgbClr val="FF3300"/>
                </a:solidFill>
                <a:latin typeface="Chalkboard" panose="03050602040202020205" pitchFamily="66" charset="77"/>
              </a:rPr>
              <a:t>NON</a:t>
            </a:r>
            <a:r>
              <a:rPr lang="it-IT" altLang="it-IT" sz="2800" b="1" dirty="0">
                <a:latin typeface="Chalkboard" panose="03050602040202020205" pitchFamily="66" charset="77"/>
              </a:rPr>
              <a:t> ha il denominatore composto solo da 2 o da 5. </a:t>
            </a:r>
          </a:p>
        </p:txBody>
      </p:sp>
      <p:sp>
        <p:nvSpPr>
          <p:cNvPr id="43015" name="TextBox 8">
            <a:extLst>
              <a:ext uri="{FF2B5EF4-FFF2-40B4-BE49-F238E27FC236}">
                <a16:creationId xmlns:a16="http://schemas.microsoft.com/office/drawing/2014/main" id="{0DCA94B8-2517-754D-8571-1BFC70A64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4876800"/>
            <a:ext cx="8483600" cy="1384300"/>
          </a:xfrm>
          <a:prstGeom prst="rect">
            <a:avLst/>
          </a:prstGeom>
          <a:solidFill>
            <a:srgbClr val="FFFEE8"/>
          </a:solidFill>
          <a:ln w="317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>
                <a:solidFill>
                  <a:srgbClr val="0000FF"/>
                </a:solidFill>
                <a:latin typeface="Chalkboard" panose="03050602040202020205" pitchFamily="66" charset="77"/>
              </a:rPr>
              <a:t>NUMERI PERiODICI</a:t>
            </a:r>
          </a:p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Chalkboard" panose="03050602040202020205" pitchFamily="66" charset="77"/>
              </a:rPr>
              <a:t>Numeri decimali con infinite cifre dopo la virgola e un gruppo di cifre (periodo) che si ripete.</a:t>
            </a:r>
            <a:r>
              <a:rPr lang="it-IT" altLang="it-IT" sz="2800" b="1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43016" name="Picture 8" descr="Immagine 20.png">
            <a:extLst>
              <a:ext uri="{FF2B5EF4-FFF2-40B4-BE49-F238E27FC236}">
                <a16:creationId xmlns:a16="http://schemas.microsoft.com/office/drawing/2014/main" id="{876D949C-9DC8-4F4A-8EBC-9A893559F3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327400"/>
            <a:ext cx="71088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017" name="Straight Arrow Connector 10">
            <a:extLst>
              <a:ext uri="{FF2B5EF4-FFF2-40B4-BE49-F238E27FC236}">
                <a16:creationId xmlns:a16="http://schemas.microsoft.com/office/drawing/2014/main" id="{BA78B334-C039-2D45-91E5-6A932030EDE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2120900" y="4064000"/>
            <a:ext cx="2032000" cy="8128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18" name="Straight Arrow Connector 13">
            <a:extLst>
              <a:ext uri="{FF2B5EF4-FFF2-40B4-BE49-F238E27FC236}">
                <a16:creationId xmlns:a16="http://schemas.microsoft.com/office/drawing/2014/main" id="{F532E912-C210-7A4E-AA70-0CEDFD3763C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02100" y="4000500"/>
            <a:ext cx="1803400" cy="9017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00B7D2A-CE91-884C-91BD-932B8A8A40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90500"/>
            <a:ext cx="8801100" cy="9525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Dai numeri naturali alle frazioni</a:t>
            </a:r>
            <a:endParaRPr lang="it-IT" altLang="it-IT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D97BE89A-74F5-454B-B468-AA1F6466C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7412" name="Rectangle 5">
            <a:extLst>
              <a:ext uri="{FF2B5EF4-FFF2-40B4-BE49-F238E27FC236}">
                <a16:creationId xmlns:a16="http://schemas.microsoft.com/office/drawing/2014/main" id="{C6A3CCF1-EB5B-CA40-AD84-117D66F3F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7413" name="Footer Placeholder 6">
            <a:extLst>
              <a:ext uri="{FF2B5EF4-FFF2-40B4-BE49-F238E27FC236}">
                <a16:creationId xmlns:a16="http://schemas.microsoft.com/office/drawing/2014/main" id="{2C9F399A-1320-4044-9A90-3B5D192E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7414" name="Slide Number Placeholder 7">
            <a:extLst>
              <a:ext uri="{FF2B5EF4-FFF2-40B4-BE49-F238E27FC236}">
                <a16:creationId xmlns:a16="http://schemas.microsoft.com/office/drawing/2014/main" id="{601FA309-14A6-774E-A64B-3FD1D89A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80C6C33-314C-304A-9608-F7782D7E9ED5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17415" name="Rectangle 9">
            <a:extLst>
              <a:ext uri="{FF2B5EF4-FFF2-40B4-BE49-F238E27FC236}">
                <a16:creationId xmlns:a16="http://schemas.microsoft.com/office/drawing/2014/main" id="{6B7728C6-5314-9E4D-BA40-D44040182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20574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/>
              <a:t>Perciò hai bisogno delle frazioni usate largamente da civiltà molto antiche, come quella egizia.</a:t>
            </a:r>
            <a:endParaRPr lang="it-IT" altLang="it-IT" sz="2800" b="1" i="1"/>
          </a:p>
          <a:p>
            <a:pPr eaLnBrk="1" hangingPunct="1"/>
            <a:endParaRPr lang="it-IT" altLang="it-IT" sz="2800" b="1"/>
          </a:p>
        </p:txBody>
      </p:sp>
      <p:sp>
        <p:nvSpPr>
          <p:cNvPr id="17416" name="TextBox 9">
            <a:extLst>
              <a:ext uri="{FF2B5EF4-FFF2-40B4-BE49-F238E27FC236}">
                <a16:creationId xmlns:a16="http://schemas.microsoft.com/office/drawing/2014/main" id="{41192F61-DE0F-1144-BB4F-4F85256F0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295400"/>
            <a:ext cx="6400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>
                <a:solidFill>
                  <a:srgbClr val="0000FF"/>
                </a:solidFill>
              </a:rPr>
              <a:t>E poi vuoi eseguire tutte le divisioni</a:t>
            </a:r>
          </a:p>
        </p:txBody>
      </p:sp>
      <p:pic>
        <p:nvPicPr>
          <p:cNvPr id="17417" name="Picture 7" descr="Immagine 6.png">
            <a:extLst>
              <a:ext uri="{FF2B5EF4-FFF2-40B4-BE49-F238E27FC236}">
                <a16:creationId xmlns:a16="http://schemas.microsoft.com/office/drawing/2014/main" id="{9751C957-2784-3D46-A052-8FBEECB4D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3460750"/>
            <a:ext cx="7258050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BCE73BD-DFDE-6A42-A5EC-678079AD07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800" y="190500"/>
            <a:ext cx="8801100" cy="9525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Perché i numeri decimali?</a:t>
            </a:r>
            <a:endParaRPr lang="it-IT" altLang="it-IT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DF3478E1-264A-664D-9131-20B9214B5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4D852385-4799-6847-AFC6-2BB74B714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1" name="Footer Placeholder 6">
            <a:extLst>
              <a:ext uri="{FF2B5EF4-FFF2-40B4-BE49-F238E27FC236}">
                <a16:creationId xmlns:a16="http://schemas.microsoft.com/office/drawing/2014/main" id="{78B9A781-20E8-CD46-9277-04266703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9462" name="Slide Number Placeholder 7">
            <a:extLst>
              <a:ext uri="{FF2B5EF4-FFF2-40B4-BE49-F238E27FC236}">
                <a16:creationId xmlns:a16="http://schemas.microsoft.com/office/drawing/2014/main" id="{6F5E8BCC-ED4B-8B4B-BD97-466E82203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9CAB53-0545-4644-918E-B6FD9E01699E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19463" name="Rectangle 8">
            <a:extLst>
              <a:ext uri="{FF2B5EF4-FFF2-40B4-BE49-F238E27FC236}">
                <a16:creationId xmlns:a16="http://schemas.microsoft.com/office/drawing/2014/main" id="{66A0BA00-17B4-9C45-9A70-413D919B9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3" y="2441575"/>
            <a:ext cx="79883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E allora perché usiamo i numeri decimali?</a:t>
            </a:r>
          </a:p>
          <a:p>
            <a:pPr eaLnBrk="1" hangingPunct="1"/>
            <a:r>
              <a:rPr lang="it-IT" altLang="it-IT" sz="2800" b="1" dirty="0"/>
              <a:t>Vediamo un breve video per capire perché:</a:t>
            </a:r>
          </a:p>
          <a:p>
            <a:pPr eaLnBrk="1" hangingPunct="1"/>
            <a:endParaRPr lang="it-IT" altLang="it-IT" sz="800" b="1" dirty="0"/>
          </a:p>
          <a:p>
            <a:pPr eaLnBrk="1" hangingPunct="1"/>
            <a:r>
              <a:rPr lang="it-IT" altLang="it-IT" sz="2800" b="1" dirty="0"/>
              <a:t>           </a:t>
            </a:r>
            <a:r>
              <a:rPr lang="it-IT" altLang="it-IT" sz="2800" b="1" i="1" dirty="0"/>
              <a:t>Perché usiamo i numeri decimali?</a:t>
            </a:r>
            <a:endParaRPr lang="it-IT" altLang="it-IT" sz="2800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>
            <a:extLst>
              <a:ext uri="{FF2B5EF4-FFF2-40B4-BE49-F238E27FC236}">
                <a16:creationId xmlns:a16="http://schemas.microsoft.com/office/drawing/2014/main" id="{6B75FA2A-7857-1E41-BFC4-E6FD04E39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431887E4-EBB1-8643-9191-529BE7A8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5365" name="Footer Placeholder 6">
            <a:extLst>
              <a:ext uri="{FF2B5EF4-FFF2-40B4-BE49-F238E27FC236}">
                <a16:creationId xmlns:a16="http://schemas.microsoft.com/office/drawing/2014/main" id="{DD38EAA6-7D8C-3C40-97DD-D023659A4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497781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2021</a:t>
            </a:r>
          </a:p>
        </p:txBody>
      </p:sp>
      <p:sp>
        <p:nvSpPr>
          <p:cNvPr id="15366" name="Slide Number Placeholder 7">
            <a:extLst>
              <a:ext uri="{FF2B5EF4-FFF2-40B4-BE49-F238E27FC236}">
                <a16:creationId xmlns:a16="http://schemas.microsoft.com/office/drawing/2014/main" id="{DB0973E0-D777-DF4A-B1BA-E169383E6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01DCCB6-396C-C145-AFC1-240CBB3B57AF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62531A6-A405-3946-997F-8C08E44ECF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" y="-144440"/>
            <a:ext cx="8801100" cy="952500"/>
          </a:xfrm>
        </p:spPr>
        <p:txBody>
          <a:bodyPr/>
          <a:lstStyle/>
          <a:p>
            <a:pPr algn="ctr" eaLnBrk="1" hangingPunct="1"/>
            <a:r>
              <a:rPr lang="it-IT" altLang="it-IT" sz="3600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  <a:t>Video: Perché i numeri decimali?</a:t>
            </a:r>
            <a:endParaRPr lang="it-IT" altLang="it-IT" sz="3600" b="1" dirty="0">
              <a:solidFill>
                <a:srgbClr val="FF00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NumA4Video.mp4">
            <a:hlinkClick r:id="" action="ppaction://media"/>
            <a:extLst>
              <a:ext uri="{FF2B5EF4-FFF2-40B4-BE49-F238E27FC236}">
                <a16:creationId xmlns:a16="http://schemas.microsoft.com/office/drawing/2014/main" id="{196171DD-1B9E-104B-B804-D0EE2A183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875" y="681122"/>
            <a:ext cx="7623959" cy="57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93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AF62931-2232-CE48-97B7-3B4F442A7E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25" y="2085975"/>
            <a:ext cx="8667750" cy="13843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Attività:</a:t>
            </a:r>
            <a:b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b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Esplorare</a:t>
            </a:r>
            <a:b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frazioni e numeri decimali</a:t>
            </a:r>
            <a:br>
              <a:rPr lang="it-IT" altLang="it-IT" sz="3600" b="1" dirty="0">
                <a:solidFill>
                  <a:srgbClr val="FF33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endParaRPr lang="it-IT" altLang="it-IT" sz="3600" b="1" dirty="0">
              <a:solidFill>
                <a:srgbClr val="FF3300"/>
              </a:solidFill>
              <a:latin typeface="Arial Black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F7B9FDDE-5FD0-1D4B-A0A1-806956863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0" name="Rectangle 5">
            <a:extLst>
              <a:ext uri="{FF2B5EF4-FFF2-40B4-BE49-F238E27FC236}">
                <a16:creationId xmlns:a16="http://schemas.microsoft.com/office/drawing/2014/main" id="{F9CC4EE1-4E9D-534A-8B68-46C381490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24415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19462" name="Footer Placeholder 6">
            <a:extLst>
              <a:ext uri="{FF2B5EF4-FFF2-40B4-BE49-F238E27FC236}">
                <a16:creationId xmlns:a16="http://schemas.microsoft.com/office/drawing/2014/main" id="{24434B70-FD07-AF48-A214-01388E41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71500" y="6248400"/>
            <a:ext cx="2667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19464" name="Slide Number Placeholder 7">
            <a:extLst>
              <a:ext uri="{FF2B5EF4-FFF2-40B4-BE49-F238E27FC236}">
                <a16:creationId xmlns:a16="http://schemas.microsoft.com/office/drawing/2014/main" id="{318CE95A-32BA-8946-BF95-37B171A6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22B2A7A-5726-2C4D-9C5F-5A73D994F0B2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82AAE11-E1AD-4A48-AF29-027C7C30A474}"/>
              </a:ext>
            </a:extLst>
          </p:cNvPr>
          <p:cNvSpPr txBox="1"/>
          <p:nvPr/>
        </p:nvSpPr>
        <p:spPr>
          <a:xfrm>
            <a:off x="602196" y="4074507"/>
            <a:ext cx="7939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Completa la scheda che ti guida nell’esplorazione</a:t>
            </a:r>
          </a:p>
        </p:txBody>
      </p:sp>
    </p:spTree>
    <p:extLst>
      <p:ext uri="{BB962C8B-B14F-4D97-AF65-F5344CB8AC3E}">
        <p14:creationId xmlns:p14="http://schemas.microsoft.com/office/powerpoint/2010/main" val="202427664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856824D-4814-7446-A9B6-1C5DFCFEED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266700"/>
            <a:ext cx="8667750" cy="723900"/>
          </a:xfrm>
        </p:spPr>
        <p:txBody>
          <a:bodyPr/>
          <a:lstStyle/>
          <a:p>
            <a:pPr algn="ctr" eaLnBrk="1" hangingPunct="1"/>
            <a:r>
              <a:rPr lang="it-IT" altLang="it-IT" sz="36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Perché i numeri decimali?</a:t>
            </a:r>
          </a:p>
        </p:txBody>
      </p:sp>
      <p:sp>
        <p:nvSpPr>
          <p:cNvPr id="25603" name="Rectangle 4">
            <a:extLst>
              <a:ext uri="{FF2B5EF4-FFF2-40B4-BE49-F238E27FC236}">
                <a16:creationId xmlns:a16="http://schemas.microsoft.com/office/drawing/2014/main" id="{8A2D1109-FBB6-D448-9DE5-9407EF65E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5604" name="Footer Placeholder 7">
            <a:extLst>
              <a:ext uri="{FF2B5EF4-FFF2-40B4-BE49-F238E27FC236}">
                <a16:creationId xmlns:a16="http://schemas.microsoft.com/office/drawing/2014/main" id="{13D668AD-27CC-E54B-85FB-AE06CBD4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25605" name="Slide Number Placeholder 6">
            <a:extLst>
              <a:ext uri="{FF2B5EF4-FFF2-40B4-BE49-F238E27FC236}">
                <a16:creationId xmlns:a16="http://schemas.microsoft.com/office/drawing/2014/main" id="{609CD88A-0282-9549-A115-5B34753A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74699A-8648-5E46-88CE-5E2D4792C7FE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  <p:sp>
        <p:nvSpPr>
          <p:cNvPr id="25606" name="TextBox 6">
            <a:extLst>
              <a:ext uri="{FF2B5EF4-FFF2-40B4-BE49-F238E27FC236}">
                <a16:creationId xmlns:a16="http://schemas.microsoft.com/office/drawing/2014/main" id="{30F1E6CB-356D-6C4E-8D28-D0DA43BF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979865"/>
            <a:ext cx="80137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Perché eseguo i calcoli con i numeri decimali con gli procedimenti già seguiti per i numeri naturali, con un’unica diversità: stabilire la posizione della virgola nel risultato.</a:t>
            </a:r>
          </a:p>
        </p:txBody>
      </p:sp>
      <p:pic>
        <p:nvPicPr>
          <p:cNvPr id="25607" name="Picture 13" descr="Decimali_Presenta1a.png">
            <a:extLst>
              <a:ext uri="{FF2B5EF4-FFF2-40B4-BE49-F238E27FC236}">
                <a16:creationId xmlns:a16="http://schemas.microsoft.com/office/drawing/2014/main" id="{79B256A0-90A6-D445-82F0-E17A76740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3260725"/>
            <a:ext cx="625792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A9831D6-CFAA-204A-A700-5F9711C42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6694" y="276404"/>
            <a:ext cx="8394700" cy="7239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 decimali sono più antichi delle frazioni?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CBF682D8-1150-8D47-ADD5-B4749551A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7652" name="Footer Placeholder 7">
            <a:extLst>
              <a:ext uri="{FF2B5EF4-FFF2-40B4-BE49-F238E27FC236}">
                <a16:creationId xmlns:a16="http://schemas.microsoft.com/office/drawing/2014/main" id="{BB296A09-EBEC-F94F-BDDB-A717185C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27653" name="Slide Number Placeholder 6">
            <a:extLst>
              <a:ext uri="{FF2B5EF4-FFF2-40B4-BE49-F238E27FC236}">
                <a16:creationId xmlns:a16="http://schemas.microsoft.com/office/drawing/2014/main" id="{0950642C-C01B-5C49-BDF8-1737B942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A65370E-B8A3-F741-B2FE-B038ABC57294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E0B831-160B-2747-AABC-ECC6626261E9}"/>
              </a:ext>
            </a:extLst>
          </p:cNvPr>
          <p:cNvSpPr txBox="1"/>
          <p:nvPr/>
        </p:nvSpPr>
        <p:spPr>
          <a:xfrm>
            <a:off x="495300" y="1155700"/>
            <a:ext cx="5473700" cy="31083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dirty="0">
                <a:solidFill>
                  <a:srgbClr val="0000FF"/>
                </a:solidFill>
              </a:rPr>
              <a:t>NO.</a:t>
            </a:r>
          </a:p>
          <a:p>
            <a:pPr eaLnBrk="1" hangingPunct="1"/>
            <a:r>
              <a:rPr lang="it-IT" altLang="it-IT" sz="2800" b="1" dirty="0">
                <a:solidFill>
                  <a:srgbClr val="2A2A2A"/>
                </a:solidFill>
              </a:rPr>
              <a:t>Già gli antichi Egizi usano le frazioni. Invece i numeri decimali si diffondono in Europa alla fine del 1500 ad opera dell’ingegnere fiammingo Simon </a:t>
            </a:r>
            <a:r>
              <a:rPr lang="it-IT" altLang="it-IT" sz="2800" b="1" dirty="0" err="1">
                <a:solidFill>
                  <a:srgbClr val="2A2A2A"/>
                </a:solidFill>
              </a:rPr>
              <a:t>Stevin</a:t>
            </a:r>
            <a:r>
              <a:rPr lang="it-IT" altLang="it-IT" sz="2800" b="1" dirty="0">
                <a:solidFill>
                  <a:srgbClr val="2A2A2A"/>
                </a:solidFill>
              </a:rPr>
              <a:t>, più noto come </a:t>
            </a:r>
            <a:r>
              <a:rPr lang="it-IT" altLang="it-IT" sz="2800" b="1" i="1" dirty="0" err="1">
                <a:solidFill>
                  <a:srgbClr val="2A2A2A"/>
                </a:solidFill>
              </a:rPr>
              <a:t>Stevino</a:t>
            </a:r>
            <a:r>
              <a:rPr lang="it-IT" altLang="it-IT" sz="2800" b="1" i="1" dirty="0">
                <a:solidFill>
                  <a:srgbClr val="2A2A2A"/>
                </a:solidFill>
              </a:rPr>
              <a:t>.</a:t>
            </a:r>
            <a:r>
              <a:rPr lang="it-IT" altLang="it-IT" sz="2800" b="1" dirty="0">
                <a:solidFill>
                  <a:srgbClr val="2A2A2A"/>
                </a:solidFill>
              </a:rPr>
              <a:t> </a:t>
            </a:r>
          </a:p>
        </p:txBody>
      </p:sp>
      <p:pic>
        <p:nvPicPr>
          <p:cNvPr id="27655" name="Picture 8" descr="Simon-stevin.jpeg">
            <a:extLst>
              <a:ext uri="{FF2B5EF4-FFF2-40B4-BE49-F238E27FC236}">
                <a16:creationId xmlns:a16="http://schemas.microsoft.com/office/drawing/2014/main" id="{9BA6E39E-92F0-494C-B8C2-CB287FF7E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68400"/>
            <a:ext cx="2235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9" descr="decimali_Stevino.gif">
            <a:extLst>
              <a:ext uri="{FF2B5EF4-FFF2-40B4-BE49-F238E27FC236}">
                <a16:creationId xmlns:a16="http://schemas.microsoft.com/office/drawing/2014/main" id="{82B29D20-BE68-6B43-9564-2E24B1D29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56"/>
          <a:stretch>
            <a:fillRect/>
          </a:stretch>
        </p:blipFill>
        <p:spPr bwMode="auto">
          <a:xfrm>
            <a:off x="812800" y="4305300"/>
            <a:ext cx="72024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72E40C4-6F77-1741-9ABB-262CC4E4B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9300" y="190500"/>
            <a:ext cx="7645400" cy="723900"/>
          </a:xfrm>
        </p:spPr>
        <p:txBody>
          <a:bodyPr/>
          <a:lstStyle/>
          <a:p>
            <a:pPr algn="ctr" eaLnBrk="1" hangingPunct="1"/>
            <a:r>
              <a:rPr lang="it-IT" altLang="it-IT" sz="3200" b="1" dirty="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scrittura dei numeri decimali</a:t>
            </a: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40EBC98C-8223-4B47-BF3E-0F445AC35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" y="23209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2400"/>
          </a:p>
        </p:txBody>
      </p:sp>
      <p:sp>
        <p:nvSpPr>
          <p:cNvPr id="29700" name="Footer Placeholder 7">
            <a:extLst>
              <a:ext uri="{FF2B5EF4-FFF2-40B4-BE49-F238E27FC236}">
                <a16:creationId xmlns:a16="http://schemas.microsoft.com/office/drawing/2014/main" id="{203038C0-0EB8-9A4E-BAE3-1A040F17A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2021</a:t>
            </a:r>
            <a:endParaRPr lang="it-IT" altLang="it-IT" sz="1400" i="1" dirty="0"/>
          </a:p>
        </p:txBody>
      </p:sp>
      <p:sp>
        <p:nvSpPr>
          <p:cNvPr id="29701" name="Slide Number Placeholder 6">
            <a:extLst>
              <a:ext uri="{FF2B5EF4-FFF2-40B4-BE49-F238E27FC236}">
                <a16:creationId xmlns:a16="http://schemas.microsoft.com/office/drawing/2014/main" id="{4C9F5DBF-7A51-234D-9D86-9D20E4FF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F29F07-76F4-AE49-8AF7-1E01A3B2F657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pic>
        <p:nvPicPr>
          <p:cNvPr id="29702" name="Picture 12" descr="Immagine 7.png">
            <a:extLst>
              <a:ext uri="{FF2B5EF4-FFF2-40B4-BE49-F238E27FC236}">
                <a16:creationId xmlns:a16="http://schemas.microsoft.com/office/drawing/2014/main" id="{236B6B9F-0EE5-9D4D-86C0-5871368C1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14400"/>
            <a:ext cx="86614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3" descr="Immagine 12.png">
            <a:extLst>
              <a:ext uri="{FF2B5EF4-FFF2-40B4-BE49-F238E27FC236}">
                <a16:creationId xmlns:a16="http://schemas.microsoft.com/office/drawing/2014/main" id="{21630BF2-88E1-DA43-9DEB-4D3A47FB4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3790950"/>
            <a:ext cx="6921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Boomerang">
  <a:themeElements>
    <a:clrScheme name="Boomerang 1">
      <a:dk1>
        <a:srgbClr val="333333"/>
      </a:dk1>
      <a:lt1>
        <a:srgbClr val="9CDCDA"/>
      </a:lt1>
      <a:dk2>
        <a:srgbClr val="CCFFFF"/>
      </a:dk2>
      <a:lt2>
        <a:srgbClr val="C0C0C0"/>
      </a:lt2>
      <a:accent1>
        <a:srgbClr val="F5CDDF"/>
      </a:accent1>
      <a:accent2>
        <a:srgbClr val="99FFCC"/>
      </a:accent2>
      <a:accent3>
        <a:srgbClr val="CBEBEA"/>
      </a:accent3>
      <a:accent4>
        <a:srgbClr val="2A2A2A"/>
      </a:accent4>
      <a:accent5>
        <a:srgbClr val="F9E3EC"/>
      </a:accent5>
      <a:accent6>
        <a:srgbClr val="8AE7B9"/>
      </a:accent6>
      <a:hlink>
        <a:srgbClr val="0064F8"/>
      </a:hlink>
      <a:folHlink>
        <a:srgbClr val="007572"/>
      </a:folHlink>
    </a:clrScheme>
    <a:fontScheme name="Boomerang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oomerang 1">
        <a:dk1>
          <a:srgbClr val="333333"/>
        </a:dk1>
        <a:lt1>
          <a:srgbClr val="9CDCDA"/>
        </a:lt1>
        <a:dk2>
          <a:srgbClr val="CCFFFF"/>
        </a:dk2>
        <a:lt2>
          <a:srgbClr val="C0C0C0"/>
        </a:lt2>
        <a:accent1>
          <a:srgbClr val="F5CDDF"/>
        </a:accent1>
        <a:accent2>
          <a:srgbClr val="99FFCC"/>
        </a:accent2>
        <a:accent3>
          <a:srgbClr val="CBEBEA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0064F8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2">
        <a:dk1>
          <a:srgbClr val="333333"/>
        </a:dk1>
        <a:lt1>
          <a:srgbClr val="FFFFFF"/>
        </a:lt1>
        <a:dk2>
          <a:srgbClr val="CCFFFF"/>
        </a:dk2>
        <a:lt2>
          <a:srgbClr val="EAEAEA"/>
        </a:lt2>
        <a:accent1>
          <a:srgbClr val="F5CDDF"/>
        </a:accent1>
        <a:accent2>
          <a:srgbClr val="D1FFE8"/>
        </a:accent2>
        <a:accent3>
          <a:srgbClr val="FFFFFF"/>
        </a:accent3>
        <a:accent4>
          <a:srgbClr val="2A2A2A"/>
        </a:accent4>
        <a:accent5>
          <a:srgbClr val="F9E3EC"/>
        </a:accent5>
        <a:accent6>
          <a:srgbClr val="BDE7D2"/>
        </a:accent6>
        <a:hlink>
          <a:srgbClr val="33CCCC"/>
        </a:hlink>
        <a:folHlink>
          <a:srgbClr val="0075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00000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4">
        <a:dk1>
          <a:srgbClr val="333333"/>
        </a:dk1>
        <a:lt1>
          <a:srgbClr val="FFFFCC"/>
        </a:lt1>
        <a:dk2>
          <a:srgbClr val="CCECFF"/>
        </a:dk2>
        <a:lt2>
          <a:srgbClr val="DDDDDD"/>
        </a:lt2>
        <a:accent1>
          <a:srgbClr val="F5CDDF"/>
        </a:accent1>
        <a:accent2>
          <a:srgbClr val="99FFCC"/>
        </a:accent2>
        <a:accent3>
          <a:srgbClr val="FFFFE2"/>
        </a:accent3>
        <a:accent4>
          <a:srgbClr val="2A2A2A"/>
        </a:accent4>
        <a:accent5>
          <a:srgbClr val="F9E3EC"/>
        </a:accent5>
        <a:accent6>
          <a:srgbClr val="8AE7B9"/>
        </a:accent6>
        <a:hlink>
          <a:srgbClr val="32CAC6"/>
        </a:hlink>
        <a:folHlink>
          <a:srgbClr val="4D6E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5">
        <a:dk1>
          <a:srgbClr val="333333"/>
        </a:dk1>
        <a:lt1>
          <a:srgbClr val="F2D0DA"/>
        </a:lt1>
        <a:dk2>
          <a:srgbClr val="CCECFF"/>
        </a:dk2>
        <a:lt2>
          <a:srgbClr val="EAEAEA"/>
        </a:lt2>
        <a:accent1>
          <a:srgbClr val="7BC7C9"/>
        </a:accent1>
        <a:accent2>
          <a:srgbClr val="EDECD1"/>
        </a:accent2>
        <a:accent3>
          <a:srgbClr val="F7E4EA"/>
        </a:accent3>
        <a:accent4>
          <a:srgbClr val="2A2A2A"/>
        </a:accent4>
        <a:accent5>
          <a:srgbClr val="BFE0E1"/>
        </a:accent5>
        <a:accent6>
          <a:srgbClr val="D7D6BD"/>
        </a:accent6>
        <a:hlink>
          <a:srgbClr val="CC0066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6">
        <a:dk1>
          <a:srgbClr val="333333"/>
        </a:dk1>
        <a:lt1>
          <a:srgbClr val="C4BBD9"/>
        </a:lt1>
        <a:dk2>
          <a:srgbClr val="B0E1E8"/>
        </a:dk2>
        <a:lt2>
          <a:srgbClr val="D7D4B9"/>
        </a:lt2>
        <a:accent1>
          <a:srgbClr val="F5CDDF"/>
        </a:accent1>
        <a:accent2>
          <a:srgbClr val="B3E5C7"/>
        </a:accent2>
        <a:accent3>
          <a:srgbClr val="DEDAE9"/>
        </a:accent3>
        <a:accent4>
          <a:srgbClr val="2A2A2A"/>
        </a:accent4>
        <a:accent5>
          <a:srgbClr val="F9E3EC"/>
        </a:accent5>
        <a:accent6>
          <a:srgbClr val="A2CFB4"/>
        </a:accent6>
        <a:hlink>
          <a:srgbClr val="CC00FF"/>
        </a:hlink>
        <a:folHlink>
          <a:srgbClr val="362A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7">
        <a:dk1>
          <a:srgbClr val="333333"/>
        </a:dk1>
        <a:lt1>
          <a:srgbClr val="D0F781"/>
        </a:lt1>
        <a:dk2>
          <a:srgbClr val="BDD0ED"/>
        </a:dk2>
        <a:lt2>
          <a:srgbClr val="D1D1D1"/>
        </a:lt2>
        <a:accent1>
          <a:srgbClr val="FFFF99"/>
        </a:accent1>
        <a:accent2>
          <a:srgbClr val="B4DF49"/>
        </a:accent2>
        <a:accent3>
          <a:srgbClr val="E4FAC1"/>
        </a:accent3>
        <a:accent4>
          <a:srgbClr val="2A2A2A"/>
        </a:accent4>
        <a:accent5>
          <a:srgbClr val="FFFFCA"/>
        </a:accent5>
        <a:accent6>
          <a:srgbClr val="A3CA41"/>
        </a:accent6>
        <a:hlink>
          <a:srgbClr val="53AA3E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merang 8">
        <a:dk1>
          <a:srgbClr val="969696"/>
        </a:dk1>
        <a:lt1>
          <a:srgbClr val="F8F8F8"/>
        </a:lt1>
        <a:dk2>
          <a:srgbClr val="5F5F5F"/>
        </a:dk2>
        <a:lt2>
          <a:srgbClr val="808080"/>
        </a:lt2>
        <a:accent1>
          <a:srgbClr val="F5CDDF"/>
        </a:accent1>
        <a:accent2>
          <a:srgbClr val="4D4D4D"/>
        </a:accent2>
        <a:accent3>
          <a:srgbClr val="B6B6B6"/>
        </a:accent3>
        <a:accent4>
          <a:srgbClr val="D4D4D4"/>
        </a:accent4>
        <a:accent5>
          <a:srgbClr val="F9E3EC"/>
        </a:accent5>
        <a:accent6>
          <a:srgbClr val="454545"/>
        </a:accent6>
        <a:hlink>
          <a:srgbClr val="FFFF99"/>
        </a:hlink>
        <a:folHlink>
          <a:srgbClr val="FFE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38921</TotalTime>
  <Words>668</Words>
  <Application>Microsoft Macintosh PowerPoint</Application>
  <PresentationFormat>Presentazione su schermo (4:3)</PresentationFormat>
  <Paragraphs>143</Paragraphs>
  <Slides>20</Slides>
  <Notes>11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  <vt:variant>
        <vt:lpstr>Presentazioni personalizzate</vt:lpstr>
      </vt:variant>
      <vt:variant>
        <vt:i4>4</vt:i4>
      </vt:variant>
    </vt:vector>
  </HeadingPairs>
  <TitlesOfParts>
    <vt:vector size="33" baseType="lpstr">
      <vt:lpstr>ＭＳ ゴシック</vt:lpstr>
      <vt:lpstr>ＭＳ Ｐゴシック</vt:lpstr>
      <vt:lpstr>Arial</vt:lpstr>
      <vt:lpstr>Arial Black</vt:lpstr>
      <vt:lpstr>Arial Narrow</vt:lpstr>
      <vt:lpstr>Cambria Math</vt:lpstr>
      <vt:lpstr>Chalkboard</vt:lpstr>
      <vt:lpstr>Times New Roman</vt:lpstr>
      <vt:lpstr>Boomerang</vt:lpstr>
      <vt:lpstr>I numeri decimali</vt:lpstr>
      <vt:lpstr>Dai numeri naturali ai numeri interi</vt:lpstr>
      <vt:lpstr>Dai numeri naturali alle frazioni</vt:lpstr>
      <vt:lpstr>Perché i numeri decimali?</vt:lpstr>
      <vt:lpstr>Video: Perché i numeri decimali?</vt:lpstr>
      <vt:lpstr>Attività:  Esplorare frazioni e numeri decimali </vt:lpstr>
      <vt:lpstr>Perché i numeri decimali?</vt:lpstr>
      <vt:lpstr>I decimali sono più antichi delle frazioni?</vt:lpstr>
      <vt:lpstr>La scrittura dei numeri decimali</vt:lpstr>
      <vt:lpstr>Rappresentare i decimali sulla retta</vt:lpstr>
      <vt:lpstr>Scrivere un quoziente </vt:lpstr>
      <vt:lpstr>Quoziente esatto e approssimato</vt:lpstr>
      <vt:lpstr>Quoziente approssimato sulla retta</vt:lpstr>
      <vt:lpstr>Per descrivere il risultato di un calcolo</vt:lpstr>
      <vt:lpstr>Posso sempre ‘tradurre’ un numero decimale in frazione</vt:lpstr>
      <vt:lpstr>Non sempre posso ‘tradurre’ una frazione in un numero decimale finito</vt:lpstr>
      <vt:lpstr>Frazioni che posso scrivere esattamente in forma decimale</vt:lpstr>
      <vt:lpstr>Frazioni che posso scrivere in forma decimale</vt:lpstr>
      <vt:lpstr>Quoziente che posso scrivere in modo esatto con un numero decimale finito</vt:lpstr>
      <vt:lpstr>Quoziente che NON posso scrivere in modo esatto con un numero decimale finito</vt:lpstr>
      <vt:lpstr>Bolzano</vt:lpstr>
      <vt:lpstr>Cantor</vt:lpstr>
      <vt:lpstr>Hilbert</vt:lpstr>
      <vt:lpstr>Archimede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L’Infinito</dc:title>
  <dc:creator>Riccardo Righi</dc:creator>
  <cp:lastModifiedBy>Microsoft Office User</cp:lastModifiedBy>
  <cp:revision>962</cp:revision>
  <cp:lastPrinted>2023-10-08T07:38:05Z</cp:lastPrinted>
  <dcterms:created xsi:type="dcterms:W3CDTF">2013-03-24T15:17:39Z</dcterms:created>
  <dcterms:modified xsi:type="dcterms:W3CDTF">2023-10-08T08:06:23Z</dcterms:modified>
</cp:coreProperties>
</file>