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95" r:id="rId4"/>
    <p:sldId id="300" r:id="rId5"/>
    <p:sldId id="301" r:id="rId6"/>
    <p:sldId id="302" r:id="rId7"/>
    <p:sldId id="303" r:id="rId8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FC5"/>
    <a:srgbClr val="F1FFEC"/>
    <a:srgbClr val="D0E9F0"/>
    <a:srgbClr val="C0F0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2"/>
    <p:restoredTop sz="94674"/>
  </p:normalViewPr>
  <p:slideViewPr>
    <p:cSldViewPr>
      <p:cViewPr varScale="1">
        <p:scale>
          <a:sx n="119" d="100"/>
          <a:sy n="119" d="100"/>
        </p:scale>
        <p:origin x="163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535EB262-78A7-C549-8052-9049FF23D9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2C92828-FFD5-984F-B630-12505E97281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F8DAD61-0870-8C4F-AA9C-F448B8CF072C}" type="datetime1">
              <a:rPr lang="it-IT" altLang="it-IT"/>
              <a:pPr>
                <a:defRPr/>
              </a:pPr>
              <a:t>09/03/22</a:t>
            </a:fld>
            <a:endParaRPr lang="it-IT" alt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DF5A3900-C973-F149-A821-1F7D9A8D7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1F92CADA-674B-C844-A387-8DA66409EC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C207CC-12E2-E844-A548-52C60941A1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589C16C-11D9-C04F-8B9D-44BD91E3BE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C22882D-0C0A-2A43-A110-3402C348193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ＭＳ Ｐゴシック" pitchFamily="-8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256FCA-6E8B-4D41-838D-7799A8276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30D71-3F3E-4E4B-B0DA-1CC72A851E22}" type="datetime1">
              <a:rPr lang="it-IT" altLang="it-IT" smtClean="0"/>
              <a:t>09/03/22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5D886F-E476-204A-B699-136442EE1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Enrico Pietropoli, 2022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66FDE9-09E4-8646-AFC3-D8249E583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6D801-6FB4-5546-A964-3B02101AE17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781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9CEB17-B803-434D-BAB9-CF6608AF3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06764-DC85-3B49-89CB-64504A68BCDE}" type="datetime1">
              <a:rPr lang="it-IT" altLang="it-IT" smtClean="0"/>
              <a:t>09/03/22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7D33DC-297F-8C48-A4D8-D8421FAFF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Enrico Pietropoli, 2022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19B59C-9E48-034C-97F7-4CF1DC02F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B23FF-D798-0143-8226-362F83DF746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4733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DB8DE1-72F9-4440-9676-D5511A986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352C6-62C7-F342-816F-55BF01C3E808}" type="datetime1">
              <a:rPr lang="it-IT" altLang="it-IT" smtClean="0"/>
              <a:t>09/03/22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49028E-8F0C-8B4D-A9ED-207589B3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Enrico Pietropoli, 2022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EDBF6C-BF87-3340-96DD-43929A915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79DF9-DE37-8742-9071-580BEE4C1D6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2930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E879CA-32AB-D446-9254-C4A4B2B6B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DBFFF-609B-C840-A736-F829EBB7B5E1}" type="datetime1">
              <a:rPr lang="it-IT" altLang="it-IT" smtClean="0"/>
              <a:t>09/03/22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BF54918-8B39-9D46-9B66-4F060E803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Enrico Pietropoli, 2022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C97F33-58EB-1248-B230-F4C9A0C72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C94B1-C69A-CB48-9964-6BE8744C0C3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6269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48FEB6-A9BA-C74B-A15A-91BA69164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C045A-9B35-F546-95DA-782CE6E2C75C}" type="datetime1">
              <a:rPr lang="it-IT" altLang="it-IT" smtClean="0"/>
              <a:t>09/03/22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5DDCD1-E55A-274A-88E8-F29E5813C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Enrico Pietropoli, 2022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726B4E-8126-994D-86B8-960B0F051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4EB50-7DC8-0C47-9D2D-C48945D358E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56373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206CE5E3-6D09-9C4B-A044-162400C1D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F6107-0AB3-6D4C-8229-B452DF1DB5C5}" type="datetime1">
              <a:rPr lang="it-IT" altLang="it-IT" smtClean="0"/>
              <a:t>09/03/22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3012133-4FB9-6C42-9796-2AA0B8D6F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Enrico Pietropoli, 2022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C2DA805-29AA-9F4E-9DB1-B608D6090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79A2A-8B2A-DA4E-B2C2-29CE9FBC964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6996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0EA63B6E-1594-4E4E-AA9A-A5A442B88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3049E-DDD6-C443-B9FE-4C0CC1913EB8}" type="datetime1">
              <a:rPr lang="it-IT" altLang="it-IT" smtClean="0"/>
              <a:t>09/03/22</a:t>
            </a:fld>
            <a:endParaRPr lang="it-IT" alt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4CF4125D-7874-6A4F-B42A-670B18C4E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Enrico Pietropoli, 2022</a:t>
            </a:r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16ECE8DE-B2CA-9C4C-A52C-F4455EB54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35D84-FF7E-BF46-B6C4-B5ADEFB682D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19879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1854EABF-CF2B-AE42-8000-C3A8BA04E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C4E04-C664-8141-882B-E493B841BB06}" type="datetime1">
              <a:rPr lang="it-IT" altLang="it-IT" smtClean="0"/>
              <a:t>09/03/22</a:t>
            </a:fld>
            <a:endParaRPr lang="it-IT" alt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38CD062E-C1D0-374E-BE0A-0DC50F369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Enrico Pietropoli, 2022</a:t>
            </a:r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A22F3EB6-E2B9-8849-9131-185E416E2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489D4-3820-8D4D-86B7-593A90B8303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0585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FC7EC630-0EC8-DE48-8E42-B0DCDA445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0CD99-B94A-A641-850B-228ECADD9783}" type="datetime1">
              <a:rPr lang="it-IT" altLang="it-IT" smtClean="0"/>
              <a:t>09/03/22</a:t>
            </a:fld>
            <a:endParaRPr lang="it-IT" alt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C988C05C-A2CF-8C49-8767-A5BFF8F87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Enrico Pietropoli, 2022</a:t>
            </a:r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17B27067-F88E-F54F-A12F-0825EE334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C8AFD-9C2B-D547-9698-5BD15EAA134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76328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250519CF-0225-2444-B27E-520153DE0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9C311-0E4C-BD4A-AFC5-F0110348F62F}" type="datetime1">
              <a:rPr lang="it-IT" altLang="it-IT" smtClean="0"/>
              <a:t>09/03/22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3F8BB3ED-0E7D-C447-BBB2-8479998FF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Enrico Pietropoli, 2022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CC6E0FD1-EA7B-DF4A-BF0F-B2575F3CD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F0B42-F822-A249-8708-738D592E5D3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7748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FB7199D7-46B3-C04F-8F9B-043AED0C9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ACC98-C2DF-2A4C-9938-9C30639C5E71}" type="datetime1">
              <a:rPr lang="it-IT" altLang="it-IT" smtClean="0"/>
              <a:t>09/03/22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4660D236-9BE7-3344-AACC-5865CF770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Enrico Pietropoli, 2022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8C349B3-3B10-6547-ABED-17D5D9DE3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655E0-5B48-B94D-A420-B2898F6F9A8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7831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168F13EB-1650-A849-B6CA-63F5A591354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6FF21120-295F-4A4C-894D-2410C8BB8F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CF5D19-9655-9A42-B8B9-699D6465F0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8E76A2A-20AC-B242-A98B-885638FB8BA8}" type="datetime1">
              <a:rPr lang="it-IT" altLang="it-IT" smtClean="0"/>
              <a:t>09/03/22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7EB726-C635-1B48-8DEA-2A2BC4CC98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it-IT" altLang="it-IT"/>
              <a:t>Enrico Pietropoli, 2022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FCF030-72D4-1142-8588-45BDB7503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DD8408A-4FF4-CE4B-BD60-9C6A296497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84" charset="-128"/>
          <a:cs typeface="ＭＳ Ｐゴシック" pitchFamily="-8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84" charset="-128"/>
          <a:cs typeface="ＭＳ Ｐゴシック" pitchFamily="-8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>
            <a:extLst>
              <a:ext uri="{FF2B5EF4-FFF2-40B4-BE49-F238E27FC236}">
                <a16:creationId xmlns:a16="http://schemas.microsoft.com/office/drawing/2014/main" id="{3E2C352F-02CB-8A4E-93C7-1EDD3D000E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altLang="it-IT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Derivata di somma e prodotto di funzioni derivabili</a:t>
            </a:r>
            <a:br>
              <a:rPr lang="it-IT" altLang="it-IT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lang="it-IT" altLang="it-IT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Risposte e commenti all’attività</a:t>
            </a:r>
          </a:p>
        </p:txBody>
      </p:sp>
      <p:sp>
        <p:nvSpPr>
          <p:cNvPr id="14338" name="Segnaposto piè di pagina 3">
            <a:extLst>
              <a:ext uri="{FF2B5EF4-FFF2-40B4-BE49-F238E27FC236}">
                <a16:creationId xmlns:a16="http://schemas.microsoft.com/office/drawing/2014/main" id="{97EB8ED1-D315-CB42-B49D-FC6F0DA2A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79388" y="630872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i="1">
                <a:solidFill>
                  <a:srgbClr val="898989"/>
                </a:solidFill>
              </a:rPr>
              <a:t>Enrico Pietropoli, 2022</a:t>
            </a:r>
            <a:endParaRPr lang="it-IT" altLang="it-IT" sz="1200" i="1" dirty="0">
              <a:solidFill>
                <a:srgbClr val="898989"/>
              </a:solidFill>
            </a:endParaRPr>
          </a:p>
        </p:txBody>
      </p:sp>
      <p:sp>
        <p:nvSpPr>
          <p:cNvPr id="14339" name="Segnaposto numero diapositiva 4">
            <a:extLst>
              <a:ext uri="{FF2B5EF4-FFF2-40B4-BE49-F238E27FC236}">
                <a16:creationId xmlns:a16="http://schemas.microsoft.com/office/drawing/2014/main" id="{CA2E0C55-7412-B144-A5B8-32337CFFEA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36EF1E-CBBB-7C47-AA17-4FBAC11F041D}" type="slidenum">
              <a:rPr lang="it-IT" altLang="it-IT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>
            <a:extLst>
              <a:ext uri="{FF2B5EF4-FFF2-40B4-BE49-F238E27FC236}">
                <a16:creationId xmlns:a16="http://schemas.microsoft.com/office/drawing/2014/main" id="{5EA7C6FB-4D20-8E4E-9EDB-06C1E542F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632" y="737472"/>
            <a:ext cx="8229600" cy="792163"/>
          </a:xfrm>
        </p:spPr>
        <p:txBody>
          <a:bodyPr anchor="t"/>
          <a:lstStyle/>
          <a:p>
            <a:pPr eaLnBrk="1" hangingPunct="1"/>
            <a:r>
              <a:rPr lang="it-IT" altLang="it-IT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Quesito 1</a:t>
            </a:r>
          </a:p>
        </p:txBody>
      </p:sp>
      <p:sp>
        <p:nvSpPr>
          <p:cNvPr id="28674" name="Segnaposto piè di pagina 3">
            <a:extLst>
              <a:ext uri="{FF2B5EF4-FFF2-40B4-BE49-F238E27FC236}">
                <a16:creationId xmlns:a16="http://schemas.microsoft.com/office/drawing/2014/main" id="{2CA7C17D-672C-1040-97ED-8FB76D8D2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938" y="630872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i="1">
                <a:solidFill>
                  <a:srgbClr val="898989"/>
                </a:solidFill>
              </a:rPr>
              <a:t>Enrico Pietropoli, 2022</a:t>
            </a:r>
            <a:endParaRPr lang="it-IT" altLang="it-IT" sz="1200" i="1" dirty="0">
              <a:solidFill>
                <a:srgbClr val="898989"/>
              </a:solidFill>
            </a:endParaRPr>
          </a:p>
        </p:txBody>
      </p:sp>
      <p:sp>
        <p:nvSpPr>
          <p:cNvPr id="28675" name="Segnaposto numero diapositiva 4">
            <a:extLst>
              <a:ext uri="{FF2B5EF4-FFF2-40B4-BE49-F238E27FC236}">
                <a16:creationId xmlns:a16="http://schemas.microsoft.com/office/drawing/2014/main" id="{E32EAF6B-8C67-A24A-93B6-1C0733467A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57672D-CD65-6E44-B95A-BB5EB6BC87FC}" type="slidenum">
              <a:rPr lang="it-IT" altLang="it-IT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sp>
        <p:nvSpPr>
          <p:cNvPr id="28676" name="TextBox 6">
            <a:extLst>
              <a:ext uri="{FF2B5EF4-FFF2-40B4-BE49-F238E27FC236}">
                <a16:creationId xmlns:a16="http://schemas.microsoft.com/office/drawing/2014/main" id="{02F7EAAF-82FF-C740-9C8E-6D0A940E6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808917"/>
            <a:ext cx="838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latin typeface="Arial" panose="020B0604020202020204" pitchFamily="34" charset="0"/>
              </a:rPr>
              <a:t>Applica le regole studiate per calcolare derivate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FC1B4959-E78C-A244-B0CA-A4AEBAC98C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348880"/>
            <a:ext cx="8388424" cy="372818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>
            <a:extLst>
              <a:ext uri="{FF2B5EF4-FFF2-40B4-BE49-F238E27FC236}">
                <a16:creationId xmlns:a16="http://schemas.microsoft.com/office/drawing/2014/main" id="{096252E3-BED1-DB43-9F62-6D298B004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578124"/>
            <a:ext cx="8602662" cy="792163"/>
          </a:xfrm>
        </p:spPr>
        <p:txBody>
          <a:bodyPr anchor="t"/>
          <a:lstStyle/>
          <a:p>
            <a:pPr eaLnBrk="1" hangingPunct="1"/>
            <a:r>
              <a:rPr lang="it-IT" altLang="it-IT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Quesito 2. Derivata di un polinomio</a:t>
            </a:r>
          </a:p>
        </p:txBody>
      </p:sp>
      <p:sp>
        <p:nvSpPr>
          <p:cNvPr id="29698" name="Segnaposto piè di pagina 3">
            <a:extLst>
              <a:ext uri="{FF2B5EF4-FFF2-40B4-BE49-F238E27FC236}">
                <a16:creationId xmlns:a16="http://schemas.microsoft.com/office/drawing/2014/main" id="{A950331F-0610-FC45-A79E-7549377A9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938" y="630872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i="1">
                <a:solidFill>
                  <a:srgbClr val="898989"/>
                </a:solidFill>
              </a:rPr>
              <a:t>Enrico Pietropoli, 2022</a:t>
            </a:r>
            <a:endParaRPr lang="it-IT" altLang="it-IT" sz="1200" i="1" dirty="0">
              <a:solidFill>
                <a:srgbClr val="898989"/>
              </a:solidFill>
            </a:endParaRPr>
          </a:p>
        </p:txBody>
      </p:sp>
      <p:sp>
        <p:nvSpPr>
          <p:cNvPr id="29699" name="Segnaposto numero diapositiva 4">
            <a:extLst>
              <a:ext uri="{FF2B5EF4-FFF2-40B4-BE49-F238E27FC236}">
                <a16:creationId xmlns:a16="http://schemas.microsoft.com/office/drawing/2014/main" id="{63D99F89-8C66-A340-97B6-EDAD9A25AE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80D7D7-CB38-FD4B-B8DB-B5C734D1A40D}" type="slidenum">
              <a:rPr lang="it-IT" altLang="it-IT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6D3AB91C-A259-6D45-B9C1-07E8E490D0CA}"/>
              </a:ext>
            </a:extLst>
          </p:cNvPr>
          <p:cNvGrpSpPr/>
          <p:nvPr/>
        </p:nvGrpSpPr>
        <p:grpSpPr>
          <a:xfrm>
            <a:off x="1421619" y="1628800"/>
            <a:ext cx="6406480" cy="4522294"/>
            <a:chOff x="656216" y="970819"/>
            <a:chExt cx="6406480" cy="4522294"/>
          </a:xfrm>
        </p:grpSpPr>
        <p:sp>
          <p:nvSpPr>
            <p:cNvPr id="29700" name="TextBox 9">
              <a:extLst>
                <a:ext uri="{FF2B5EF4-FFF2-40B4-BE49-F238E27FC236}">
                  <a16:creationId xmlns:a16="http://schemas.microsoft.com/office/drawing/2014/main" id="{38436530-C1AA-4D40-B26F-A482B59094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3319599"/>
              <a:ext cx="6088174" cy="954107"/>
            </a:xfrm>
            <a:prstGeom prst="rect">
              <a:avLst/>
            </a:prstGeom>
            <a:solidFill>
              <a:srgbClr val="FDFFC5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 b="1" dirty="0">
                  <a:latin typeface="Arial" panose="020B0604020202020204" pitchFamily="34" charset="0"/>
                </a:rPr>
                <a:t>Polinomio è una funzione del tipo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it-IT" altLang="it-IT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it-IT" altLang="it-IT" sz="28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it-IT" altLang="it-IT" sz="2800" b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it-IT" altLang="it-IT" sz="28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it-IT" altLang="it-IT" sz="2800" b="1" baseline="30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it-IT" altLang="it-IT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+….+ </a:t>
              </a:r>
              <a:r>
                <a:rPr lang="it-IT" altLang="it-IT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it-IT" altLang="it-IT" sz="28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it-IT" altLang="it-IT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it-IT" altLang="it-IT" sz="2800" b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it-IT" altLang="it-IT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it-IT" altLang="it-IT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it-IT" altLang="it-IT" sz="28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it-IT" altLang="it-IT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it-IT" altLang="it-IT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it-IT" altLang="it-IT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it-IT" altLang="it-IT" sz="28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it-IT" altLang="it-IT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9701" name="TextBox 10">
              <a:extLst>
                <a:ext uri="{FF2B5EF4-FFF2-40B4-BE49-F238E27FC236}">
                  <a16:creationId xmlns:a16="http://schemas.microsoft.com/office/drawing/2014/main" id="{20BDB511-9652-8C4E-9A22-39C5B9D696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970819"/>
              <a:ext cx="17259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Esempio</a:t>
              </a:r>
            </a:p>
          </p:txBody>
        </p:sp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9485BC33-3D63-B842-A134-304B13B05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" y="1492018"/>
              <a:ext cx="4555663" cy="1487564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</p:pic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D841DE42-A29E-3941-A726-D413262EB89D}"/>
                </a:ext>
              </a:extLst>
            </p:cNvPr>
            <p:cNvSpPr txBox="1"/>
            <p:nvPr/>
          </p:nvSpPr>
          <p:spPr>
            <a:xfrm>
              <a:off x="656216" y="4539006"/>
              <a:ext cx="6406480" cy="954107"/>
            </a:xfrm>
            <a:prstGeom prst="rect">
              <a:avLst/>
            </a:prstGeom>
            <a:solidFill>
              <a:srgbClr val="D0E9F0"/>
            </a:solidFill>
            <a:ln w="28575"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800" b="1" dirty="0"/>
                <a:t>La derivata è</a:t>
              </a:r>
            </a:p>
            <a:p>
              <a:pPr algn="ctr"/>
              <a:r>
                <a:rPr lang="it-IT" altLang="it-IT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y’</a:t>
              </a:r>
              <a:r>
                <a:rPr lang="it-IT" altLang="it-IT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n</a:t>
              </a:r>
              <a:r>
                <a:rPr lang="it-IT" altLang="it-IT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it-IT" altLang="it-IT" sz="28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it-IT" altLang="it-IT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it-IT" altLang="it-IT" sz="2800" b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n-1</a:t>
              </a:r>
              <a:r>
                <a:rPr lang="it-IT" altLang="it-IT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+….+ 2</a:t>
              </a:r>
              <a:r>
                <a:rPr lang="it-IT" altLang="it-IT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it-IT" altLang="it-IT" sz="28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it-IT" altLang="it-IT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it-IT" altLang="it-IT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it-IT" altLang="it-IT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it-IT" altLang="it-IT" sz="28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it-IT" alt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>
            <a:extLst>
              <a:ext uri="{FF2B5EF4-FFF2-40B4-BE49-F238E27FC236}">
                <a16:creationId xmlns:a16="http://schemas.microsoft.com/office/drawing/2014/main" id="{096252E3-BED1-DB43-9F62-6D298B004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38" y="772840"/>
            <a:ext cx="8602662" cy="792163"/>
          </a:xfrm>
        </p:spPr>
        <p:txBody>
          <a:bodyPr anchor="t"/>
          <a:lstStyle/>
          <a:p>
            <a:pPr eaLnBrk="1" hangingPunct="1"/>
            <a:r>
              <a:rPr lang="it-IT" altLang="it-IT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Quesito 2. Derivata di un polinomio</a:t>
            </a:r>
          </a:p>
        </p:txBody>
      </p:sp>
      <p:sp>
        <p:nvSpPr>
          <p:cNvPr id="29698" name="Segnaposto piè di pagina 3">
            <a:extLst>
              <a:ext uri="{FF2B5EF4-FFF2-40B4-BE49-F238E27FC236}">
                <a16:creationId xmlns:a16="http://schemas.microsoft.com/office/drawing/2014/main" id="{A950331F-0610-FC45-A79E-7549377A9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938" y="630872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i="1">
                <a:solidFill>
                  <a:srgbClr val="898989"/>
                </a:solidFill>
              </a:rPr>
              <a:t>Enrico Pietropoli, 2022</a:t>
            </a:r>
            <a:endParaRPr lang="it-IT" altLang="it-IT" sz="1200" i="1" dirty="0">
              <a:solidFill>
                <a:srgbClr val="898989"/>
              </a:solidFill>
            </a:endParaRPr>
          </a:p>
        </p:txBody>
      </p:sp>
      <p:sp>
        <p:nvSpPr>
          <p:cNvPr id="29699" name="Segnaposto numero diapositiva 4">
            <a:extLst>
              <a:ext uri="{FF2B5EF4-FFF2-40B4-BE49-F238E27FC236}">
                <a16:creationId xmlns:a16="http://schemas.microsoft.com/office/drawing/2014/main" id="{63D99F89-8C66-A340-97B6-EDAD9A25AE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80D7D7-CB38-FD4B-B8DB-B5C734D1A40D}" type="slidenum">
              <a:rPr lang="it-IT" altLang="it-IT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sp>
        <p:nvSpPr>
          <p:cNvPr id="29701" name="TextBox 10">
            <a:extLst>
              <a:ext uri="{FF2B5EF4-FFF2-40B4-BE49-F238E27FC236}">
                <a16:creationId xmlns:a16="http://schemas.microsoft.com/office/drawing/2014/main" id="{20BDB511-9652-8C4E-9A22-39C5B9D69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5728" y="1844824"/>
            <a:ext cx="28083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0000FF"/>
                </a:solidFill>
                <a:latin typeface="Arial" panose="020B0604020202020204" pitchFamily="34" charset="0"/>
              </a:rPr>
              <a:t>Altro esempio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AEA189B-1D0F-514E-B259-60EE6DAC6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36" y="2852936"/>
            <a:ext cx="7638096" cy="2103983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112333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>
            <a:extLst>
              <a:ext uri="{FF2B5EF4-FFF2-40B4-BE49-F238E27FC236}">
                <a16:creationId xmlns:a16="http://schemas.microsoft.com/office/drawing/2014/main" id="{096252E3-BED1-DB43-9F62-6D298B004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38" y="458704"/>
            <a:ext cx="8602662" cy="792163"/>
          </a:xfrm>
        </p:spPr>
        <p:txBody>
          <a:bodyPr anchor="t"/>
          <a:lstStyle/>
          <a:p>
            <a:pPr eaLnBrk="1" hangingPunct="1"/>
            <a:r>
              <a:rPr lang="it-IT" altLang="it-IT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Quesito 3. Derivata di y = x</a:t>
            </a:r>
            <a:r>
              <a:rPr lang="it-IT" altLang="it-IT" b="1" baseline="300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4</a:t>
            </a:r>
            <a:endParaRPr lang="it-IT" altLang="it-IT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9698" name="Segnaposto piè di pagina 3">
            <a:extLst>
              <a:ext uri="{FF2B5EF4-FFF2-40B4-BE49-F238E27FC236}">
                <a16:creationId xmlns:a16="http://schemas.microsoft.com/office/drawing/2014/main" id="{A950331F-0610-FC45-A79E-7549377A9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938" y="630872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i="1">
                <a:solidFill>
                  <a:srgbClr val="898989"/>
                </a:solidFill>
              </a:rPr>
              <a:t>Enrico Pietropoli, 2022</a:t>
            </a:r>
            <a:endParaRPr lang="it-IT" altLang="it-IT" sz="1200" i="1" dirty="0">
              <a:solidFill>
                <a:srgbClr val="898989"/>
              </a:solidFill>
            </a:endParaRPr>
          </a:p>
        </p:txBody>
      </p:sp>
      <p:sp>
        <p:nvSpPr>
          <p:cNvPr id="29699" name="Segnaposto numero diapositiva 4">
            <a:extLst>
              <a:ext uri="{FF2B5EF4-FFF2-40B4-BE49-F238E27FC236}">
                <a16:creationId xmlns:a16="http://schemas.microsoft.com/office/drawing/2014/main" id="{63D99F89-8C66-A340-97B6-EDAD9A25AE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80D7D7-CB38-FD4B-B8DB-B5C734D1A40D}" type="slidenum">
              <a:rPr lang="it-IT" altLang="it-IT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593238C-605C-E242-9839-64EFE6A78D59}"/>
              </a:ext>
            </a:extLst>
          </p:cNvPr>
          <p:cNvSpPr txBox="1"/>
          <p:nvPr/>
        </p:nvSpPr>
        <p:spPr>
          <a:xfrm>
            <a:off x="1043607" y="5229200"/>
            <a:ext cx="7643193" cy="954107"/>
          </a:xfrm>
          <a:prstGeom prst="rect">
            <a:avLst/>
          </a:prstGeom>
          <a:solidFill>
            <a:srgbClr val="FCFFC5"/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Hai ritrovato con un altro procedimento che la derivata di </a:t>
            </a:r>
            <a:r>
              <a:rPr lang="it-IT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it-IT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è  </a:t>
            </a:r>
            <a:r>
              <a:rPr lang="it-IT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y’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</a:t>
            </a:r>
            <a:r>
              <a:rPr lang="it-IT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FC506196-B1E1-E742-957B-71B1260C8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89" y="1439665"/>
            <a:ext cx="6421933" cy="3616492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061029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>
            <a:extLst>
              <a:ext uri="{FF2B5EF4-FFF2-40B4-BE49-F238E27FC236}">
                <a16:creationId xmlns:a16="http://schemas.microsoft.com/office/drawing/2014/main" id="{096252E3-BED1-DB43-9F62-6D298B004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296" y="332656"/>
            <a:ext cx="8832200" cy="792163"/>
          </a:xfrm>
        </p:spPr>
        <p:txBody>
          <a:bodyPr anchor="t"/>
          <a:lstStyle/>
          <a:p>
            <a:pPr eaLnBrk="1" hangingPunct="1"/>
            <a:r>
              <a:rPr lang="it-IT" altLang="it-IT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Quesito 4. Due procedimenti</a:t>
            </a:r>
          </a:p>
        </p:txBody>
      </p:sp>
      <p:sp>
        <p:nvSpPr>
          <p:cNvPr id="29698" name="Segnaposto piè di pagina 3">
            <a:extLst>
              <a:ext uri="{FF2B5EF4-FFF2-40B4-BE49-F238E27FC236}">
                <a16:creationId xmlns:a16="http://schemas.microsoft.com/office/drawing/2014/main" id="{A950331F-0610-FC45-A79E-7549377A9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938" y="630872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i="1">
                <a:solidFill>
                  <a:srgbClr val="898989"/>
                </a:solidFill>
              </a:rPr>
              <a:t>Enrico Pietropoli, 2022</a:t>
            </a:r>
            <a:endParaRPr lang="it-IT" altLang="it-IT" sz="1200" i="1" dirty="0">
              <a:solidFill>
                <a:srgbClr val="898989"/>
              </a:solidFill>
            </a:endParaRPr>
          </a:p>
        </p:txBody>
      </p:sp>
      <p:sp>
        <p:nvSpPr>
          <p:cNvPr id="29699" name="Segnaposto numero diapositiva 4">
            <a:extLst>
              <a:ext uri="{FF2B5EF4-FFF2-40B4-BE49-F238E27FC236}">
                <a16:creationId xmlns:a16="http://schemas.microsoft.com/office/drawing/2014/main" id="{63D99F89-8C66-A340-97B6-EDAD9A25AE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80D7D7-CB38-FD4B-B8DB-B5C734D1A40D}" type="slidenum">
              <a:rPr lang="it-IT" altLang="it-IT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ABB8628-8A20-3B48-BE7D-29D073B892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1340768"/>
            <a:ext cx="8420100" cy="324036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CDF67380-F262-2145-9B4E-E08D25E32616}"/>
              </a:ext>
            </a:extLst>
          </p:cNvPr>
          <p:cNvSpPr txBox="1"/>
          <p:nvPr/>
        </p:nvSpPr>
        <p:spPr>
          <a:xfrm>
            <a:off x="266700" y="4869160"/>
            <a:ext cx="8420100" cy="954107"/>
          </a:xfrm>
          <a:prstGeom prst="rect">
            <a:avLst/>
          </a:prstGeom>
          <a:solidFill>
            <a:srgbClr val="FCFFC5"/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Prima di eseguire i calcoli è importante riflettere per scegliere il procedimento più agevole. </a:t>
            </a:r>
          </a:p>
        </p:txBody>
      </p:sp>
    </p:spTree>
    <p:extLst>
      <p:ext uri="{BB962C8B-B14F-4D97-AF65-F5344CB8AC3E}">
        <p14:creationId xmlns:p14="http://schemas.microsoft.com/office/powerpoint/2010/main" val="1279981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>
            <a:extLst>
              <a:ext uri="{FF2B5EF4-FFF2-40B4-BE49-F238E27FC236}">
                <a16:creationId xmlns:a16="http://schemas.microsoft.com/office/drawing/2014/main" id="{096252E3-BED1-DB43-9F62-6D298B004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296" y="332656"/>
            <a:ext cx="8832200" cy="792163"/>
          </a:xfrm>
        </p:spPr>
        <p:txBody>
          <a:bodyPr anchor="t"/>
          <a:lstStyle/>
          <a:p>
            <a:pPr eaLnBrk="1" hangingPunct="1"/>
            <a:r>
              <a:rPr lang="it-IT" altLang="it-IT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Quesito 5. Altre derivate</a:t>
            </a:r>
          </a:p>
        </p:txBody>
      </p:sp>
      <p:sp>
        <p:nvSpPr>
          <p:cNvPr id="29698" name="Segnaposto piè di pagina 3">
            <a:extLst>
              <a:ext uri="{FF2B5EF4-FFF2-40B4-BE49-F238E27FC236}">
                <a16:creationId xmlns:a16="http://schemas.microsoft.com/office/drawing/2014/main" id="{A950331F-0610-FC45-A79E-7549377A9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938" y="630872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i="1">
                <a:solidFill>
                  <a:srgbClr val="898989"/>
                </a:solidFill>
              </a:rPr>
              <a:t>Enrico Pietropoli, 2022</a:t>
            </a:r>
            <a:endParaRPr lang="it-IT" altLang="it-IT" sz="1200" i="1" dirty="0">
              <a:solidFill>
                <a:srgbClr val="898989"/>
              </a:solidFill>
            </a:endParaRPr>
          </a:p>
        </p:txBody>
      </p:sp>
      <p:sp>
        <p:nvSpPr>
          <p:cNvPr id="29699" name="Segnaposto numero diapositiva 4">
            <a:extLst>
              <a:ext uri="{FF2B5EF4-FFF2-40B4-BE49-F238E27FC236}">
                <a16:creationId xmlns:a16="http://schemas.microsoft.com/office/drawing/2014/main" id="{63D99F89-8C66-A340-97B6-EDAD9A25AE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80D7D7-CB38-FD4B-B8DB-B5C734D1A40D}" type="slidenum">
              <a:rPr lang="it-IT" altLang="it-IT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2D848E9-E538-C043-897A-D88F65D57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2" y="1556792"/>
            <a:ext cx="9144000" cy="289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6236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10412</TotalTime>
  <Words>150</Words>
  <Application>Microsoft Macintosh PowerPoint</Application>
  <PresentationFormat>Presentazione su schermo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Times New Roman</vt:lpstr>
      <vt:lpstr>Tema di Office</vt:lpstr>
      <vt:lpstr>Derivata di somma e prodotto di funzioni derivabili Risposte e commenti all’attività</vt:lpstr>
      <vt:lpstr>Quesito 1</vt:lpstr>
      <vt:lpstr>Quesito 2. Derivata di un polinomio</vt:lpstr>
      <vt:lpstr>Quesito 2. Derivata di un polinomio</vt:lpstr>
      <vt:lpstr>Quesito 3. Derivata di y = x4</vt:lpstr>
      <vt:lpstr>Quesito 4. Due procedimenti</vt:lpstr>
      <vt:lpstr>Quesito 5. Altre derivate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delle derivate</dc:title>
  <dc:subject/>
  <dc:creator>Enrico Pietropoli</dc:creator>
  <cp:keywords/>
  <dc:description/>
  <cp:lastModifiedBy>Microsoft Office User</cp:lastModifiedBy>
  <cp:revision>318</cp:revision>
  <cp:lastPrinted>2022-03-09T11:53:57Z</cp:lastPrinted>
  <dcterms:created xsi:type="dcterms:W3CDTF">2014-12-13T14:33:00Z</dcterms:created>
  <dcterms:modified xsi:type="dcterms:W3CDTF">2022-03-09T11:54:02Z</dcterms:modified>
  <cp:category/>
</cp:coreProperties>
</file>