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9" r:id="rId2"/>
    <p:sldId id="297" r:id="rId3"/>
    <p:sldId id="298" r:id="rId4"/>
    <p:sldId id="299" r:id="rId5"/>
  </p:sldIdLst>
  <p:sldSz cx="9144000" cy="6858000" type="screen4x3"/>
  <p:notesSz cx="6650038" cy="97837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  <a:srgbClr val="F6F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44"/>
    <p:restoredTop sz="94541"/>
  </p:normalViewPr>
  <p:slideViewPr>
    <p:cSldViewPr>
      <p:cViewPr varScale="1">
        <p:scale>
          <a:sx n="119" d="100"/>
          <a:sy n="119" d="100"/>
        </p:scale>
        <p:origin x="13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58DBC6-CD66-954C-8B9A-4DD40FDCA9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94C8D2-3A01-CF4A-A3DE-EB235B38B1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AA2B74-0007-2048-B2A5-855F3D8775CC}" type="datetime1">
              <a:rPr lang="it-IT" altLang="it-IT"/>
              <a:pPr/>
              <a:t>29/11/21</a:t>
            </a:fld>
            <a:endParaRPr lang="it-IT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E9000-2978-EB42-87CD-E0337032E8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5A235-EC1F-0148-8256-42BD8B7687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0B6680-A0FF-5147-9D96-0CF24781C87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9E9399-FD1C-3F43-83C3-6695DB94B8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79EA8A-5321-3D46-9E0C-3D5AC7316B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D77637-6880-2F42-B7BB-AC4F4ABEE62D}" type="datetime1">
              <a:rPr lang="it-IT" altLang="it-IT"/>
              <a:pPr/>
              <a:t>29/11/21</a:t>
            </a:fld>
            <a:endParaRPr lang="it-IT" alt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B7AEA00-377E-3940-B151-52670F531CD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91088" cy="3668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87A2B25-F4C9-0A43-96D8-31FC8C73F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6613"/>
            <a:ext cx="5319712" cy="4403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69D11-E7F5-E74F-82C6-7A48F4F6220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6D9B2-6AFA-FF49-BB3F-7EACB929F6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A1D8A2-51DF-1B44-B9EF-189C0C22974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C32963-2B8A-474A-A804-11947077D8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319BE9-40A8-9248-AAA0-8BE2E1C8D1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770DE0-FC10-0048-B17C-D24DA050D3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13A52-1423-F44E-A875-609BDD13593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80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9CD89E-9E6B-B144-9705-9790C5149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058769-40B9-9F4F-BF88-056595D9D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6EC2AC-88B5-044D-86F9-3BCBA01DE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3A3E00-F9C4-404C-9500-F03437A0DE7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0365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594E7-5BFF-8D41-A8CB-939CD70BE6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0BB2FE-7590-9645-882E-06673479AA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BA7C94-33A2-6B4B-9D56-CE0ED6F7E2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6FF4D4-20B5-AF40-8404-B625F2ABA5E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20244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A3DFC5-9254-EA48-AD69-FBC2F4996F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E04A42-4EF6-4F4F-A7DE-741AD67A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42B04E-6C77-0243-A07F-F1AACA9CFE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2B51C-664D-A74F-BD10-A2D56AEAB9A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8595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C7A02BB-DE62-D64D-9073-938D712B7F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EE97F63-7839-A64A-B1E2-DC2E3EB6F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744C8CB-91CE-DE4D-BF8B-C6D86DCB31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07042D-8793-534F-B4CA-6C354C5DFAD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6155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6D8DF23-B988-3C4A-BB73-ABF25F2D4D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E26E6A8-060B-6E48-B69F-0622B74BAA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D757101-F306-B44C-9A14-99B8CE4EC4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94EE82-6922-2D4F-881B-ACD04B35F95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6902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26910F-4617-3742-8819-75C3E3CB75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92BC84-00A6-DE42-AF62-488716C99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EDB2CD-35D7-854F-8B43-3C2EFA3BFD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50792-E7E5-A944-B0FE-AA264A93E7B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61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F58998-FB17-FF48-9CF5-D059C4756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D47C1D-FAFA-FA4E-ADD8-B10F19A96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2FC846-212B-F842-822D-2B5737C2F3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C3241-9029-324A-BC97-953B685E2AA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821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C4F023-878B-F241-9AF8-545E8382B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CC3B76-5347-A042-B00D-C11CDC83A1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BAA2A9-9E0D-6446-8167-C7646A7B10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0B248B-6040-C24F-A278-9C01BF6622D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9590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8891893-A105-B241-B477-B79631B8F3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F11912-ED5C-CD46-8415-CEEC62B578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B67C9C3-AB15-DD40-89B7-D98A6D3ADC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1DC633-35E8-004F-82A5-39FF4D0815A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691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F4B063F-61ED-4A49-9FA7-D2A1B44D0E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E96180-BB2D-E742-B877-BEADA9F88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17ECD9-44AB-2D4E-833C-97F0D8E5A9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A1449-3C0C-5648-A069-525BCA43DF6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5292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6661F3D-4A91-3145-BB8D-DBC76E32D7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E63EE8-B38D-1A45-BC0E-D48A65C1B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C7559DC-383D-D94D-8FA0-F5DA4C2DFD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B80E49-6C59-9B45-8ED6-D4D02B3953F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197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880F1A-6577-104E-8EAD-8AFDA0CFD7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3398FE-61EA-CF44-859F-B1E686834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E0F44E-C398-D04D-AB45-E0A5C184E2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3D393-0F73-5D48-A418-827659A4B82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111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37B18A-5D9A-A740-8468-2B284C87A3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DE5362-6173-2948-B37D-1911A1CAB7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AB5387-BA21-D64C-B594-19499382DA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C5464-2C71-D54B-A8E7-EC102ED35C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9154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52F29C-B392-AD40-9EC5-3F885EFA9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BFE2E77-238E-884F-8030-4C9EAC1B4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3F1C7F5-A88E-E34D-9FB2-84C22AF590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3477135-FD52-6D42-8F7A-4645343ACB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 altLang="it-IT"/>
              <a:t>Daniela Valenti, 2021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C3B9197-3654-FD41-AC85-98E5B361FA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095E1F-D926-734B-878B-DF7E19CC62C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6894C84-2644-6A42-9D5C-50A19DEFF5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99592" y="2514600"/>
            <a:ext cx="8064896" cy="914400"/>
          </a:xfrm>
        </p:spPr>
        <p:txBody>
          <a:bodyPr/>
          <a:lstStyle/>
          <a:p>
            <a:pPr algn="l" eaLnBrk="1" hangingPunct="1"/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Valore assoluto. Risposte e commenti</a:t>
            </a:r>
          </a:p>
        </p:txBody>
      </p:sp>
      <p:sp>
        <p:nvSpPr>
          <p:cNvPr id="56323" name="Footer Placeholder 4">
            <a:extLst>
              <a:ext uri="{FF2B5EF4-FFF2-40B4-BE49-F238E27FC236}">
                <a16:creationId xmlns:a16="http://schemas.microsoft.com/office/drawing/2014/main" id="{93B98D16-9FF5-FF4A-BEE3-1DFD5D87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2021</a:t>
            </a:r>
          </a:p>
        </p:txBody>
      </p:sp>
      <p:sp>
        <p:nvSpPr>
          <p:cNvPr id="56324" name="Slide Number Placeholder 5">
            <a:extLst>
              <a:ext uri="{FF2B5EF4-FFF2-40B4-BE49-F238E27FC236}">
                <a16:creationId xmlns:a16="http://schemas.microsoft.com/office/drawing/2014/main" id="{B7B835F5-FC10-2143-93E2-E74AFB287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8AF7993-3EBC-D94F-8DD2-22E4C18E97A9}" type="slidenum">
              <a:rPr lang="it-IT" altLang="it-IT" sz="1400"/>
              <a:pPr eaLnBrk="1" hangingPunct="1"/>
              <a:t>1</a:t>
            </a:fld>
            <a:endParaRPr lang="it-IT" altLang="it-IT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Footer Placeholder 4">
            <a:extLst>
              <a:ext uri="{FF2B5EF4-FFF2-40B4-BE49-F238E27FC236}">
                <a16:creationId xmlns:a16="http://schemas.microsoft.com/office/drawing/2014/main" id="{93B98D16-9FF5-FF4A-BEE3-1DFD5D87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2021</a:t>
            </a:r>
          </a:p>
        </p:txBody>
      </p:sp>
      <p:sp>
        <p:nvSpPr>
          <p:cNvPr id="56324" name="Slide Number Placeholder 5">
            <a:extLst>
              <a:ext uri="{FF2B5EF4-FFF2-40B4-BE49-F238E27FC236}">
                <a16:creationId xmlns:a16="http://schemas.microsoft.com/office/drawing/2014/main" id="{B7B835F5-FC10-2143-93E2-E74AFB287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8AF7993-3EBC-D94F-8DD2-22E4C18E97A9}" type="slidenum">
              <a:rPr lang="it-IT" altLang="it-IT" sz="1400"/>
              <a:pPr eaLnBrk="1" hangingPunct="1"/>
              <a:t>2</a:t>
            </a:fld>
            <a:endParaRPr lang="it-IT" altLang="it-IT" sz="140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B8CFC08-46E7-3D4E-B541-BD7C4E3B1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864096"/>
          </a:xfrm>
        </p:spPr>
        <p:txBody>
          <a:bodyPr/>
          <a:lstStyle/>
          <a:p>
            <a:r>
              <a:rPr lang="it-IT" sz="4000" b="1" dirty="0">
                <a:solidFill>
                  <a:srgbClr val="FF0000"/>
                </a:solidFill>
              </a:rPr>
              <a:t>Quesiti 1 e 2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6E71527-2E7E-9A42-8D3E-5D90015B2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12776"/>
            <a:ext cx="8455968" cy="350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86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Footer Placeholder 4">
            <a:extLst>
              <a:ext uri="{FF2B5EF4-FFF2-40B4-BE49-F238E27FC236}">
                <a16:creationId xmlns:a16="http://schemas.microsoft.com/office/drawing/2014/main" id="{93B98D16-9FF5-FF4A-BEE3-1DFD5D87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2021</a:t>
            </a:r>
          </a:p>
        </p:txBody>
      </p:sp>
      <p:sp>
        <p:nvSpPr>
          <p:cNvPr id="56324" name="Slide Number Placeholder 5">
            <a:extLst>
              <a:ext uri="{FF2B5EF4-FFF2-40B4-BE49-F238E27FC236}">
                <a16:creationId xmlns:a16="http://schemas.microsoft.com/office/drawing/2014/main" id="{B7B835F5-FC10-2143-93E2-E74AFB287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8AF7993-3EBC-D94F-8DD2-22E4C18E97A9}" type="slidenum">
              <a:rPr lang="it-IT" altLang="it-IT" sz="1400"/>
              <a:pPr eaLnBrk="1" hangingPunct="1"/>
              <a:t>3</a:t>
            </a:fld>
            <a:endParaRPr lang="it-IT" altLang="it-IT" sz="140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B8CFC08-46E7-3D4E-B541-BD7C4E3B1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864096"/>
          </a:xfrm>
        </p:spPr>
        <p:txBody>
          <a:bodyPr/>
          <a:lstStyle/>
          <a:p>
            <a:r>
              <a:rPr lang="it-IT" sz="4000" b="1" dirty="0">
                <a:solidFill>
                  <a:srgbClr val="FF0000"/>
                </a:solidFill>
              </a:rPr>
              <a:t>Quesito 3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0B4441B-2B98-694D-92FA-148F39E02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24745"/>
            <a:ext cx="8435280" cy="366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3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Footer Placeholder 4">
            <a:extLst>
              <a:ext uri="{FF2B5EF4-FFF2-40B4-BE49-F238E27FC236}">
                <a16:creationId xmlns:a16="http://schemas.microsoft.com/office/drawing/2014/main" id="{93B98D16-9FF5-FF4A-BEE3-1DFD5D87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2021</a:t>
            </a:r>
          </a:p>
        </p:txBody>
      </p:sp>
      <p:sp>
        <p:nvSpPr>
          <p:cNvPr id="56324" name="Slide Number Placeholder 5">
            <a:extLst>
              <a:ext uri="{FF2B5EF4-FFF2-40B4-BE49-F238E27FC236}">
                <a16:creationId xmlns:a16="http://schemas.microsoft.com/office/drawing/2014/main" id="{B7B835F5-FC10-2143-93E2-E74AFB287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8AF7993-3EBC-D94F-8DD2-22E4C18E97A9}" type="slidenum">
              <a:rPr lang="it-IT" altLang="it-IT" sz="1400"/>
              <a:pPr eaLnBrk="1" hangingPunct="1"/>
              <a:t>4</a:t>
            </a:fld>
            <a:endParaRPr lang="it-IT" altLang="it-IT" sz="140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B8CFC08-46E7-3D4E-B541-BD7C4E3B1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864096"/>
          </a:xfrm>
        </p:spPr>
        <p:txBody>
          <a:bodyPr/>
          <a:lstStyle/>
          <a:p>
            <a:r>
              <a:rPr lang="it-IT" sz="4000" b="1" dirty="0">
                <a:solidFill>
                  <a:srgbClr val="FF0000"/>
                </a:solidFill>
              </a:rPr>
              <a:t>Quesiti 4 e 5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CC2FC70-5655-2A49-B91D-F48CA9BD3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098007"/>
            <a:ext cx="8178762" cy="4635249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38B2226-518A-924D-AEA6-C9BBC57A3053}"/>
              </a:ext>
            </a:extLst>
          </p:cNvPr>
          <p:cNvSpPr txBox="1"/>
          <p:nvPr/>
        </p:nvSpPr>
        <p:spPr>
          <a:xfrm>
            <a:off x="4355976" y="4725144"/>
            <a:ext cx="3888432" cy="707886"/>
          </a:xfrm>
          <a:prstGeom prst="rect">
            <a:avLst/>
          </a:prstGeom>
          <a:solidFill>
            <a:srgbClr val="F6FFE2"/>
          </a:solidFill>
        </p:spPr>
        <p:txBody>
          <a:bodyPr wrap="square" rtlCol="0">
            <a:spAutoFit/>
          </a:bodyPr>
          <a:lstStyle/>
          <a:p>
            <a:r>
              <a:rPr lang="it-IT" sz="2000" b="1" dirty="0"/>
              <a:t>Tutte le altre uguaglianze sono false se sostituisco 0 ad </a:t>
            </a:r>
            <a:r>
              <a:rPr lang="it-IT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036167861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10438</TotalTime>
  <Words>47</Words>
  <Application>Microsoft Macintosh PowerPoint</Application>
  <PresentationFormat>Presentazione su schermo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Times New Roman</vt:lpstr>
      <vt:lpstr>Struttura predefinita</vt:lpstr>
      <vt:lpstr>Valore assoluto. Risposte e commenti</vt:lpstr>
      <vt:lpstr>Quesiti 1 e 2</vt:lpstr>
      <vt:lpstr>Quesito 3</vt:lpstr>
      <vt:lpstr>Quesiti 4 e 5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Grafici e funzioni al biennio superiore</dc:title>
  <dc:creator>Io</dc:creator>
  <cp:lastModifiedBy>Microsoft Office User</cp:lastModifiedBy>
  <cp:revision>588</cp:revision>
  <dcterms:created xsi:type="dcterms:W3CDTF">2015-12-11T16:00:13Z</dcterms:created>
  <dcterms:modified xsi:type="dcterms:W3CDTF">2021-11-29T15:34:04Z</dcterms:modified>
</cp:coreProperties>
</file>