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49" r:id="rId2"/>
    <p:sldId id="396" r:id="rId3"/>
    <p:sldId id="389" r:id="rId4"/>
    <p:sldId id="376" r:id="rId5"/>
    <p:sldId id="383" r:id="rId6"/>
    <p:sldId id="384" r:id="rId7"/>
    <p:sldId id="386" r:id="rId8"/>
    <p:sldId id="382" r:id="rId9"/>
    <p:sldId id="415" r:id="rId10"/>
    <p:sldId id="390" r:id="rId11"/>
  </p:sldIdLst>
  <p:sldSz cx="9144000" cy="6858000" type="screen4x3"/>
  <p:notesSz cx="6858000" cy="9144000"/>
  <p:custShowLst>
    <p:custShow name="Bolzano" id="0">
      <p:sldLst/>
    </p:custShow>
    <p:custShow name="Cantor" id="1">
      <p:sldLst/>
    </p:custShow>
    <p:custShow name="Hilbert" id="2">
      <p:sldLst/>
    </p:custShow>
    <p:custShow name="Archimede" id="3">
      <p:sldLst/>
    </p:custShow>
  </p:custShow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EE8"/>
    <a:srgbClr val="0000FF"/>
    <a:srgbClr val="FFFFFF"/>
    <a:srgbClr val="FFF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61"/>
    <p:restoredTop sz="94541"/>
  </p:normalViewPr>
  <p:slideViewPr>
    <p:cSldViewPr snapToGrid="0">
      <p:cViewPr varScale="1">
        <p:scale>
          <a:sx n="119" d="100"/>
          <a:sy n="119" d="100"/>
        </p:scale>
        <p:origin x="176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>
            <a:extLst>
              <a:ext uri="{FF2B5EF4-FFF2-40B4-BE49-F238E27FC236}">
                <a16:creationId xmlns:a16="http://schemas.microsoft.com/office/drawing/2014/main" id="{5DDDAACC-6980-AD44-B7D2-90B743E2965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r>
              <a:rPr lang="it-IT" altLang="it-IT"/>
              <a:t>L'infinito</a:t>
            </a: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413AD680-65B4-BB4A-B4EE-77CDC517322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r>
              <a:rPr lang="it-IT" altLang="it-IT"/>
              <a:t>20/09/02</a:t>
            </a:r>
          </a:p>
        </p:txBody>
      </p:sp>
      <p:sp>
        <p:nvSpPr>
          <p:cNvPr id="118788" name="Rectangle 4">
            <a:extLst>
              <a:ext uri="{FF2B5EF4-FFF2-40B4-BE49-F238E27FC236}">
                <a16:creationId xmlns:a16="http://schemas.microsoft.com/office/drawing/2014/main" id="{E50E33B3-BF6E-9340-8FCD-12545DD7D80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r>
              <a:rPr lang="it-IT" altLang="it-IT"/>
              <a:t>Liceo Scientifico "Laurana" - Urbino</a:t>
            </a:r>
          </a:p>
        </p:txBody>
      </p:sp>
      <p:sp>
        <p:nvSpPr>
          <p:cNvPr id="118789" name="Rectangle 5">
            <a:extLst>
              <a:ext uri="{FF2B5EF4-FFF2-40B4-BE49-F238E27FC236}">
                <a16:creationId xmlns:a16="http://schemas.microsoft.com/office/drawing/2014/main" id="{62F08380-487C-D44B-B969-C4A1C662E13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C8A781F-1D7A-2D44-92E8-410F4974559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FE0C5FA7-C612-0E45-A84A-3E9646CE628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r>
              <a:rPr lang="it-IT" altLang="it-IT"/>
              <a:t>L'infinito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29C63829-1243-094D-897D-8BF902A0393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r>
              <a:rPr lang="it-IT" altLang="it-IT"/>
              <a:t>20/09/02</a:t>
            </a:r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C6B31C3A-C64B-DA45-9AF4-8BCB53BDA7C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9" name="Rectangle 5">
            <a:extLst>
              <a:ext uri="{FF2B5EF4-FFF2-40B4-BE49-F238E27FC236}">
                <a16:creationId xmlns:a16="http://schemas.microsoft.com/office/drawing/2014/main" id="{0A1D417F-2354-8A4D-9EB4-293497BBCF6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/>
              <a:t>Fare clic per modificare gli stili del testo dello schema</a:t>
            </a:r>
          </a:p>
          <a:p>
            <a:pPr lvl="1"/>
            <a:r>
              <a:rPr lang="it-IT" altLang="it-IT" noProof="0"/>
              <a:t>Secondo livello</a:t>
            </a:r>
          </a:p>
          <a:p>
            <a:pPr lvl="2"/>
            <a:r>
              <a:rPr lang="it-IT" altLang="it-IT" noProof="0"/>
              <a:t>Terzo livello</a:t>
            </a:r>
          </a:p>
          <a:p>
            <a:pPr lvl="3"/>
            <a:r>
              <a:rPr lang="it-IT" altLang="it-IT" noProof="0"/>
              <a:t>Quarto livello</a:t>
            </a:r>
          </a:p>
          <a:p>
            <a:pPr lvl="4"/>
            <a:r>
              <a:rPr lang="it-IT" altLang="it-IT" noProof="0"/>
              <a:t>Quinto livello</a:t>
            </a:r>
          </a:p>
        </p:txBody>
      </p:sp>
      <p:sp>
        <p:nvSpPr>
          <p:cNvPr id="52230" name="Rectangle 6">
            <a:extLst>
              <a:ext uri="{FF2B5EF4-FFF2-40B4-BE49-F238E27FC236}">
                <a16:creationId xmlns:a16="http://schemas.microsoft.com/office/drawing/2014/main" id="{A4159ED7-585E-014F-A0B0-D9426F80ED6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r>
              <a:rPr lang="it-IT" altLang="it-IT"/>
              <a:t>Liceo Scientifico "Laurana" - Urbino</a:t>
            </a:r>
          </a:p>
        </p:txBody>
      </p:sp>
      <p:sp>
        <p:nvSpPr>
          <p:cNvPr id="52231" name="Rectangle 7">
            <a:extLst>
              <a:ext uri="{FF2B5EF4-FFF2-40B4-BE49-F238E27FC236}">
                <a16:creationId xmlns:a16="http://schemas.microsoft.com/office/drawing/2014/main" id="{10459EB3-FFB9-7E49-B6A2-BE9FBF8B0A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5E63335-9924-8A4F-86F2-996F595013A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308BB7F5-F308-654A-A29B-7D8FD1D9684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it-IT" altLang="it-IT">
                <a:latin typeface="Times New Roman" panose="02020603050405020304" pitchFamily="18" charset="0"/>
              </a:rPr>
              <a:t>L'infinito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1A9004EC-ED57-0E4B-B208-52E065C4DEF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it-IT" altLang="it-IT">
                <a:latin typeface="Times New Roman" panose="02020603050405020304" pitchFamily="18" charset="0"/>
              </a:rPr>
              <a:t>20/09/02</a:t>
            </a:r>
          </a:p>
        </p:txBody>
      </p:sp>
      <p:sp>
        <p:nvSpPr>
          <p:cNvPr id="18435" name="Rectangle 6">
            <a:extLst>
              <a:ext uri="{FF2B5EF4-FFF2-40B4-BE49-F238E27FC236}">
                <a16:creationId xmlns:a16="http://schemas.microsoft.com/office/drawing/2014/main" id="{9A725866-9595-D84F-8556-DC8259E1B55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it-IT" altLang="it-IT">
                <a:latin typeface="Times New Roman" panose="02020603050405020304" pitchFamily="18" charset="0"/>
              </a:rPr>
              <a:t>Liceo Scientifico "Laurana" - Urbino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762A84F-A36D-7B47-8BF6-5C77C16793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B7CC573-38FE-014D-B5F6-078D0B57F840}" type="slidenum">
              <a:rPr kumimoji="0" lang="it-IT" altLang="it-IT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kumimoji="0" lang="it-IT" altLang="it-IT">
              <a:latin typeface="Times New Roman" panose="02020603050405020304" pitchFamily="18" charset="0"/>
            </a:endParaRPr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4CA77B3E-2CC9-744A-9E02-0174D16F4E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F4C7B0C7-4B53-0E43-A73E-94FF59FA02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>
            <a:extLst>
              <a:ext uri="{FF2B5EF4-FFF2-40B4-BE49-F238E27FC236}">
                <a16:creationId xmlns:a16="http://schemas.microsoft.com/office/drawing/2014/main" id="{249E5FEC-811A-094A-9959-3A2F20A9FD9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it-IT" altLang="it-IT">
                <a:latin typeface="Times New Roman" panose="02020603050405020304" pitchFamily="18" charset="0"/>
              </a:rPr>
              <a:t>L'infinito</a:t>
            </a:r>
          </a:p>
        </p:txBody>
      </p:sp>
      <p:sp>
        <p:nvSpPr>
          <p:cNvPr id="32770" name="Rectangle 3">
            <a:extLst>
              <a:ext uri="{FF2B5EF4-FFF2-40B4-BE49-F238E27FC236}">
                <a16:creationId xmlns:a16="http://schemas.microsoft.com/office/drawing/2014/main" id="{8DB43D28-2E5E-F84F-A254-CA710BA5A3A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it-IT" altLang="it-IT">
                <a:latin typeface="Times New Roman" panose="02020603050405020304" pitchFamily="18" charset="0"/>
              </a:rPr>
              <a:t>20/09/02</a:t>
            </a:r>
          </a:p>
        </p:txBody>
      </p:sp>
      <p:sp>
        <p:nvSpPr>
          <p:cNvPr id="32771" name="Rectangle 6">
            <a:extLst>
              <a:ext uri="{FF2B5EF4-FFF2-40B4-BE49-F238E27FC236}">
                <a16:creationId xmlns:a16="http://schemas.microsoft.com/office/drawing/2014/main" id="{C35E537B-E320-8047-97AC-9359302B7CF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it-IT" altLang="it-IT">
                <a:latin typeface="Times New Roman" panose="02020603050405020304" pitchFamily="18" charset="0"/>
              </a:rPr>
              <a:t>Liceo Scientifico "Laurana" - Urbino</a:t>
            </a:r>
          </a:p>
        </p:txBody>
      </p:sp>
      <p:sp>
        <p:nvSpPr>
          <p:cNvPr id="32772" name="Rectangle 7">
            <a:extLst>
              <a:ext uri="{FF2B5EF4-FFF2-40B4-BE49-F238E27FC236}">
                <a16:creationId xmlns:a16="http://schemas.microsoft.com/office/drawing/2014/main" id="{AF7AAB75-A40C-824F-B9DC-9E5A57EEB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FE41F9E-C4C2-2D4A-BA5B-CC87F060877B}" type="slidenum">
              <a:rPr kumimoji="0" lang="it-IT" altLang="it-IT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10</a:t>
            </a:fld>
            <a:endParaRPr kumimoji="0" lang="it-IT" altLang="it-IT">
              <a:latin typeface="Times New Roman" panose="02020603050405020304" pitchFamily="18" charset="0"/>
            </a:endParaRPr>
          </a:p>
        </p:txBody>
      </p:sp>
      <p:sp>
        <p:nvSpPr>
          <p:cNvPr id="32773" name="Rectangle 2">
            <a:extLst>
              <a:ext uri="{FF2B5EF4-FFF2-40B4-BE49-F238E27FC236}">
                <a16:creationId xmlns:a16="http://schemas.microsoft.com/office/drawing/2014/main" id="{1673A805-EF66-4641-B731-B67A1C1BF1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4" name="Rectangle 3">
            <a:extLst>
              <a:ext uri="{FF2B5EF4-FFF2-40B4-BE49-F238E27FC236}">
                <a16:creationId xmlns:a16="http://schemas.microsoft.com/office/drawing/2014/main" id="{3F9229A1-3D7F-D547-A20F-B96F60206F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14538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308BB7F5-F308-654A-A29B-7D8FD1D9684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it-IT" altLang="it-IT">
                <a:latin typeface="Times New Roman" panose="02020603050405020304" pitchFamily="18" charset="0"/>
              </a:rPr>
              <a:t>L'infinito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1A9004EC-ED57-0E4B-B208-52E065C4DEF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it-IT" altLang="it-IT">
                <a:latin typeface="Times New Roman" panose="02020603050405020304" pitchFamily="18" charset="0"/>
              </a:rPr>
              <a:t>20/09/02</a:t>
            </a:r>
          </a:p>
        </p:txBody>
      </p:sp>
      <p:sp>
        <p:nvSpPr>
          <p:cNvPr id="18435" name="Rectangle 6">
            <a:extLst>
              <a:ext uri="{FF2B5EF4-FFF2-40B4-BE49-F238E27FC236}">
                <a16:creationId xmlns:a16="http://schemas.microsoft.com/office/drawing/2014/main" id="{9A725866-9595-D84F-8556-DC8259E1B55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it-IT" altLang="it-IT">
                <a:latin typeface="Times New Roman" panose="02020603050405020304" pitchFamily="18" charset="0"/>
              </a:rPr>
              <a:t>Liceo Scientifico "Laurana" - Urbino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762A84F-A36D-7B47-8BF6-5C77C16793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B7CC573-38FE-014D-B5F6-078D0B57F840}" type="slidenum">
              <a:rPr kumimoji="0" lang="it-IT" altLang="it-IT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2</a:t>
            </a:fld>
            <a:endParaRPr kumimoji="0" lang="it-IT" altLang="it-IT">
              <a:latin typeface="Times New Roman" panose="02020603050405020304" pitchFamily="18" charset="0"/>
            </a:endParaRPr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4CA77B3E-2CC9-744A-9E02-0174D16F4E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F4C7B0C7-4B53-0E43-A73E-94FF59FA02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09055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308BB7F5-F308-654A-A29B-7D8FD1D9684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it-IT" altLang="it-IT">
                <a:latin typeface="Times New Roman" panose="02020603050405020304" pitchFamily="18" charset="0"/>
              </a:rPr>
              <a:t>L'infinito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1A9004EC-ED57-0E4B-B208-52E065C4DEF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it-IT" altLang="it-IT">
                <a:latin typeface="Times New Roman" panose="02020603050405020304" pitchFamily="18" charset="0"/>
              </a:rPr>
              <a:t>20/09/02</a:t>
            </a:r>
          </a:p>
        </p:txBody>
      </p:sp>
      <p:sp>
        <p:nvSpPr>
          <p:cNvPr id="18435" name="Rectangle 6">
            <a:extLst>
              <a:ext uri="{FF2B5EF4-FFF2-40B4-BE49-F238E27FC236}">
                <a16:creationId xmlns:a16="http://schemas.microsoft.com/office/drawing/2014/main" id="{9A725866-9595-D84F-8556-DC8259E1B55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it-IT" altLang="it-IT">
                <a:latin typeface="Times New Roman" panose="02020603050405020304" pitchFamily="18" charset="0"/>
              </a:rPr>
              <a:t>Liceo Scientifico "Laurana" - Urbino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762A84F-A36D-7B47-8BF6-5C77C16793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B7CC573-38FE-014D-B5F6-078D0B57F840}" type="slidenum">
              <a:rPr kumimoji="0" lang="it-IT" altLang="it-IT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3</a:t>
            </a:fld>
            <a:endParaRPr kumimoji="0" lang="it-IT" altLang="it-IT">
              <a:latin typeface="Times New Roman" panose="02020603050405020304" pitchFamily="18" charset="0"/>
            </a:endParaRPr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4CA77B3E-2CC9-744A-9E02-0174D16F4E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F4C7B0C7-4B53-0E43-A73E-94FF59FA02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0905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>
            <a:extLst>
              <a:ext uri="{FF2B5EF4-FFF2-40B4-BE49-F238E27FC236}">
                <a16:creationId xmlns:a16="http://schemas.microsoft.com/office/drawing/2014/main" id="{B4475199-DD1D-9442-A7D6-B0E04216AC3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it-IT" altLang="it-IT">
                <a:latin typeface="Times New Roman" panose="02020603050405020304" pitchFamily="18" charset="0"/>
              </a:rPr>
              <a:t>L'infinito</a:t>
            </a:r>
          </a:p>
        </p:txBody>
      </p:sp>
      <p:sp>
        <p:nvSpPr>
          <p:cNvPr id="20482" name="Rectangle 3">
            <a:extLst>
              <a:ext uri="{FF2B5EF4-FFF2-40B4-BE49-F238E27FC236}">
                <a16:creationId xmlns:a16="http://schemas.microsoft.com/office/drawing/2014/main" id="{7B84CA64-F9C8-C04D-B53F-82285D1BD56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it-IT" altLang="it-IT">
                <a:latin typeface="Times New Roman" panose="02020603050405020304" pitchFamily="18" charset="0"/>
              </a:rPr>
              <a:t>20/09/02</a:t>
            </a:r>
          </a:p>
        </p:txBody>
      </p:sp>
      <p:sp>
        <p:nvSpPr>
          <p:cNvPr id="20483" name="Rectangle 6">
            <a:extLst>
              <a:ext uri="{FF2B5EF4-FFF2-40B4-BE49-F238E27FC236}">
                <a16:creationId xmlns:a16="http://schemas.microsoft.com/office/drawing/2014/main" id="{88A7C330-05BE-C343-A0CF-94734E21A77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it-IT" altLang="it-IT">
                <a:latin typeface="Times New Roman" panose="02020603050405020304" pitchFamily="18" charset="0"/>
              </a:rPr>
              <a:t>Liceo Scientifico "Laurana" - Urbino</a:t>
            </a:r>
          </a:p>
        </p:txBody>
      </p:sp>
      <p:sp>
        <p:nvSpPr>
          <p:cNvPr id="20484" name="Rectangle 7">
            <a:extLst>
              <a:ext uri="{FF2B5EF4-FFF2-40B4-BE49-F238E27FC236}">
                <a16:creationId xmlns:a16="http://schemas.microsoft.com/office/drawing/2014/main" id="{26505F10-AAB8-6A48-8297-3288DBBE77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2D3DA10-C048-CE4D-9A36-94D08E567D9C}" type="slidenum">
              <a:rPr kumimoji="0" lang="it-IT" altLang="it-IT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4</a:t>
            </a:fld>
            <a:endParaRPr kumimoji="0" lang="it-IT" altLang="it-IT">
              <a:latin typeface="Times New Roman" panose="02020603050405020304" pitchFamily="18" charset="0"/>
            </a:endParaRPr>
          </a:p>
        </p:txBody>
      </p:sp>
      <p:sp>
        <p:nvSpPr>
          <p:cNvPr id="20485" name="Rectangle 2">
            <a:extLst>
              <a:ext uri="{FF2B5EF4-FFF2-40B4-BE49-F238E27FC236}">
                <a16:creationId xmlns:a16="http://schemas.microsoft.com/office/drawing/2014/main" id="{FE8EE934-C775-A94A-B857-09355122B7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6" name="Rectangle 3">
            <a:extLst>
              <a:ext uri="{FF2B5EF4-FFF2-40B4-BE49-F238E27FC236}">
                <a16:creationId xmlns:a16="http://schemas.microsoft.com/office/drawing/2014/main" id="{299BC757-0807-0F49-A84B-6D4B9AC9CE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14C39816-8933-F94E-9838-DE2E23DFD3D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it-IT" altLang="it-IT">
                <a:latin typeface="Times New Roman" panose="02020603050405020304" pitchFamily="18" charset="0"/>
              </a:rPr>
              <a:t>L'infinito</a:t>
            </a:r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BDF17ACE-A181-884E-AAF8-2280818110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it-IT" altLang="it-IT">
                <a:latin typeface="Times New Roman" panose="02020603050405020304" pitchFamily="18" charset="0"/>
              </a:rPr>
              <a:t>20/09/02</a:t>
            </a:r>
          </a:p>
        </p:txBody>
      </p:sp>
      <p:sp>
        <p:nvSpPr>
          <p:cNvPr id="22531" name="Rectangle 6">
            <a:extLst>
              <a:ext uri="{FF2B5EF4-FFF2-40B4-BE49-F238E27FC236}">
                <a16:creationId xmlns:a16="http://schemas.microsoft.com/office/drawing/2014/main" id="{BC334BDF-3D3B-564C-B482-3F7108D7881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it-IT" altLang="it-IT">
                <a:latin typeface="Times New Roman" panose="02020603050405020304" pitchFamily="18" charset="0"/>
              </a:rPr>
              <a:t>Liceo Scientifico "Laurana" - Urbino</a:t>
            </a:r>
          </a:p>
        </p:txBody>
      </p:sp>
      <p:sp>
        <p:nvSpPr>
          <p:cNvPr id="22532" name="Rectangle 7">
            <a:extLst>
              <a:ext uri="{FF2B5EF4-FFF2-40B4-BE49-F238E27FC236}">
                <a16:creationId xmlns:a16="http://schemas.microsoft.com/office/drawing/2014/main" id="{7D98B32E-A450-3A47-A672-B97D4B585F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EAD6E59-B10E-7644-96D9-8B2483068C3C}" type="slidenum">
              <a:rPr kumimoji="0" lang="it-IT" altLang="it-IT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5</a:t>
            </a:fld>
            <a:endParaRPr kumimoji="0" lang="it-IT" altLang="it-IT">
              <a:latin typeface="Times New Roman" panose="02020603050405020304" pitchFamily="18" charset="0"/>
            </a:endParaRPr>
          </a:p>
        </p:txBody>
      </p:sp>
      <p:sp>
        <p:nvSpPr>
          <p:cNvPr id="22533" name="Rectangle 2">
            <a:extLst>
              <a:ext uri="{FF2B5EF4-FFF2-40B4-BE49-F238E27FC236}">
                <a16:creationId xmlns:a16="http://schemas.microsoft.com/office/drawing/2014/main" id="{FA81EABD-EC35-4644-9F2E-AF661128D4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4" name="Rectangle 3">
            <a:extLst>
              <a:ext uri="{FF2B5EF4-FFF2-40B4-BE49-F238E27FC236}">
                <a16:creationId xmlns:a16="http://schemas.microsoft.com/office/drawing/2014/main" id="{80C7B25D-4F4A-2F4F-86D5-1EDAACB060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0A9ECFB2-E4EC-CE40-9627-E4BF3F02FA1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it-IT" altLang="it-IT">
                <a:latin typeface="Times New Roman" panose="02020603050405020304" pitchFamily="18" charset="0"/>
              </a:rPr>
              <a:t>L'infinito</a:t>
            </a: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AA07238B-6752-3A43-BDB2-3D237AF3BE0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it-IT" altLang="it-IT">
                <a:latin typeface="Times New Roman" panose="02020603050405020304" pitchFamily="18" charset="0"/>
              </a:rPr>
              <a:t>20/09/02</a:t>
            </a:r>
          </a:p>
        </p:txBody>
      </p:sp>
      <p:sp>
        <p:nvSpPr>
          <p:cNvPr id="24579" name="Rectangle 6">
            <a:extLst>
              <a:ext uri="{FF2B5EF4-FFF2-40B4-BE49-F238E27FC236}">
                <a16:creationId xmlns:a16="http://schemas.microsoft.com/office/drawing/2014/main" id="{06F14CDE-CF06-1848-8044-82C939F9C54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it-IT" altLang="it-IT">
                <a:latin typeface="Times New Roman" panose="02020603050405020304" pitchFamily="18" charset="0"/>
              </a:rPr>
              <a:t>Liceo Scientifico "Laurana" - Urbino</a:t>
            </a:r>
          </a:p>
        </p:txBody>
      </p:sp>
      <p:sp>
        <p:nvSpPr>
          <p:cNvPr id="24580" name="Rectangle 7">
            <a:extLst>
              <a:ext uri="{FF2B5EF4-FFF2-40B4-BE49-F238E27FC236}">
                <a16:creationId xmlns:a16="http://schemas.microsoft.com/office/drawing/2014/main" id="{B8688370-9EA0-8E43-8007-A17B93CD71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98ADC91-93C3-3946-804E-B08261A3EDB6}" type="slidenum">
              <a:rPr kumimoji="0" lang="it-IT" altLang="it-IT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6</a:t>
            </a:fld>
            <a:endParaRPr kumimoji="0" lang="it-IT" altLang="it-IT">
              <a:latin typeface="Times New Roman" panose="02020603050405020304" pitchFamily="18" charset="0"/>
            </a:endParaRPr>
          </a:p>
        </p:txBody>
      </p:sp>
      <p:sp>
        <p:nvSpPr>
          <p:cNvPr id="24581" name="Rectangle 2">
            <a:extLst>
              <a:ext uri="{FF2B5EF4-FFF2-40B4-BE49-F238E27FC236}">
                <a16:creationId xmlns:a16="http://schemas.microsoft.com/office/drawing/2014/main" id="{DEE01812-8938-354F-B753-6CA07D4DB9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2" name="Rectangle 3">
            <a:extLst>
              <a:ext uri="{FF2B5EF4-FFF2-40B4-BE49-F238E27FC236}">
                <a16:creationId xmlns:a16="http://schemas.microsoft.com/office/drawing/2014/main" id="{E211325E-2733-3348-84EE-C1CF3F7BCF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697A2D64-0FC9-2E4B-B563-0C011111121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it-IT" altLang="it-IT">
                <a:latin typeface="Times New Roman" panose="02020603050405020304" pitchFamily="18" charset="0"/>
              </a:rPr>
              <a:t>L'infinito</a:t>
            </a:r>
          </a:p>
        </p:txBody>
      </p:sp>
      <p:sp>
        <p:nvSpPr>
          <p:cNvPr id="28674" name="Rectangle 3">
            <a:extLst>
              <a:ext uri="{FF2B5EF4-FFF2-40B4-BE49-F238E27FC236}">
                <a16:creationId xmlns:a16="http://schemas.microsoft.com/office/drawing/2014/main" id="{1090A658-A57C-144C-8BF8-B548CC9E1D4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it-IT" altLang="it-IT">
                <a:latin typeface="Times New Roman" panose="02020603050405020304" pitchFamily="18" charset="0"/>
              </a:rPr>
              <a:t>20/09/02</a:t>
            </a:r>
          </a:p>
        </p:txBody>
      </p:sp>
      <p:sp>
        <p:nvSpPr>
          <p:cNvPr id="28675" name="Rectangle 6">
            <a:extLst>
              <a:ext uri="{FF2B5EF4-FFF2-40B4-BE49-F238E27FC236}">
                <a16:creationId xmlns:a16="http://schemas.microsoft.com/office/drawing/2014/main" id="{0B55E856-3A86-074D-9B63-9A73C70DE5D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it-IT" altLang="it-IT">
                <a:latin typeface="Times New Roman" panose="02020603050405020304" pitchFamily="18" charset="0"/>
              </a:rPr>
              <a:t>Liceo Scientifico "Laurana" - Urbino</a:t>
            </a:r>
          </a:p>
        </p:txBody>
      </p:sp>
      <p:sp>
        <p:nvSpPr>
          <p:cNvPr id="28676" name="Rectangle 7">
            <a:extLst>
              <a:ext uri="{FF2B5EF4-FFF2-40B4-BE49-F238E27FC236}">
                <a16:creationId xmlns:a16="http://schemas.microsoft.com/office/drawing/2014/main" id="{F8188732-2F29-F948-8D41-6403ECC138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1B24E15-D821-194A-8B47-2FE1BC660C20}" type="slidenum">
              <a:rPr kumimoji="0" lang="it-IT" altLang="it-IT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7</a:t>
            </a:fld>
            <a:endParaRPr kumimoji="0" lang="it-IT" altLang="it-IT">
              <a:latin typeface="Times New Roman" panose="02020603050405020304" pitchFamily="18" charset="0"/>
            </a:endParaRPr>
          </a:p>
        </p:txBody>
      </p:sp>
      <p:sp>
        <p:nvSpPr>
          <p:cNvPr id="28677" name="Rectangle 2">
            <a:extLst>
              <a:ext uri="{FF2B5EF4-FFF2-40B4-BE49-F238E27FC236}">
                <a16:creationId xmlns:a16="http://schemas.microsoft.com/office/drawing/2014/main" id="{7D05CC31-3BC3-1847-AD56-4BA4934177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8" name="Rectangle 3">
            <a:extLst>
              <a:ext uri="{FF2B5EF4-FFF2-40B4-BE49-F238E27FC236}">
                <a16:creationId xmlns:a16="http://schemas.microsoft.com/office/drawing/2014/main" id="{8A62C5F8-B40E-9749-B059-F6678FBB20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>
            <a:extLst>
              <a:ext uri="{FF2B5EF4-FFF2-40B4-BE49-F238E27FC236}">
                <a16:creationId xmlns:a16="http://schemas.microsoft.com/office/drawing/2014/main" id="{249E5FEC-811A-094A-9959-3A2F20A9FD9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it-IT" altLang="it-IT">
                <a:latin typeface="Times New Roman" panose="02020603050405020304" pitchFamily="18" charset="0"/>
              </a:rPr>
              <a:t>L'infinito</a:t>
            </a:r>
          </a:p>
        </p:txBody>
      </p:sp>
      <p:sp>
        <p:nvSpPr>
          <p:cNvPr id="32770" name="Rectangle 3">
            <a:extLst>
              <a:ext uri="{FF2B5EF4-FFF2-40B4-BE49-F238E27FC236}">
                <a16:creationId xmlns:a16="http://schemas.microsoft.com/office/drawing/2014/main" id="{8DB43D28-2E5E-F84F-A254-CA710BA5A3A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it-IT" altLang="it-IT">
                <a:latin typeface="Times New Roman" panose="02020603050405020304" pitchFamily="18" charset="0"/>
              </a:rPr>
              <a:t>20/09/02</a:t>
            </a:r>
          </a:p>
        </p:txBody>
      </p:sp>
      <p:sp>
        <p:nvSpPr>
          <p:cNvPr id="32771" name="Rectangle 6">
            <a:extLst>
              <a:ext uri="{FF2B5EF4-FFF2-40B4-BE49-F238E27FC236}">
                <a16:creationId xmlns:a16="http://schemas.microsoft.com/office/drawing/2014/main" id="{C35E537B-E320-8047-97AC-9359302B7CF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it-IT" altLang="it-IT">
                <a:latin typeface="Times New Roman" panose="02020603050405020304" pitchFamily="18" charset="0"/>
              </a:rPr>
              <a:t>Liceo Scientifico "Laurana" - Urbino</a:t>
            </a:r>
          </a:p>
        </p:txBody>
      </p:sp>
      <p:sp>
        <p:nvSpPr>
          <p:cNvPr id="32772" name="Rectangle 7">
            <a:extLst>
              <a:ext uri="{FF2B5EF4-FFF2-40B4-BE49-F238E27FC236}">
                <a16:creationId xmlns:a16="http://schemas.microsoft.com/office/drawing/2014/main" id="{AF7AAB75-A40C-824F-B9DC-9E5A57EEB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FE41F9E-C4C2-2D4A-BA5B-CC87F060877B}" type="slidenum">
              <a:rPr kumimoji="0" lang="it-IT" altLang="it-IT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8</a:t>
            </a:fld>
            <a:endParaRPr kumimoji="0" lang="it-IT" altLang="it-IT">
              <a:latin typeface="Times New Roman" panose="02020603050405020304" pitchFamily="18" charset="0"/>
            </a:endParaRPr>
          </a:p>
        </p:txBody>
      </p:sp>
      <p:sp>
        <p:nvSpPr>
          <p:cNvPr id="32773" name="Rectangle 2">
            <a:extLst>
              <a:ext uri="{FF2B5EF4-FFF2-40B4-BE49-F238E27FC236}">
                <a16:creationId xmlns:a16="http://schemas.microsoft.com/office/drawing/2014/main" id="{1673A805-EF66-4641-B731-B67A1C1BF1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4" name="Rectangle 3">
            <a:extLst>
              <a:ext uri="{FF2B5EF4-FFF2-40B4-BE49-F238E27FC236}">
                <a16:creationId xmlns:a16="http://schemas.microsoft.com/office/drawing/2014/main" id="{3F9229A1-3D7F-D547-A20F-B96F60206F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0A9ECFB2-E4EC-CE40-9627-E4BF3F02FA1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it-IT" altLang="it-IT">
                <a:latin typeface="Times New Roman" panose="02020603050405020304" pitchFamily="18" charset="0"/>
              </a:rPr>
              <a:t>L'infinito</a:t>
            </a: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AA07238B-6752-3A43-BDB2-3D237AF3BE0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it-IT" altLang="it-IT">
                <a:latin typeface="Times New Roman" panose="02020603050405020304" pitchFamily="18" charset="0"/>
              </a:rPr>
              <a:t>20/09/02</a:t>
            </a:r>
          </a:p>
        </p:txBody>
      </p:sp>
      <p:sp>
        <p:nvSpPr>
          <p:cNvPr id="24579" name="Rectangle 6">
            <a:extLst>
              <a:ext uri="{FF2B5EF4-FFF2-40B4-BE49-F238E27FC236}">
                <a16:creationId xmlns:a16="http://schemas.microsoft.com/office/drawing/2014/main" id="{06F14CDE-CF06-1848-8044-82C939F9C54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it-IT" altLang="it-IT">
                <a:latin typeface="Times New Roman" panose="02020603050405020304" pitchFamily="18" charset="0"/>
              </a:rPr>
              <a:t>Liceo Scientifico "Laurana" - Urbino</a:t>
            </a:r>
          </a:p>
        </p:txBody>
      </p:sp>
      <p:sp>
        <p:nvSpPr>
          <p:cNvPr id="24580" name="Rectangle 7">
            <a:extLst>
              <a:ext uri="{FF2B5EF4-FFF2-40B4-BE49-F238E27FC236}">
                <a16:creationId xmlns:a16="http://schemas.microsoft.com/office/drawing/2014/main" id="{B8688370-9EA0-8E43-8007-A17B93CD71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98ADC91-93C3-3946-804E-B08261A3EDB6}" type="slidenum">
              <a:rPr kumimoji="0" lang="it-IT" altLang="it-IT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9</a:t>
            </a:fld>
            <a:endParaRPr kumimoji="0" lang="it-IT" altLang="it-IT">
              <a:latin typeface="Times New Roman" panose="02020603050405020304" pitchFamily="18" charset="0"/>
            </a:endParaRPr>
          </a:p>
        </p:txBody>
      </p:sp>
      <p:sp>
        <p:nvSpPr>
          <p:cNvPr id="24581" name="Rectangle 2">
            <a:extLst>
              <a:ext uri="{FF2B5EF4-FFF2-40B4-BE49-F238E27FC236}">
                <a16:creationId xmlns:a16="http://schemas.microsoft.com/office/drawing/2014/main" id="{DEE01812-8938-354F-B753-6CA07D4DB9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2" name="Rectangle 3">
            <a:extLst>
              <a:ext uri="{FF2B5EF4-FFF2-40B4-BE49-F238E27FC236}">
                <a16:creationId xmlns:a16="http://schemas.microsoft.com/office/drawing/2014/main" id="{E211325E-2733-3348-84EE-C1CF3F7BCF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9708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0">
            <a:extLst>
              <a:ext uri="{FF2B5EF4-FFF2-40B4-BE49-F238E27FC236}">
                <a16:creationId xmlns:a16="http://schemas.microsoft.com/office/drawing/2014/main" id="{9271A005-7DA6-7245-9917-51CC6B99DC8F}"/>
              </a:ext>
            </a:extLst>
          </p:cNvPr>
          <p:cNvGrpSpPr>
            <a:grpSpLocks/>
          </p:cNvGrpSpPr>
          <p:nvPr/>
        </p:nvGrpSpPr>
        <p:grpSpPr bwMode="auto">
          <a:xfrm>
            <a:off x="-257175" y="-23813"/>
            <a:ext cx="9518650" cy="7229476"/>
            <a:chOff x="-162" y="-15"/>
            <a:chExt cx="5996" cy="4554"/>
          </a:xfrm>
        </p:grpSpPr>
        <p:grpSp>
          <p:nvGrpSpPr>
            <p:cNvPr id="5" name="Group 109">
              <a:extLst>
                <a:ext uri="{FF2B5EF4-FFF2-40B4-BE49-F238E27FC236}">
                  <a16:creationId xmlns:a16="http://schemas.microsoft.com/office/drawing/2014/main" id="{19B9B2BC-57A7-6648-9C95-4113EAC47B3F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-162" y="-14"/>
              <a:ext cx="5996" cy="4553"/>
              <a:chOff x="-162" y="-14"/>
              <a:chExt cx="5996" cy="4553"/>
            </a:xfrm>
          </p:grpSpPr>
          <p:sp>
            <p:nvSpPr>
              <p:cNvPr id="20" name="Freeform 4">
                <a:extLst>
                  <a:ext uri="{FF2B5EF4-FFF2-40B4-BE49-F238E27FC236}">
                    <a16:creationId xmlns:a16="http://schemas.microsoft.com/office/drawing/2014/main" id="{C689A4A7-DFC1-3B4F-B987-208C88097EF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314" y="2990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21" name="Freeform 5">
                <a:extLst>
                  <a:ext uri="{FF2B5EF4-FFF2-40B4-BE49-F238E27FC236}">
                    <a16:creationId xmlns:a16="http://schemas.microsoft.com/office/drawing/2014/main" id="{24E60B13-25D0-4A4B-A629-23F84D7A28F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200" y="2586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22" name="Freeform 6">
                <a:extLst>
                  <a:ext uri="{FF2B5EF4-FFF2-40B4-BE49-F238E27FC236}">
                    <a16:creationId xmlns:a16="http://schemas.microsoft.com/office/drawing/2014/main" id="{9E5086C5-19A8-1549-ADDC-42D69C3F1B4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288" y="3047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23" name="Freeform 7">
                <a:extLst>
                  <a:ext uri="{FF2B5EF4-FFF2-40B4-BE49-F238E27FC236}">
                    <a16:creationId xmlns:a16="http://schemas.microsoft.com/office/drawing/2014/main" id="{99B640BC-0F71-7E4D-8DE0-07D470DF5D6A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609" y="3558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24" name="Freeform 8">
                <a:extLst>
                  <a:ext uri="{FF2B5EF4-FFF2-40B4-BE49-F238E27FC236}">
                    <a16:creationId xmlns:a16="http://schemas.microsoft.com/office/drawing/2014/main" id="{1494EEC0-0C03-9748-A44F-95899E291D9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980" y="1830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25" name="Freeform 9">
                <a:extLst>
                  <a:ext uri="{FF2B5EF4-FFF2-40B4-BE49-F238E27FC236}">
                    <a16:creationId xmlns:a16="http://schemas.microsoft.com/office/drawing/2014/main" id="{CE150D37-BF75-834D-B177-097CBCA667E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089" y="2063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26" name="Freeform 10">
                <a:extLst>
                  <a:ext uri="{FF2B5EF4-FFF2-40B4-BE49-F238E27FC236}">
                    <a16:creationId xmlns:a16="http://schemas.microsoft.com/office/drawing/2014/main" id="{C42E7250-7F75-8741-9942-660F18039368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3318475">
                <a:off x="2254" y="1895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27" name="Freeform 11">
                <a:extLst>
                  <a:ext uri="{FF2B5EF4-FFF2-40B4-BE49-F238E27FC236}">
                    <a16:creationId xmlns:a16="http://schemas.microsoft.com/office/drawing/2014/main" id="{8E38F928-8E8B-254D-B1CF-F67B138E0EA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0976686" flipH="1">
                <a:off x="2956" y="3382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28" name="Freeform 12">
                <a:extLst>
                  <a:ext uri="{FF2B5EF4-FFF2-40B4-BE49-F238E27FC236}">
                    <a16:creationId xmlns:a16="http://schemas.microsoft.com/office/drawing/2014/main" id="{3159D926-F650-944F-ADA0-F78ADECB6058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821" y="3000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29" name="Freeform 13">
                <a:extLst>
                  <a:ext uri="{FF2B5EF4-FFF2-40B4-BE49-F238E27FC236}">
                    <a16:creationId xmlns:a16="http://schemas.microsoft.com/office/drawing/2014/main" id="{36C56CD9-F1BA-344A-AD1E-EB5D46A8CC21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6244410" flipH="1">
                <a:off x="3615" y="3751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30" name="Freeform 14">
                <a:extLst>
                  <a:ext uri="{FF2B5EF4-FFF2-40B4-BE49-F238E27FC236}">
                    <a16:creationId xmlns:a16="http://schemas.microsoft.com/office/drawing/2014/main" id="{0D32EFC0-6E16-B44E-8597-457C5E8C4A6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018034">
                <a:off x="1966" y="3575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31" name="Freeform 15">
                <a:extLst>
                  <a:ext uri="{FF2B5EF4-FFF2-40B4-BE49-F238E27FC236}">
                    <a16:creationId xmlns:a16="http://schemas.microsoft.com/office/drawing/2014/main" id="{F0D4CD86-4BF7-6946-A841-2B06847D744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284068">
                <a:off x="3400" y="3066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32" name="Freeform 16">
                <a:extLst>
                  <a:ext uri="{FF2B5EF4-FFF2-40B4-BE49-F238E27FC236}">
                    <a16:creationId xmlns:a16="http://schemas.microsoft.com/office/drawing/2014/main" id="{1E6E1820-D847-C44D-A258-B3EA48E3779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9272242" flipV="1">
                <a:off x="3188" y="2264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33" name="Freeform 17">
                <a:extLst>
                  <a:ext uri="{FF2B5EF4-FFF2-40B4-BE49-F238E27FC236}">
                    <a16:creationId xmlns:a16="http://schemas.microsoft.com/office/drawing/2014/main" id="{ED6DC03F-BF00-744F-9BE1-AED73E69017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63450" flipH="1">
                <a:off x="1796" y="2358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34" name="Freeform 18">
                <a:extLst>
                  <a:ext uri="{FF2B5EF4-FFF2-40B4-BE49-F238E27FC236}">
                    <a16:creationId xmlns:a16="http://schemas.microsoft.com/office/drawing/2014/main" id="{F3800F04-5883-1942-AB35-9F461865984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227" y="2730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35" name="Freeform 19">
                <a:extLst>
                  <a:ext uri="{FF2B5EF4-FFF2-40B4-BE49-F238E27FC236}">
                    <a16:creationId xmlns:a16="http://schemas.microsoft.com/office/drawing/2014/main" id="{337A60D2-1957-B34D-A8FD-0D61FDDC2D9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13" y="2578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36" name="Freeform 20">
                <a:extLst>
                  <a:ext uri="{FF2B5EF4-FFF2-40B4-BE49-F238E27FC236}">
                    <a16:creationId xmlns:a16="http://schemas.microsoft.com/office/drawing/2014/main" id="{C9AB73B3-73BC-6246-AA7F-7FA514EDD98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53" y="3003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37" name="Freeform 21">
                <a:extLst>
                  <a:ext uri="{FF2B5EF4-FFF2-40B4-BE49-F238E27FC236}">
                    <a16:creationId xmlns:a16="http://schemas.microsoft.com/office/drawing/2014/main" id="{2EDBD0EB-23CD-AD42-B47A-CF727A3D4F1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-2130091">
                <a:off x="738" y="3742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38" name="Freeform 22">
                <a:extLst>
                  <a:ext uri="{FF2B5EF4-FFF2-40B4-BE49-F238E27FC236}">
                    <a16:creationId xmlns:a16="http://schemas.microsoft.com/office/drawing/2014/main" id="{CA031A21-B196-0D4A-A42B-9DDC9879776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821" y="1954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39" name="Freeform 23">
                <a:extLst>
                  <a:ext uri="{FF2B5EF4-FFF2-40B4-BE49-F238E27FC236}">
                    <a16:creationId xmlns:a16="http://schemas.microsoft.com/office/drawing/2014/main" id="{A0C92956-DC73-AA43-AB9F-6B3E4BDEC85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002" y="2055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40" name="Freeform 24">
                <a:extLst>
                  <a:ext uri="{FF2B5EF4-FFF2-40B4-BE49-F238E27FC236}">
                    <a16:creationId xmlns:a16="http://schemas.microsoft.com/office/drawing/2014/main" id="{2FF75C39-7A80-0245-A5B2-7D3B4053C211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3318475">
                <a:off x="-73" y="2007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41" name="Freeform 25">
                <a:extLst>
                  <a:ext uri="{FF2B5EF4-FFF2-40B4-BE49-F238E27FC236}">
                    <a16:creationId xmlns:a16="http://schemas.microsoft.com/office/drawing/2014/main" id="{937B385D-FC2D-1E4E-AE70-A1FAEB6388B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0976686" flipH="1">
                <a:off x="869" y="3374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42" name="Freeform 26">
                <a:extLst>
                  <a:ext uri="{FF2B5EF4-FFF2-40B4-BE49-F238E27FC236}">
                    <a16:creationId xmlns:a16="http://schemas.microsoft.com/office/drawing/2014/main" id="{DD52C571-6B95-D84B-90DE-3566DE756D7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-14" y="2956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43" name="Freeform 27">
                <a:extLst>
                  <a:ext uri="{FF2B5EF4-FFF2-40B4-BE49-F238E27FC236}">
                    <a16:creationId xmlns:a16="http://schemas.microsoft.com/office/drawing/2014/main" id="{B614EBB5-9605-0543-A252-F13ADE80545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6244410" flipH="1">
                <a:off x="1516" y="3727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44" name="Freeform 28">
                <a:extLst>
                  <a:ext uri="{FF2B5EF4-FFF2-40B4-BE49-F238E27FC236}">
                    <a16:creationId xmlns:a16="http://schemas.microsoft.com/office/drawing/2014/main" id="{8FCF8736-0C58-764C-BD00-0830F773DB6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508134">
                <a:off x="-25" y="3520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45" name="Freeform 29">
                <a:extLst>
                  <a:ext uri="{FF2B5EF4-FFF2-40B4-BE49-F238E27FC236}">
                    <a16:creationId xmlns:a16="http://schemas.microsoft.com/office/drawing/2014/main" id="{91871C75-3717-C74D-89F4-4221BA45DA0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284068">
                <a:off x="1169" y="2903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46" name="Freeform 30">
                <a:extLst>
                  <a:ext uri="{FF2B5EF4-FFF2-40B4-BE49-F238E27FC236}">
                    <a16:creationId xmlns:a16="http://schemas.microsoft.com/office/drawing/2014/main" id="{A517BFFE-F47C-9B43-8ECE-4C566B46A66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9272242" flipV="1">
                <a:off x="945" y="2040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47" name="Freeform 31">
                <a:extLst>
                  <a:ext uri="{FF2B5EF4-FFF2-40B4-BE49-F238E27FC236}">
                    <a16:creationId xmlns:a16="http://schemas.microsoft.com/office/drawing/2014/main" id="{26A7FF50-4BF9-FD49-AC86-B6A3300CC55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63450" flipH="1">
                <a:off x="501" y="2218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48" name="Freeform 32">
                <a:extLst>
                  <a:ext uri="{FF2B5EF4-FFF2-40B4-BE49-F238E27FC236}">
                    <a16:creationId xmlns:a16="http://schemas.microsoft.com/office/drawing/2014/main" id="{BE9B594B-B2E8-6D4F-838D-E6909CA0A0D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210" y="870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49" name="Freeform 33">
                <a:extLst>
                  <a:ext uri="{FF2B5EF4-FFF2-40B4-BE49-F238E27FC236}">
                    <a16:creationId xmlns:a16="http://schemas.microsoft.com/office/drawing/2014/main" id="{7786D5C7-CCC7-894C-916C-0E55270D2AE1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96" y="466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50" name="Freeform 34">
                <a:extLst>
                  <a:ext uri="{FF2B5EF4-FFF2-40B4-BE49-F238E27FC236}">
                    <a16:creationId xmlns:a16="http://schemas.microsoft.com/office/drawing/2014/main" id="{5674C3A2-49D0-9E4F-96C8-DB34E032BC8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-20" y="1119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51" name="Freeform 35">
                <a:extLst>
                  <a:ext uri="{FF2B5EF4-FFF2-40B4-BE49-F238E27FC236}">
                    <a16:creationId xmlns:a16="http://schemas.microsoft.com/office/drawing/2014/main" id="{CAC2E529-4A5E-4F48-BF9C-408A4C4EEB4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721" y="1630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52" name="Freeform 36">
                <a:extLst>
                  <a:ext uri="{FF2B5EF4-FFF2-40B4-BE49-F238E27FC236}">
                    <a16:creationId xmlns:a16="http://schemas.microsoft.com/office/drawing/2014/main" id="{027F4836-8D9F-C14D-888B-6C653951B36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804" y="-2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53" name="Freeform 37">
                <a:extLst>
                  <a:ext uri="{FF2B5EF4-FFF2-40B4-BE49-F238E27FC236}">
                    <a16:creationId xmlns:a16="http://schemas.microsoft.com/office/drawing/2014/main" id="{87C6FDC6-9F4D-3D44-B8A3-B87BB334AA8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985" y="99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54" name="Freeform 38">
                <a:extLst>
                  <a:ext uri="{FF2B5EF4-FFF2-40B4-BE49-F238E27FC236}">
                    <a16:creationId xmlns:a16="http://schemas.microsoft.com/office/drawing/2014/main" id="{CD0ADF22-1ED6-694D-A153-4559467E2A7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3318475">
                <a:off x="185" y="-93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55" name="Freeform 39">
                <a:extLst>
                  <a:ext uri="{FF2B5EF4-FFF2-40B4-BE49-F238E27FC236}">
                    <a16:creationId xmlns:a16="http://schemas.microsoft.com/office/drawing/2014/main" id="{2C7098EE-7209-7A44-B23E-A164978B110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0976686" flipH="1">
                <a:off x="852" y="1262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56" name="Freeform 40">
                <a:extLst>
                  <a:ext uri="{FF2B5EF4-FFF2-40B4-BE49-F238E27FC236}">
                    <a16:creationId xmlns:a16="http://schemas.microsoft.com/office/drawing/2014/main" id="{D7A6D589-6677-4544-9502-5DD428D0E70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85" y="952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57" name="Freeform 41">
                <a:extLst>
                  <a:ext uri="{FF2B5EF4-FFF2-40B4-BE49-F238E27FC236}">
                    <a16:creationId xmlns:a16="http://schemas.microsoft.com/office/drawing/2014/main" id="{916CEF8D-20F0-954C-8FE8-704076E7F5F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6244410" flipH="1">
                <a:off x="1487" y="1463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58" name="Freeform 42">
                <a:extLst>
                  <a:ext uri="{FF2B5EF4-FFF2-40B4-BE49-F238E27FC236}">
                    <a16:creationId xmlns:a16="http://schemas.microsoft.com/office/drawing/2014/main" id="{13449D18-A95C-8B46-B243-892CBF4933C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428453">
                <a:off x="-162" y="1684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59" name="Freeform 43">
                <a:extLst>
                  <a:ext uri="{FF2B5EF4-FFF2-40B4-BE49-F238E27FC236}">
                    <a16:creationId xmlns:a16="http://schemas.microsoft.com/office/drawing/2014/main" id="{44F0E506-4AB6-1341-933A-85602026D10A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284068">
                <a:off x="1296" y="947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60" name="Freeform 44">
                <a:extLst>
                  <a:ext uri="{FF2B5EF4-FFF2-40B4-BE49-F238E27FC236}">
                    <a16:creationId xmlns:a16="http://schemas.microsoft.com/office/drawing/2014/main" id="{EB5B2061-98B2-4945-B0BA-6AEB9D78C77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9272242" flipV="1">
                <a:off x="928" y="84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61" name="Freeform 45">
                <a:extLst>
                  <a:ext uri="{FF2B5EF4-FFF2-40B4-BE49-F238E27FC236}">
                    <a16:creationId xmlns:a16="http://schemas.microsoft.com/office/drawing/2014/main" id="{E2B726E8-263B-3549-876F-BAFCB75BF06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63450" flipH="1">
                <a:off x="-20" y="238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62" name="Freeform 46">
                <a:extLst>
                  <a:ext uri="{FF2B5EF4-FFF2-40B4-BE49-F238E27FC236}">
                    <a16:creationId xmlns:a16="http://schemas.microsoft.com/office/drawing/2014/main" id="{353FA4BE-E1CC-B54D-B418-ACE169F6B29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305" y="870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63" name="Freeform 47">
                <a:extLst>
                  <a:ext uri="{FF2B5EF4-FFF2-40B4-BE49-F238E27FC236}">
                    <a16:creationId xmlns:a16="http://schemas.microsoft.com/office/drawing/2014/main" id="{5E9DAF55-5BA9-3B4A-B179-FFC1D670AB0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191" y="466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64" name="Freeform 48">
                <a:extLst>
                  <a:ext uri="{FF2B5EF4-FFF2-40B4-BE49-F238E27FC236}">
                    <a16:creationId xmlns:a16="http://schemas.microsoft.com/office/drawing/2014/main" id="{16C05C9F-F3CC-9D46-B6B2-489FC739EB0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075" y="1119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65" name="Freeform 49">
                <a:extLst>
                  <a:ext uri="{FF2B5EF4-FFF2-40B4-BE49-F238E27FC236}">
                    <a16:creationId xmlns:a16="http://schemas.microsoft.com/office/drawing/2014/main" id="{FD0A8333-32CB-6343-AC63-8A1896F4470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816" y="1630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66" name="Freeform 50">
                <a:extLst>
                  <a:ext uri="{FF2B5EF4-FFF2-40B4-BE49-F238E27FC236}">
                    <a16:creationId xmlns:a16="http://schemas.microsoft.com/office/drawing/2014/main" id="{564C33FC-F646-8E48-863C-F5613DE66EB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899" y="-2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67" name="Freeform 51">
                <a:extLst>
                  <a:ext uri="{FF2B5EF4-FFF2-40B4-BE49-F238E27FC236}">
                    <a16:creationId xmlns:a16="http://schemas.microsoft.com/office/drawing/2014/main" id="{518568DD-A348-0448-A847-7BC9BFA91F0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080" y="99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68" name="Freeform 52">
                <a:extLst>
                  <a:ext uri="{FF2B5EF4-FFF2-40B4-BE49-F238E27FC236}">
                    <a16:creationId xmlns:a16="http://schemas.microsoft.com/office/drawing/2014/main" id="{1CFE0F09-1780-B643-961D-E8A4FD6D054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3318475">
                <a:off x="2005" y="51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69" name="Freeform 53">
                <a:extLst>
                  <a:ext uri="{FF2B5EF4-FFF2-40B4-BE49-F238E27FC236}">
                    <a16:creationId xmlns:a16="http://schemas.microsoft.com/office/drawing/2014/main" id="{BD728E10-E2FC-B343-9B12-6DEB56E44B2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0976686" flipH="1">
                <a:off x="2947" y="1262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70" name="Freeform 54">
                <a:extLst>
                  <a:ext uri="{FF2B5EF4-FFF2-40B4-BE49-F238E27FC236}">
                    <a16:creationId xmlns:a16="http://schemas.microsoft.com/office/drawing/2014/main" id="{03E6BE38-79BE-7E4E-A0BD-CDEE2A16B37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908" y="1072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71" name="Freeform 55">
                <a:extLst>
                  <a:ext uri="{FF2B5EF4-FFF2-40B4-BE49-F238E27FC236}">
                    <a16:creationId xmlns:a16="http://schemas.microsoft.com/office/drawing/2014/main" id="{951C784F-0ADB-454B-A4BC-B55FF0A75E9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6244410" flipH="1">
                <a:off x="3582" y="1463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72" name="Freeform 56">
                <a:extLst>
                  <a:ext uri="{FF2B5EF4-FFF2-40B4-BE49-F238E27FC236}">
                    <a16:creationId xmlns:a16="http://schemas.microsoft.com/office/drawing/2014/main" id="{1099EE08-0EEF-8F4E-AA69-A9C5D31B863A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428453">
                <a:off x="1933" y="1684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73" name="Freeform 57">
                <a:extLst>
                  <a:ext uri="{FF2B5EF4-FFF2-40B4-BE49-F238E27FC236}">
                    <a16:creationId xmlns:a16="http://schemas.microsoft.com/office/drawing/2014/main" id="{34DC7FC5-1540-A647-BDC5-707E7725D7F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284068">
                <a:off x="3391" y="947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74" name="Freeform 58">
                <a:extLst>
                  <a:ext uri="{FF2B5EF4-FFF2-40B4-BE49-F238E27FC236}">
                    <a16:creationId xmlns:a16="http://schemas.microsoft.com/office/drawing/2014/main" id="{911F39FB-F45F-F440-B32C-03A45A1E149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9272242" flipV="1">
                <a:off x="3023" y="84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75" name="Freeform 59">
                <a:extLst>
                  <a:ext uri="{FF2B5EF4-FFF2-40B4-BE49-F238E27FC236}">
                    <a16:creationId xmlns:a16="http://schemas.microsoft.com/office/drawing/2014/main" id="{1EF72F3D-3790-A745-9F52-1E46336795C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63450" flipH="1">
                <a:off x="1847" y="238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76" name="Freeform 60">
                <a:extLst>
                  <a:ext uri="{FF2B5EF4-FFF2-40B4-BE49-F238E27FC236}">
                    <a16:creationId xmlns:a16="http://schemas.microsoft.com/office/drawing/2014/main" id="{F534B44A-C9C3-5A4D-8F78-F69A1C458C5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flipH="1">
                <a:off x="5075" y="867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77" name="Freeform 61">
                <a:extLst>
                  <a:ext uri="{FF2B5EF4-FFF2-40B4-BE49-F238E27FC236}">
                    <a16:creationId xmlns:a16="http://schemas.microsoft.com/office/drawing/2014/main" id="{6591F6AA-F8C3-2947-9F5D-CE02C18F354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287" y="475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78" name="Freeform 62">
                <a:extLst>
                  <a:ext uri="{FF2B5EF4-FFF2-40B4-BE49-F238E27FC236}">
                    <a16:creationId xmlns:a16="http://schemas.microsoft.com/office/drawing/2014/main" id="{79D13DFE-A0A5-6045-9F79-A2BF876E943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171" y="1128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79" name="Freeform 63">
                <a:extLst>
                  <a:ext uri="{FF2B5EF4-FFF2-40B4-BE49-F238E27FC236}">
                    <a16:creationId xmlns:a16="http://schemas.microsoft.com/office/drawing/2014/main" id="{A3833468-FF05-5A4A-947E-D11C83B9326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5092" y="157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80" name="Freeform 64">
                <a:extLst>
                  <a:ext uri="{FF2B5EF4-FFF2-40B4-BE49-F238E27FC236}">
                    <a16:creationId xmlns:a16="http://schemas.microsoft.com/office/drawing/2014/main" id="{CD1F73F6-ED21-804C-AC94-5A3B0B6873C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828" y="24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81" name="Freeform 65">
                <a:extLst>
                  <a:ext uri="{FF2B5EF4-FFF2-40B4-BE49-F238E27FC236}">
                    <a16:creationId xmlns:a16="http://schemas.microsoft.com/office/drawing/2014/main" id="{96C72DF0-9A9A-734C-AA31-1403BB233538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3318475">
                <a:off x="4137" y="-47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82" name="Freeform 66">
                <a:extLst>
                  <a:ext uri="{FF2B5EF4-FFF2-40B4-BE49-F238E27FC236}">
                    <a16:creationId xmlns:a16="http://schemas.microsoft.com/office/drawing/2014/main" id="{4C013659-A38D-2144-9A78-77418CB9A41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0976686" flipH="1">
                <a:off x="5043" y="1271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83" name="Freeform 67">
                <a:extLst>
                  <a:ext uri="{FF2B5EF4-FFF2-40B4-BE49-F238E27FC236}">
                    <a16:creationId xmlns:a16="http://schemas.microsoft.com/office/drawing/2014/main" id="{D54FE840-6ECC-4C49-9C35-C7A67D962EA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328" y="949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84" name="Freeform 68">
                <a:extLst>
                  <a:ext uri="{FF2B5EF4-FFF2-40B4-BE49-F238E27FC236}">
                    <a16:creationId xmlns:a16="http://schemas.microsoft.com/office/drawing/2014/main" id="{0EA583A2-F689-4F47-B4C1-55A6F820E1DA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6244410" flipH="1">
                <a:off x="5172" y="3212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85" name="Freeform 69">
                <a:extLst>
                  <a:ext uri="{FF2B5EF4-FFF2-40B4-BE49-F238E27FC236}">
                    <a16:creationId xmlns:a16="http://schemas.microsoft.com/office/drawing/2014/main" id="{590F166B-6D70-3D4A-9BBB-F405CB668EC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428453">
                <a:off x="4161" y="1609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86" name="Freeform 70">
                <a:extLst>
                  <a:ext uri="{FF2B5EF4-FFF2-40B4-BE49-F238E27FC236}">
                    <a16:creationId xmlns:a16="http://schemas.microsoft.com/office/drawing/2014/main" id="{ABA97BD7-7DE2-744B-9B01-54A352E4D36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284068">
                <a:off x="4899" y="775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87" name="Freeform 71">
                <a:extLst>
                  <a:ext uri="{FF2B5EF4-FFF2-40B4-BE49-F238E27FC236}">
                    <a16:creationId xmlns:a16="http://schemas.microsoft.com/office/drawing/2014/main" id="{351AAFE4-36C7-5F4E-8633-F46483461C8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1011466" flipV="1">
                <a:off x="5122" y="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88" name="Freeform 72">
                <a:extLst>
                  <a:ext uri="{FF2B5EF4-FFF2-40B4-BE49-F238E27FC236}">
                    <a16:creationId xmlns:a16="http://schemas.microsoft.com/office/drawing/2014/main" id="{D984C76D-E768-2344-91E0-E98515CCD82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63450" flipH="1">
                <a:off x="3823" y="463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89" name="Freeform 73">
                <a:extLst>
                  <a:ext uri="{FF2B5EF4-FFF2-40B4-BE49-F238E27FC236}">
                    <a16:creationId xmlns:a16="http://schemas.microsoft.com/office/drawing/2014/main" id="{BEE10052-C896-964F-BE71-14850F4E586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521641">
                <a:off x="5097" y="2955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90" name="Freeform 74">
                <a:extLst>
                  <a:ext uri="{FF2B5EF4-FFF2-40B4-BE49-F238E27FC236}">
                    <a16:creationId xmlns:a16="http://schemas.microsoft.com/office/drawing/2014/main" id="{0DDE701E-A914-7146-8D4F-0E1D6BC2767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287" y="2587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91" name="Freeform 75">
                <a:extLst>
                  <a:ext uri="{FF2B5EF4-FFF2-40B4-BE49-F238E27FC236}">
                    <a16:creationId xmlns:a16="http://schemas.microsoft.com/office/drawing/2014/main" id="{EDED1BBC-3C97-6D46-A4F7-6E850C2B324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171" y="3240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92" name="Freeform 76">
                <a:extLst>
                  <a:ext uri="{FF2B5EF4-FFF2-40B4-BE49-F238E27FC236}">
                    <a16:creationId xmlns:a16="http://schemas.microsoft.com/office/drawing/2014/main" id="{C80FA71C-CCC1-C841-8A44-364595B78E5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844778">
                <a:off x="5044" y="3610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93" name="Freeform 77">
                <a:extLst>
                  <a:ext uri="{FF2B5EF4-FFF2-40B4-BE49-F238E27FC236}">
                    <a16:creationId xmlns:a16="http://schemas.microsoft.com/office/drawing/2014/main" id="{8A6A8FD8-0933-B640-A5FA-D9596771B5E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852" y="2040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94" name="Freeform 78">
                <a:extLst>
                  <a:ext uri="{FF2B5EF4-FFF2-40B4-BE49-F238E27FC236}">
                    <a16:creationId xmlns:a16="http://schemas.microsoft.com/office/drawing/2014/main" id="{4CCC5822-5814-6E44-84A1-B855C6CD22F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3318475">
                <a:off x="4101" y="2015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95" name="Freeform 79">
                <a:extLst>
                  <a:ext uri="{FF2B5EF4-FFF2-40B4-BE49-F238E27FC236}">
                    <a16:creationId xmlns:a16="http://schemas.microsoft.com/office/drawing/2014/main" id="{5D2A7A15-6248-824A-B39A-0A1D56D043B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0976686" flipH="1">
                <a:off x="4923" y="3684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96" name="Freeform 80">
                <a:extLst>
                  <a:ext uri="{FF2B5EF4-FFF2-40B4-BE49-F238E27FC236}">
                    <a16:creationId xmlns:a16="http://schemas.microsoft.com/office/drawing/2014/main" id="{9BA95EF2-15BA-D948-9722-1989C2EA5DE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004" y="3193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97" name="Freeform 81">
                <a:extLst>
                  <a:ext uri="{FF2B5EF4-FFF2-40B4-BE49-F238E27FC236}">
                    <a16:creationId xmlns:a16="http://schemas.microsoft.com/office/drawing/2014/main" id="{15FB7FE8-D4D1-4345-9F43-2B3CA6F27DA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820033">
                <a:off x="4161" y="3637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98" name="Freeform 82">
                <a:extLst>
                  <a:ext uri="{FF2B5EF4-FFF2-40B4-BE49-F238E27FC236}">
                    <a16:creationId xmlns:a16="http://schemas.microsoft.com/office/drawing/2014/main" id="{725A43D6-FE1F-DE4E-ADFF-282035542B8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284068">
                <a:off x="4587" y="2575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99" name="Freeform 83">
                <a:extLst>
                  <a:ext uri="{FF2B5EF4-FFF2-40B4-BE49-F238E27FC236}">
                    <a16:creationId xmlns:a16="http://schemas.microsoft.com/office/drawing/2014/main" id="{EB8CC725-D599-B143-835F-10E49DEEC9A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5949041" flipV="1">
                <a:off x="5116" y="210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00" name="Freeform 84">
                <a:extLst>
                  <a:ext uri="{FF2B5EF4-FFF2-40B4-BE49-F238E27FC236}">
                    <a16:creationId xmlns:a16="http://schemas.microsoft.com/office/drawing/2014/main" id="{30CA5D7E-34D6-BE4E-898B-D3D1E7B5101A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63450" flipH="1">
                <a:off x="3979" y="2419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</p:grpSp>
        <p:grpSp>
          <p:nvGrpSpPr>
            <p:cNvPr id="6" name="Group 105">
              <a:extLst>
                <a:ext uri="{FF2B5EF4-FFF2-40B4-BE49-F238E27FC236}">
                  <a16:creationId xmlns:a16="http://schemas.microsoft.com/office/drawing/2014/main" id="{23A3E776-54E5-4843-87C0-AF040C0EAD0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76" y="1897"/>
              <a:ext cx="5577" cy="1263"/>
              <a:chOff x="76" y="1897"/>
              <a:chExt cx="5577" cy="1263"/>
            </a:xfrm>
          </p:grpSpPr>
          <p:sp>
            <p:nvSpPr>
              <p:cNvPr id="7" name="Freeform 91">
                <a:extLst>
                  <a:ext uri="{FF2B5EF4-FFF2-40B4-BE49-F238E27FC236}">
                    <a16:creationId xmlns:a16="http://schemas.microsoft.com/office/drawing/2014/main" id="{C2C4A948-4D4C-9C46-A1C9-42CB444974FB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3632084">
                <a:off x="225" y="2083"/>
                <a:ext cx="1123" cy="1031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solidFill>
                <a:srgbClr val="808080">
                  <a:alpha val="50000"/>
                </a:srgb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grpSp>
            <p:nvGrpSpPr>
              <p:cNvPr id="8" name="Group 85">
                <a:extLst>
                  <a:ext uri="{FF2B5EF4-FFF2-40B4-BE49-F238E27FC236}">
                    <a16:creationId xmlns:a16="http://schemas.microsoft.com/office/drawing/2014/main" id="{D09E8D64-AC5E-D14F-92E0-847C45D567B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4" y="2221"/>
                <a:ext cx="5509" cy="141"/>
                <a:chOff x="150" y="543"/>
                <a:chExt cx="5309" cy="200"/>
              </a:xfrm>
            </p:grpSpPr>
            <p:sp>
              <p:nvSpPr>
                <p:cNvPr id="18" name="AutoShape 86">
                  <a:extLst>
                    <a:ext uri="{FF2B5EF4-FFF2-40B4-BE49-F238E27FC236}">
                      <a16:creationId xmlns:a16="http://schemas.microsoft.com/office/drawing/2014/main" id="{9CA3F7ED-F8D3-C947-BD64-E7FEA287EA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ltGray">
                <a:xfrm>
                  <a:off x="150" y="543"/>
                  <a:ext cx="5309" cy="20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808080">
                    <a:alpha val="5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>
                  <a:lvl1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defRPr/>
                  </a:pPr>
                  <a:endParaRPr lang="it-IT" altLang="it-IT"/>
                </a:p>
              </p:txBody>
            </p:sp>
            <p:sp>
              <p:nvSpPr>
                <p:cNvPr id="19" name="Rectangle 87">
                  <a:extLst>
                    <a:ext uri="{FF2B5EF4-FFF2-40B4-BE49-F238E27FC236}">
                      <a16:creationId xmlns:a16="http://schemas.microsoft.com/office/drawing/2014/main" id="{3C4BC88B-9422-C444-9830-9DEEBB176E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ltGray">
                <a:xfrm>
                  <a:off x="175" y="600"/>
                  <a:ext cx="5251" cy="50"/>
                </a:xfrm>
                <a:prstGeom prst="rect">
                  <a:avLst/>
                </a:prstGeom>
                <a:solidFill>
                  <a:srgbClr val="808080">
                    <a:alpha val="50000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lvl1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defRPr/>
                  </a:pPr>
                  <a:endParaRPr lang="it-IT" altLang="it-IT"/>
                </a:p>
              </p:txBody>
            </p:sp>
          </p:grpSp>
          <p:grpSp>
            <p:nvGrpSpPr>
              <p:cNvPr id="9" name="Group 88">
                <a:extLst>
                  <a:ext uri="{FF2B5EF4-FFF2-40B4-BE49-F238E27FC236}">
                    <a16:creationId xmlns:a16="http://schemas.microsoft.com/office/drawing/2014/main" id="{A88178FC-FB3B-B849-88E9-5465229A2DA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6" y="2164"/>
                <a:ext cx="5509" cy="141"/>
                <a:chOff x="150" y="543"/>
                <a:chExt cx="5309" cy="200"/>
              </a:xfrm>
            </p:grpSpPr>
            <p:sp>
              <p:nvSpPr>
                <p:cNvPr id="16" name="AutoShape 89">
                  <a:extLst>
                    <a:ext uri="{FF2B5EF4-FFF2-40B4-BE49-F238E27FC236}">
                      <a16:creationId xmlns:a16="http://schemas.microsoft.com/office/drawing/2014/main" id="{948ABB11-37C1-A742-BE08-961AE3CDB2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0" y="543"/>
                  <a:ext cx="5309" cy="200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B2B2B2">
                        <a:gamma/>
                        <a:shade val="46275"/>
                        <a:invGamma/>
                      </a:srgbClr>
                    </a:gs>
                    <a:gs pos="50000">
                      <a:srgbClr val="B2B2B2"/>
                    </a:gs>
                    <a:gs pos="100000">
                      <a:srgbClr val="B2B2B2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>
                  <a:lvl1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defRPr/>
                  </a:pPr>
                  <a:endParaRPr lang="it-IT" altLang="it-IT"/>
                </a:p>
              </p:txBody>
            </p:sp>
            <p:sp>
              <p:nvSpPr>
                <p:cNvPr id="17" name="Rectangle 90">
                  <a:extLst>
                    <a:ext uri="{FF2B5EF4-FFF2-40B4-BE49-F238E27FC236}">
                      <a16:creationId xmlns:a16="http://schemas.microsoft.com/office/drawing/2014/main" id="{0FDC563D-AB09-244F-A620-A4541807EE9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5" y="600"/>
                  <a:ext cx="5251" cy="50"/>
                </a:xfrm>
                <a:prstGeom prst="rect">
                  <a:avLst/>
                </a:prstGeom>
                <a:gradFill rotWithShape="0">
                  <a:gsLst>
                    <a:gs pos="0">
                      <a:srgbClr val="B2B2B2"/>
                    </a:gs>
                    <a:gs pos="50000">
                      <a:srgbClr val="B2B2B2">
                        <a:gamma/>
                        <a:tint val="27451"/>
                        <a:invGamma/>
                      </a:srgbClr>
                    </a:gs>
                    <a:gs pos="100000">
                      <a:srgbClr val="B2B2B2"/>
                    </a:gs>
                  </a:gsLst>
                  <a:lin ang="540000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lvl1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defRPr/>
                  </a:pPr>
                  <a:endParaRPr lang="it-IT" altLang="it-IT"/>
                </a:p>
              </p:txBody>
            </p:sp>
          </p:grpSp>
          <p:grpSp>
            <p:nvGrpSpPr>
              <p:cNvPr id="10" name="Group 92">
                <a:extLst>
                  <a:ext uri="{FF2B5EF4-FFF2-40B4-BE49-F238E27FC236}">
                    <a16:creationId xmlns:a16="http://schemas.microsoft.com/office/drawing/2014/main" id="{8E843E32-B63C-504C-8500-E2808D26EF3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3629538">
                <a:off x="242" y="1934"/>
                <a:ext cx="1025" cy="951"/>
                <a:chOff x="1051" y="929"/>
                <a:chExt cx="2844" cy="2637"/>
              </a:xfrm>
            </p:grpSpPr>
            <p:sp>
              <p:nvSpPr>
                <p:cNvPr id="11" name="Freeform 93">
                  <a:extLst>
                    <a:ext uri="{FF2B5EF4-FFF2-40B4-BE49-F238E27FC236}">
                      <a16:creationId xmlns:a16="http://schemas.microsoft.com/office/drawing/2014/main" id="{F08F89A7-CDC9-014E-86B0-CE3DCCE0166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56" y="950"/>
                  <a:ext cx="2844" cy="2612"/>
                </a:xfrm>
                <a:custGeom>
                  <a:avLst/>
                  <a:gdLst/>
                  <a:ahLst/>
                  <a:cxnLst>
                    <a:cxn ang="0">
                      <a:pos x="17" y="180"/>
                    </a:cxn>
                    <a:cxn ang="0">
                      <a:pos x="284" y="720"/>
                    </a:cxn>
                    <a:cxn ang="0">
                      <a:pos x="380" y="687"/>
                    </a:cxn>
                    <a:cxn ang="0">
                      <a:pos x="647" y="249"/>
                    </a:cxn>
                    <a:cxn ang="0">
                      <a:pos x="716" y="138"/>
                    </a:cxn>
                    <a:cxn ang="0">
                      <a:pos x="182" y="0"/>
                    </a:cxn>
                    <a:cxn ang="0">
                      <a:pos x="17" y="180"/>
                    </a:cxn>
                  </a:cxnLst>
                  <a:rect l="0" t="0" r="r" b="b"/>
                  <a:pathLst>
                    <a:path w="866" h="795">
                      <a:moveTo>
                        <a:pt x="17" y="180"/>
                      </a:moveTo>
                      <a:cubicBezTo>
                        <a:pt x="49" y="413"/>
                        <a:pt x="206" y="636"/>
                        <a:pt x="284" y="720"/>
                      </a:cubicBezTo>
                      <a:cubicBezTo>
                        <a:pt x="359" y="795"/>
                        <a:pt x="422" y="771"/>
                        <a:pt x="380" y="687"/>
                      </a:cubicBezTo>
                      <a:cubicBezTo>
                        <a:pt x="284" y="378"/>
                        <a:pt x="197" y="183"/>
                        <a:pt x="647" y="249"/>
                      </a:cubicBezTo>
                      <a:cubicBezTo>
                        <a:pt x="866" y="276"/>
                        <a:pt x="791" y="175"/>
                        <a:pt x="716" y="138"/>
                      </a:cubicBezTo>
                      <a:cubicBezTo>
                        <a:pt x="575" y="63"/>
                        <a:pt x="317" y="6"/>
                        <a:pt x="182" y="0"/>
                      </a:cubicBezTo>
                      <a:cubicBezTo>
                        <a:pt x="95" y="0"/>
                        <a:pt x="0" y="32"/>
                        <a:pt x="17" y="18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12700" cmpd="sng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>
                  <a:lvl1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defRPr/>
                  </a:pPr>
                  <a:endParaRPr lang="it-IT" altLang="it-IT"/>
                </a:p>
              </p:txBody>
            </p:sp>
            <p:sp>
              <p:nvSpPr>
                <p:cNvPr id="12" name="Freeform 94">
                  <a:extLst>
                    <a:ext uri="{FF2B5EF4-FFF2-40B4-BE49-F238E27FC236}">
                      <a16:creationId xmlns:a16="http://schemas.microsoft.com/office/drawing/2014/main" id="{89917E7D-C789-8045-AFD8-B5D5DD1CF13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01" y="973"/>
                  <a:ext cx="641" cy="1911"/>
                </a:xfrm>
                <a:custGeom>
                  <a:avLst/>
                  <a:gdLst/>
                  <a:ahLst/>
                  <a:cxnLst>
                    <a:cxn ang="0">
                      <a:pos x="209" y="42"/>
                    </a:cxn>
                    <a:cxn ang="0">
                      <a:pos x="1" y="551"/>
                    </a:cxn>
                    <a:cxn ang="0">
                      <a:pos x="218" y="1319"/>
                    </a:cxn>
                    <a:cxn ang="0">
                      <a:pos x="518" y="1845"/>
                    </a:cxn>
                    <a:cxn ang="0">
                      <a:pos x="551" y="1761"/>
                    </a:cxn>
                    <a:cxn ang="0">
                      <a:pos x="259" y="1060"/>
                    </a:cxn>
                    <a:cxn ang="0">
                      <a:pos x="218" y="559"/>
                    </a:cxn>
                    <a:cxn ang="0">
                      <a:pos x="343" y="192"/>
                    </a:cxn>
                    <a:cxn ang="0">
                      <a:pos x="476" y="117"/>
                    </a:cxn>
                    <a:cxn ang="0">
                      <a:pos x="635" y="58"/>
                    </a:cxn>
                    <a:cxn ang="0">
                      <a:pos x="518" y="8"/>
                    </a:cxn>
                    <a:cxn ang="0">
                      <a:pos x="326" y="8"/>
                    </a:cxn>
                    <a:cxn ang="0">
                      <a:pos x="209" y="42"/>
                    </a:cxn>
                  </a:cxnLst>
                  <a:rect l="0" t="0" r="r" b="b"/>
                  <a:pathLst>
                    <a:path w="642" h="1919">
                      <a:moveTo>
                        <a:pt x="209" y="42"/>
                      </a:moveTo>
                      <a:cubicBezTo>
                        <a:pt x="59" y="125"/>
                        <a:pt x="0" y="338"/>
                        <a:pt x="1" y="551"/>
                      </a:cubicBezTo>
                      <a:cubicBezTo>
                        <a:pt x="2" y="764"/>
                        <a:pt x="132" y="1103"/>
                        <a:pt x="218" y="1319"/>
                      </a:cubicBezTo>
                      <a:cubicBezTo>
                        <a:pt x="304" y="1535"/>
                        <a:pt x="462" y="1771"/>
                        <a:pt x="518" y="1845"/>
                      </a:cubicBezTo>
                      <a:cubicBezTo>
                        <a:pt x="574" y="1919"/>
                        <a:pt x="594" y="1892"/>
                        <a:pt x="551" y="1761"/>
                      </a:cubicBezTo>
                      <a:cubicBezTo>
                        <a:pt x="508" y="1630"/>
                        <a:pt x="314" y="1260"/>
                        <a:pt x="259" y="1060"/>
                      </a:cubicBezTo>
                      <a:cubicBezTo>
                        <a:pt x="204" y="860"/>
                        <a:pt x="204" y="704"/>
                        <a:pt x="218" y="559"/>
                      </a:cubicBezTo>
                      <a:cubicBezTo>
                        <a:pt x="232" y="414"/>
                        <a:pt x="300" y="266"/>
                        <a:pt x="343" y="192"/>
                      </a:cubicBezTo>
                      <a:cubicBezTo>
                        <a:pt x="386" y="118"/>
                        <a:pt x="427" y="139"/>
                        <a:pt x="476" y="117"/>
                      </a:cubicBezTo>
                      <a:cubicBezTo>
                        <a:pt x="525" y="95"/>
                        <a:pt x="628" y="76"/>
                        <a:pt x="635" y="58"/>
                      </a:cubicBezTo>
                      <a:cubicBezTo>
                        <a:pt x="642" y="40"/>
                        <a:pt x="569" y="16"/>
                        <a:pt x="518" y="8"/>
                      </a:cubicBezTo>
                      <a:cubicBezTo>
                        <a:pt x="467" y="0"/>
                        <a:pt x="378" y="2"/>
                        <a:pt x="326" y="8"/>
                      </a:cubicBezTo>
                      <a:cubicBezTo>
                        <a:pt x="274" y="14"/>
                        <a:pt x="259" y="0"/>
                        <a:pt x="209" y="42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shade val="75686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>
                  <a:lvl1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defRPr/>
                  </a:pPr>
                  <a:endParaRPr lang="it-IT" altLang="it-IT"/>
                </a:p>
              </p:txBody>
            </p:sp>
            <p:sp>
              <p:nvSpPr>
                <p:cNvPr id="13" name="Freeform 95">
                  <a:extLst>
                    <a:ext uri="{FF2B5EF4-FFF2-40B4-BE49-F238E27FC236}">
                      <a16:creationId xmlns:a16="http://schemas.microsoft.com/office/drawing/2014/main" id="{65E9D3BD-1606-944B-8A77-CAE9A4909E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25" y="924"/>
                  <a:ext cx="2411" cy="629"/>
                </a:xfrm>
                <a:custGeom>
                  <a:avLst/>
                  <a:gdLst/>
                  <a:ahLst/>
                  <a:cxnLst>
                    <a:cxn ang="0">
                      <a:pos x="11" y="117"/>
                    </a:cxn>
                    <a:cxn ang="0">
                      <a:pos x="250" y="10"/>
                    </a:cxn>
                    <a:cxn ang="0">
                      <a:pos x="765" y="58"/>
                    </a:cxn>
                    <a:cxn ang="0">
                      <a:pos x="1574" y="256"/>
                    </a:cxn>
                    <a:cxn ang="0">
                      <a:pos x="2162" y="470"/>
                    </a:cxn>
                    <a:cxn ang="0">
                      <a:pos x="2359" y="586"/>
                    </a:cxn>
                    <a:cxn ang="0">
                      <a:pos x="2307" y="601"/>
                    </a:cxn>
                    <a:cxn ang="0">
                      <a:pos x="1741" y="415"/>
                    </a:cxn>
                    <a:cxn ang="0">
                      <a:pos x="874" y="212"/>
                    </a:cxn>
                    <a:cxn ang="0">
                      <a:pos x="382" y="179"/>
                    </a:cxn>
                    <a:cxn ang="0">
                      <a:pos x="198" y="270"/>
                    </a:cxn>
                    <a:cxn ang="0">
                      <a:pos x="31" y="187"/>
                    </a:cxn>
                    <a:cxn ang="0">
                      <a:pos x="11" y="117"/>
                    </a:cxn>
                  </a:cxnLst>
                  <a:rect l="0" t="0" r="r" b="b"/>
                  <a:pathLst>
                    <a:path w="2411" h="630">
                      <a:moveTo>
                        <a:pt x="11" y="117"/>
                      </a:moveTo>
                      <a:cubicBezTo>
                        <a:pt x="41" y="92"/>
                        <a:pt x="124" y="20"/>
                        <a:pt x="250" y="10"/>
                      </a:cubicBezTo>
                      <a:cubicBezTo>
                        <a:pt x="375" y="0"/>
                        <a:pt x="545" y="18"/>
                        <a:pt x="765" y="58"/>
                      </a:cubicBezTo>
                      <a:cubicBezTo>
                        <a:pt x="986" y="100"/>
                        <a:pt x="1341" y="187"/>
                        <a:pt x="1574" y="256"/>
                      </a:cubicBezTo>
                      <a:cubicBezTo>
                        <a:pt x="1807" y="324"/>
                        <a:pt x="2032" y="415"/>
                        <a:pt x="2162" y="470"/>
                      </a:cubicBezTo>
                      <a:cubicBezTo>
                        <a:pt x="2293" y="525"/>
                        <a:pt x="2336" y="565"/>
                        <a:pt x="2359" y="586"/>
                      </a:cubicBezTo>
                      <a:cubicBezTo>
                        <a:pt x="2383" y="607"/>
                        <a:pt x="2411" y="630"/>
                        <a:pt x="2307" y="601"/>
                      </a:cubicBezTo>
                      <a:cubicBezTo>
                        <a:pt x="2204" y="573"/>
                        <a:pt x="1980" y="481"/>
                        <a:pt x="1741" y="415"/>
                      </a:cubicBezTo>
                      <a:cubicBezTo>
                        <a:pt x="1502" y="351"/>
                        <a:pt x="1100" y="251"/>
                        <a:pt x="874" y="212"/>
                      </a:cubicBezTo>
                      <a:cubicBezTo>
                        <a:pt x="648" y="173"/>
                        <a:pt x="495" y="169"/>
                        <a:pt x="382" y="179"/>
                      </a:cubicBezTo>
                      <a:cubicBezTo>
                        <a:pt x="269" y="189"/>
                        <a:pt x="256" y="269"/>
                        <a:pt x="198" y="270"/>
                      </a:cubicBezTo>
                      <a:cubicBezTo>
                        <a:pt x="140" y="271"/>
                        <a:pt x="62" y="212"/>
                        <a:pt x="31" y="187"/>
                      </a:cubicBezTo>
                      <a:cubicBezTo>
                        <a:pt x="0" y="162"/>
                        <a:pt x="15" y="132"/>
                        <a:pt x="11" y="117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shade val="75686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>
                  <a:lvl1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defRPr/>
                  </a:pPr>
                  <a:endParaRPr lang="it-IT" altLang="it-IT"/>
                </a:p>
              </p:txBody>
            </p:sp>
            <p:sp>
              <p:nvSpPr>
                <p:cNvPr id="14" name="Freeform 96">
                  <a:extLst>
                    <a:ext uri="{FF2B5EF4-FFF2-40B4-BE49-F238E27FC236}">
                      <a16:creationId xmlns:a16="http://schemas.microsoft.com/office/drawing/2014/main" id="{5476B101-B14E-4448-B923-F0A3F7BC33D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7" y="1627"/>
                  <a:ext cx="1545" cy="1500"/>
                </a:xfrm>
                <a:custGeom>
                  <a:avLst/>
                  <a:gdLst/>
                  <a:ahLst/>
                  <a:cxnLst>
                    <a:cxn ang="0">
                      <a:pos x="54" y="275"/>
                    </a:cxn>
                    <a:cxn ang="0">
                      <a:pos x="388" y="33"/>
                    </a:cxn>
                    <a:cxn ang="0">
                      <a:pos x="1323" y="74"/>
                    </a:cxn>
                    <a:cxn ang="0">
                      <a:pos x="1448" y="149"/>
                    </a:cxn>
                    <a:cxn ang="0">
                      <a:pos x="730" y="108"/>
                    </a:cxn>
                    <a:cxn ang="0">
                      <a:pos x="305" y="216"/>
                    </a:cxn>
                    <a:cxn ang="0">
                      <a:pos x="146" y="525"/>
                    </a:cxn>
                    <a:cxn ang="0">
                      <a:pos x="246" y="1126"/>
                    </a:cxn>
                    <a:cxn ang="0">
                      <a:pos x="338" y="1435"/>
                    </a:cxn>
                    <a:cxn ang="0">
                      <a:pos x="280" y="1435"/>
                    </a:cxn>
                    <a:cxn ang="0">
                      <a:pos x="121" y="1034"/>
                    </a:cxn>
                    <a:cxn ang="0">
                      <a:pos x="38" y="617"/>
                    </a:cxn>
                    <a:cxn ang="0">
                      <a:pos x="54" y="275"/>
                    </a:cxn>
                  </a:cxnLst>
                  <a:rect l="0" t="0" r="r" b="b"/>
                  <a:pathLst>
                    <a:path w="1547" h="1502">
                      <a:moveTo>
                        <a:pt x="54" y="275"/>
                      </a:moveTo>
                      <a:cubicBezTo>
                        <a:pt x="112" y="178"/>
                        <a:pt x="177" y="66"/>
                        <a:pt x="388" y="33"/>
                      </a:cubicBezTo>
                      <a:cubicBezTo>
                        <a:pt x="599" y="0"/>
                        <a:pt x="1146" y="55"/>
                        <a:pt x="1323" y="74"/>
                      </a:cubicBezTo>
                      <a:cubicBezTo>
                        <a:pt x="1500" y="93"/>
                        <a:pt x="1547" y="143"/>
                        <a:pt x="1448" y="149"/>
                      </a:cubicBezTo>
                      <a:cubicBezTo>
                        <a:pt x="1349" y="155"/>
                        <a:pt x="920" y="97"/>
                        <a:pt x="730" y="108"/>
                      </a:cubicBezTo>
                      <a:cubicBezTo>
                        <a:pt x="540" y="119"/>
                        <a:pt x="402" y="147"/>
                        <a:pt x="305" y="216"/>
                      </a:cubicBezTo>
                      <a:cubicBezTo>
                        <a:pt x="208" y="285"/>
                        <a:pt x="156" y="373"/>
                        <a:pt x="146" y="525"/>
                      </a:cubicBezTo>
                      <a:cubicBezTo>
                        <a:pt x="136" y="677"/>
                        <a:pt x="214" y="974"/>
                        <a:pt x="246" y="1126"/>
                      </a:cubicBezTo>
                      <a:cubicBezTo>
                        <a:pt x="278" y="1278"/>
                        <a:pt x="332" y="1383"/>
                        <a:pt x="338" y="1435"/>
                      </a:cubicBezTo>
                      <a:cubicBezTo>
                        <a:pt x="344" y="1487"/>
                        <a:pt x="316" y="1502"/>
                        <a:pt x="280" y="1435"/>
                      </a:cubicBezTo>
                      <a:cubicBezTo>
                        <a:pt x="244" y="1368"/>
                        <a:pt x="161" y="1170"/>
                        <a:pt x="121" y="1034"/>
                      </a:cubicBezTo>
                      <a:cubicBezTo>
                        <a:pt x="81" y="898"/>
                        <a:pt x="49" y="743"/>
                        <a:pt x="38" y="617"/>
                      </a:cubicBezTo>
                      <a:cubicBezTo>
                        <a:pt x="27" y="491"/>
                        <a:pt x="0" y="375"/>
                        <a:pt x="54" y="275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50000">
                      <a:schemeClr val="accent1">
                        <a:gamma/>
                        <a:tint val="15294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189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>
                  <a:lvl1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defRPr/>
                  </a:pPr>
                  <a:endParaRPr lang="it-IT" altLang="it-IT"/>
                </a:p>
              </p:txBody>
            </p:sp>
            <p:sp>
              <p:nvSpPr>
                <p:cNvPr id="15" name="Freeform 97">
                  <a:extLst>
                    <a:ext uri="{FF2B5EF4-FFF2-40B4-BE49-F238E27FC236}">
                      <a16:creationId xmlns:a16="http://schemas.microsoft.com/office/drawing/2014/main" id="{7B60E22A-2FF4-5F48-80B4-99F3941D2AE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30" y="1448"/>
                  <a:ext cx="916" cy="907"/>
                </a:xfrm>
                <a:custGeom>
                  <a:avLst/>
                  <a:gdLst/>
                  <a:ahLst/>
                  <a:cxnLst>
                    <a:cxn ang="0">
                      <a:pos x="14" y="164"/>
                    </a:cxn>
                    <a:cxn ang="0">
                      <a:pos x="216" y="33"/>
                    </a:cxn>
                    <a:cxn ang="0">
                      <a:pos x="871" y="217"/>
                    </a:cxn>
                    <a:cxn ang="0">
                      <a:pos x="613" y="258"/>
                    </a:cxn>
                    <a:cxn ang="0">
                      <a:pos x="396" y="400"/>
                    </a:cxn>
                    <a:cxn ang="0">
                      <a:pos x="287" y="576"/>
                    </a:cxn>
                    <a:cxn ang="0">
                      <a:pos x="262" y="843"/>
                    </a:cxn>
                    <a:cxn ang="0">
                      <a:pos x="14" y="164"/>
                    </a:cxn>
                  </a:cxnLst>
                  <a:rect l="0" t="0" r="r" b="b"/>
                  <a:pathLst>
                    <a:path w="921" h="912">
                      <a:moveTo>
                        <a:pt x="14" y="164"/>
                      </a:moveTo>
                      <a:cubicBezTo>
                        <a:pt x="0" y="66"/>
                        <a:pt x="67" y="0"/>
                        <a:pt x="216" y="33"/>
                      </a:cubicBezTo>
                      <a:cubicBezTo>
                        <a:pt x="419" y="54"/>
                        <a:pt x="487" y="8"/>
                        <a:pt x="871" y="217"/>
                      </a:cubicBezTo>
                      <a:cubicBezTo>
                        <a:pt x="921" y="234"/>
                        <a:pt x="692" y="228"/>
                        <a:pt x="613" y="258"/>
                      </a:cubicBezTo>
                      <a:cubicBezTo>
                        <a:pt x="534" y="288"/>
                        <a:pt x="450" y="347"/>
                        <a:pt x="396" y="400"/>
                      </a:cubicBezTo>
                      <a:cubicBezTo>
                        <a:pt x="342" y="453"/>
                        <a:pt x="309" y="502"/>
                        <a:pt x="287" y="576"/>
                      </a:cubicBezTo>
                      <a:cubicBezTo>
                        <a:pt x="265" y="650"/>
                        <a:pt x="308" y="912"/>
                        <a:pt x="262" y="843"/>
                      </a:cubicBezTo>
                      <a:cubicBezTo>
                        <a:pt x="45" y="626"/>
                        <a:pt x="59" y="295"/>
                        <a:pt x="14" y="16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tint val="12157"/>
                        <a:invGamma/>
                      </a:schemeClr>
                    </a:gs>
                  </a:gsLst>
                  <a:lin ang="27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>
                  <a:lvl1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defRPr/>
                  </a:pPr>
                  <a:endParaRPr lang="it-IT" altLang="it-IT"/>
                </a:p>
              </p:txBody>
            </p:sp>
          </p:grpSp>
        </p:grpSp>
      </p:grpSp>
      <p:sp>
        <p:nvSpPr>
          <p:cNvPr id="10353" name="Rectangle 113"/>
          <p:cNvSpPr>
            <a:spLocks noGrp="1" noChangeArrowheads="1"/>
          </p:cNvSpPr>
          <p:nvPr>
            <p:ph type="ctrTitle" sz="quarter"/>
          </p:nvPr>
        </p:nvSpPr>
        <p:spPr>
          <a:xfrm>
            <a:off x="1905000" y="2209800"/>
            <a:ext cx="6858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10354" name="Rectangle 11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438400" y="3886200"/>
            <a:ext cx="53340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it-IT"/>
              <a:t>Click to edit Master subtitle style</a:t>
            </a:r>
          </a:p>
        </p:txBody>
      </p:sp>
      <p:sp>
        <p:nvSpPr>
          <p:cNvPr id="101" name="Rectangle 115">
            <a:extLst>
              <a:ext uri="{FF2B5EF4-FFF2-40B4-BE49-F238E27FC236}">
                <a16:creationId xmlns:a16="http://schemas.microsoft.com/office/drawing/2014/main" id="{B2B8411D-212F-D74C-873D-62C81DFC1F1D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2" name="Rectangle 116">
            <a:extLst>
              <a:ext uri="{FF2B5EF4-FFF2-40B4-BE49-F238E27FC236}">
                <a16:creationId xmlns:a16="http://schemas.microsoft.com/office/drawing/2014/main" id="{DA00349A-F0A6-0840-A816-9A9890681C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Alessandro Iannucci, 2022</a:t>
            </a:r>
          </a:p>
        </p:txBody>
      </p:sp>
      <p:sp>
        <p:nvSpPr>
          <p:cNvPr id="103" name="Rectangle 117">
            <a:extLst>
              <a:ext uri="{FF2B5EF4-FFF2-40B4-BE49-F238E27FC236}">
                <a16:creationId xmlns:a16="http://schemas.microsoft.com/office/drawing/2014/main" id="{F3C5D4A7-3E4C-5F49-BDA9-C252A32887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3B646CF-FBB5-8F43-91CD-FB37822A804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0800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Rectangle 387">
            <a:extLst>
              <a:ext uri="{FF2B5EF4-FFF2-40B4-BE49-F238E27FC236}">
                <a16:creationId xmlns:a16="http://schemas.microsoft.com/office/drawing/2014/main" id="{5F01528F-1032-7644-81D9-A8D02B478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388">
            <a:extLst>
              <a:ext uri="{FF2B5EF4-FFF2-40B4-BE49-F238E27FC236}">
                <a16:creationId xmlns:a16="http://schemas.microsoft.com/office/drawing/2014/main" id="{E1A8033B-231A-FC41-9A0E-E7DFE0B0CB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Alessandro Iannucci, 2022</a:t>
            </a:r>
          </a:p>
        </p:txBody>
      </p:sp>
      <p:sp>
        <p:nvSpPr>
          <p:cNvPr id="6" name="Rectangle 389">
            <a:extLst>
              <a:ext uri="{FF2B5EF4-FFF2-40B4-BE49-F238E27FC236}">
                <a16:creationId xmlns:a16="http://schemas.microsoft.com/office/drawing/2014/main" id="{EE5F1ACC-66F1-194F-802D-012EE3A080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F8B62-E5EC-A34E-843D-324079C65B7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6008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Rectangle 387">
            <a:extLst>
              <a:ext uri="{FF2B5EF4-FFF2-40B4-BE49-F238E27FC236}">
                <a16:creationId xmlns:a16="http://schemas.microsoft.com/office/drawing/2014/main" id="{04C16C14-0DF3-C748-8A05-85E64B301E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388">
            <a:extLst>
              <a:ext uri="{FF2B5EF4-FFF2-40B4-BE49-F238E27FC236}">
                <a16:creationId xmlns:a16="http://schemas.microsoft.com/office/drawing/2014/main" id="{8395F3D5-303A-1F47-A3BE-33525A8165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Alessandro Iannucci, 2022</a:t>
            </a:r>
          </a:p>
        </p:txBody>
      </p:sp>
      <p:sp>
        <p:nvSpPr>
          <p:cNvPr id="6" name="Rectangle 389">
            <a:extLst>
              <a:ext uri="{FF2B5EF4-FFF2-40B4-BE49-F238E27FC236}">
                <a16:creationId xmlns:a16="http://schemas.microsoft.com/office/drawing/2014/main" id="{271AF2F5-C4BB-2F4C-B607-0AAD186802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B42F2-61F3-5F43-AF17-22444681C12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52460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Rectangle 387">
            <a:extLst>
              <a:ext uri="{FF2B5EF4-FFF2-40B4-BE49-F238E27FC236}">
                <a16:creationId xmlns:a16="http://schemas.microsoft.com/office/drawing/2014/main" id="{91B3816C-0460-404D-A430-BF3895F271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388">
            <a:extLst>
              <a:ext uri="{FF2B5EF4-FFF2-40B4-BE49-F238E27FC236}">
                <a16:creationId xmlns:a16="http://schemas.microsoft.com/office/drawing/2014/main" id="{B5E1A341-0E5E-6B41-AF93-8E91E76D60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Alessandro Iannucci, 2022</a:t>
            </a:r>
          </a:p>
        </p:txBody>
      </p:sp>
      <p:sp>
        <p:nvSpPr>
          <p:cNvPr id="6" name="Rectangle 389">
            <a:extLst>
              <a:ext uri="{FF2B5EF4-FFF2-40B4-BE49-F238E27FC236}">
                <a16:creationId xmlns:a16="http://schemas.microsoft.com/office/drawing/2014/main" id="{8DD86A73-10E7-D041-B509-7BCA690FDE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240F1-1144-DB49-BEF0-74D22C08C3D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07743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Rectangle 387">
            <a:extLst>
              <a:ext uri="{FF2B5EF4-FFF2-40B4-BE49-F238E27FC236}">
                <a16:creationId xmlns:a16="http://schemas.microsoft.com/office/drawing/2014/main" id="{E0975E7B-04C5-314D-89F5-7DBD675E46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388">
            <a:extLst>
              <a:ext uri="{FF2B5EF4-FFF2-40B4-BE49-F238E27FC236}">
                <a16:creationId xmlns:a16="http://schemas.microsoft.com/office/drawing/2014/main" id="{10A01C79-DC81-BC49-B8FF-D8E43FE87C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Alessandro Iannucci, 2022</a:t>
            </a:r>
          </a:p>
        </p:txBody>
      </p:sp>
      <p:sp>
        <p:nvSpPr>
          <p:cNvPr id="6" name="Rectangle 389">
            <a:extLst>
              <a:ext uri="{FF2B5EF4-FFF2-40B4-BE49-F238E27FC236}">
                <a16:creationId xmlns:a16="http://schemas.microsoft.com/office/drawing/2014/main" id="{3AC7B5BB-8C59-2744-AB1C-1C26C44899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33DC1A-81B0-7345-B2A3-9193E8597FD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53670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Rectangle 387">
            <a:extLst>
              <a:ext uri="{FF2B5EF4-FFF2-40B4-BE49-F238E27FC236}">
                <a16:creationId xmlns:a16="http://schemas.microsoft.com/office/drawing/2014/main" id="{6023E3C6-741A-D547-BF79-49DAD33AD6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388">
            <a:extLst>
              <a:ext uri="{FF2B5EF4-FFF2-40B4-BE49-F238E27FC236}">
                <a16:creationId xmlns:a16="http://schemas.microsoft.com/office/drawing/2014/main" id="{9B30D7AC-A0A5-1145-9A57-DF02FC8BCC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Alessandro Iannucci, 2022</a:t>
            </a:r>
          </a:p>
        </p:txBody>
      </p:sp>
      <p:sp>
        <p:nvSpPr>
          <p:cNvPr id="7" name="Rectangle 389">
            <a:extLst>
              <a:ext uri="{FF2B5EF4-FFF2-40B4-BE49-F238E27FC236}">
                <a16:creationId xmlns:a16="http://schemas.microsoft.com/office/drawing/2014/main" id="{1C6C3C6E-0DE6-3E46-9125-D6BC091746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8F3DB-40A1-FF40-9605-5901CD49C1D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2566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7" name="Rectangle 387">
            <a:extLst>
              <a:ext uri="{FF2B5EF4-FFF2-40B4-BE49-F238E27FC236}">
                <a16:creationId xmlns:a16="http://schemas.microsoft.com/office/drawing/2014/main" id="{DE7D43EA-6183-0644-8E99-2CB43BE7A9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388">
            <a:extLst>
              <a:ext uri="{FF2B5EF4-FFF2-40B4-BE49-F238E27FC236}">
                <a16:creationId xmlns:a16="http://schemas.microsoft.com/office/drawing/2014/main" id="{9684F91E-B8E1-3644-903B-F11AE4E0C0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Alessandro Iannucci, 2022</a:t>
            </a:r>
          </a:p>
        </p:txBody>
      </p:sp>
      <p:sp>
        <p:nvSpPr>
          <p:cNvPr id="9" name="Rectangle 389">
            <a:extLst>
              <a:ext uri="{FF2B5EF4-FFF2-40B4-BE49-F238E27FC236}">
                <a16:creationId xmlns:a16="http://schemas.microsoft.com/office/drawing/2014/main" id="{AC9E1B64-7C9F-6241-BABC-51E30D166B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4DF43-6FA9-154D-8810-B78C170964C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99023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Rectangle 387">
            <a:extLst>
              <a:ext uri="{FF2B5EF4-FFF2-40B4-BE49-F238E27FC236}">
                <a16:creationId xmlns:a16="http://schemas.microsoft.com/office/drawing/2014/main" id="{EC8B32C9-1C0E-3146-98D5-AF99E98002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388">
            <a:extLst>
              <a:ext uri="{FF2B5EF4-FFF2-40B4-BE49-F238E27FC236}">
                <a16:creationId xmlns:a16="http://schemas.microsoft.com/office/drawing/2014/main" id="{3F4E98A9-001B-F14B-A2B4-84DC732CF6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Alessandro Iannucci, 2022</a:t>
            </a:r>
          </a:p>
        </p:txBody>
      </p:sp>
      <p:sp>
        <p:nvSpPr>
          <p:cNvPr id="5" name="Rectangle 389">
            <a:extLst>
              <a:ext uri="{FF2B5EF4-FFF2-40B4-BE49-F238E27FC236}">
                <a16:creationId xmlns:a16="http://schemas.microsoft.com/office/drawing/2014/main" id="{5DF9BA11-B112-6F43-9469-DB3AD69E52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D1384-90F0-B74E-A18C-D5074CD2C3B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18441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87">
            <a:extLst>
              <a:ext uri="{FF2B5EF4-FFF2-40B4-BE49-F238E27FC236}">
                <a16:creationId xmlns:a16="http://schemas.microsoft.com/office/drawing/2014/main" id="{C249D36A-9FE1-9942-9699-1F23C2B369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Rectangle 388">
            <a:extLst>
              <a:ext uri="{FF2B5EF4-FFF2-40B4-BE49-F238E27FC236}">
                <a16:creationId xmlns:a16="http://schemas.microsoft.com/office/drawing/2014/main" id="{9494F707-264B-F447-B7C3-154885C11A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Alessandro Iannucci, 2022</a:t>
            </a:r>
          </a:p>
        </p:txBody>
      </p:sp>
      <p:sp>
        <p:nvSpPr>
          <p:cNvPr id="4" name="Rectangle 389">
            <a:extLst>
              <a:ext uri="{FF2B5EF4-FFF2-40B4-BE49-F238E27FC236}">
                <a16:creationId xmlns:a16="http://schemas.microsoft.com/office/drawing/2014/main" id="{17A47E44-14C9-7442-88E6-41BF4D187A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C6D85F-8D99-BE45-A0AA-CFD4825C592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78849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Rectangle 387">
            <a:extLst>
              <a:ext uri="{FF2B5EF4-FFF2-40B4-BE49-F238E27FC236}">
                <a16:creationId xmlns:a16="http://schemas.microsoft.com/office/drawing/2014/main" id="{B25F61CF-388F-EB49-8C72-9C88AE2F81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388">
            <a:extLst>
              <a:ext uri="{FF2B5EF4-FFF2-40B4-BE49-F238E27FC236}">
                <a16:creationId xmlns:a16="http://schemas.microsoft.com/office/drawing/2014/main" id="{944C56B1-88DE-4C4F-B800-D2B86C32BB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Alessandro Iannucci, 2022</a:t>
            </a:r>
          </a:p>
        </p:txBody>
      </p:sp>
      <p:sp>
        <p:nvSpPr>
          <p:cNvPr id="7" name="Rectangle 389">
            <a:extLst>
              <a:ext uri="{FF2B5EF4-FFF2-40B4-BE49-F238E27FC236}">
                <a16:creationId xmlns:a16="http://schemas.microsoft.com/office/drawing/2014/main" id="{01A6AC55-24A8-3F46-995C-C8979E20E4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1B349-71EA-BC42-A019-8D936576E2E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31443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Rectangle 387">
            <a:extLst>
              <a:ext uri="{FF2B5EF4-FFF2-40B4-BE49-F238E27FC236}">
                <a16:creationId xmlns:a16="http://schemas.microsoft.com/office/drawing/2014/main" id="{45A3E0AA-70A9-7C4E-AD66-17EE535823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388">
            <a:extLst>
              <a:ext uri="{FF2B5EF4-FFF2-40B4-BE49-F238E27FC236}">
                <a16:creationId xmlns:a16="http://schemas.microsoft.com/office/drawing/2014/main" id="{06E6E392-53F7-E949-B537-0AF4E651E5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Alessandro Iannucci, 2022</a:t>
            </a:r>
          </a:p>
        </p:txBody>
      </p:sp>
      <p:sp>
        <p:nvSpPr>
          <p:cNvPr id="7" name="Rectangle 389">
            <a:extLst>
              <a:ext uri="{FF2B5EF4-FFF2-40B4-BE49-F238E27FC236}">
                <a16:creationId xmlns:a16="http://schemas.microsoft.com/office/drawing/2014/main" id="{5A9304B9-FD9D-E740-BDA3-6EEA7089FD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C2AA49-853E-B14A-BFD8-FEC0C6CF2F3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06523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82">
            <a:extLst>
              <a:ext uri="{FF2B5EF4-FFF2-40B4-BE49-F238E27FC236}">
                <a16:creationId xmlns:a16="http://schemas.microsoft.com/office/drawing/2014/main" id="{8066EA75-6657-574D-97CD-F6F64F2CD3BC}"/>
              </a:ext>
            </a:extLst>
          </p:cNvPr>
          <p:cNvGrpSpPr>
            <a:grpSpLocks/>
          </p:cNvGrpSpPr>
          <p:nvPr/>
        </p:nvGrpSpPr>
        <p:grpSpPr bwMode="auto">
          <a:xfrm>
            <a:off x="-254000" y="-50800"/>
            <a:ext cx="9518650" cy="7229475"/>
            <a:chOff x="-160" y="-32"/>
            <a:chExt cx="5996" cy="4554"/>
          </a:xfrm>
        </p:grpSpPr>
        <p:grpSp>
          <p:nvGrpSpPr>
            <p:cNvPr id="1032" name="Group 381">
              <a:extLst>
                <a:ext uri="{FF2B5EF4-FFF2-40B4-BE49-F238E27FC236}">
                  <a16:creationId xmlns:a16="http://schemas.microsoft.com/office/drawing/2014/main" id="{46635FD6-861D-3D46-B705-A60799188DD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-160" y="-32"/>
              <a:ext cx="5996" cy="4554"/>
              <a:chOff x="-160" y="-32"/>
              <a:chExt cx="5996" cy="4554"/>
            </a:xfrm>
          </p:grpSpPr>
          <p:sp>
            <p:nvSpPr>
              <p:cNvPr id="1324" name="Freeform 300">
                <a:extLst>
                  <a:ext uri="{FF2B5EF4-FFF2-40B4-BE49-F238E27FC236}">
                    <a16:creationId xmlns:a16="http://schemas.microsoft.com/office/drawing/2014/main" id="{D66F85B0-DB2D-164F-BA48-D805CD29ACA8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316" y="2973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25" name="Freeform 301">
                <a:extLst>
                  <a:ext uri="{FF2B5EF4-FFF2-40B4-BE49-F238E27FC236}">
                    <a16:creationId xmlns:a16="http://schemas.microsoft.com/office/drawing/2014/main" id="{DB1491AD-670F-6745-B789-2EEA8B6DD2B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202" y="2569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26" name="Freeform 302">
                <a:extLst>
                  <a:ext uri="{FF2B5EF4-FFF2-40B4-BE49-F238E27FC236}">
                    <a16:creationId xmlns:a16="http://schemas.microsoft.com/office/drawing/2014/main" id="{7B0EC712-C78C-C540-BA0E-786E88D4333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290" y="3030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27" name="Freeform 303">
                <a:extLst>
                  <a:ext uri="{FF2B5EF4-FFF2-40B4-BE49-F238E27FC236}">
                    <a16:creationId xmlns:a16="http://schemas.microsoft.com/office/drawing/2014/main" id="{361416FD-B49E-9B47-BA9E-EEF7A482B40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611" y="3541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28" name="Freeform 304">
                <a:extLst>
                  <a:ext uri="{FF2B5EF4-FFF2-40B4-BE49-F238E27FC236}">
                    <a16:creationId xmlns:a16="http://schemas.microsoft.com/office/drawing/2014/main" id="{33824E1A-A8BD-2243-A19D-1A0649EE650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982" y="1813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29" name="Freeform 305">
                <a:extLst>
                  <a:ext uri="{FF2B5EF4-FFF2-40B4-BE49-F238E27FC236}">
                    <a16:creationId xmlns:a16="http://schemas.microsoft.com/office/drawing/2014/main" id="{8F979924-37E9-064E-8586-73F6D11BFBB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091" y="2046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30" name="Freeform 306">
                <a:extLst>
                  <a:ext uri="{FF2B5EF4-FFF2-40B4-BE49-F238E27FC236}">
                    <a16:creationId xmlns:a16="http://schemas.microsoft.com/office/drawing/2014/main" id="{87714AB2-13C8-3D4D-B84B-646DC7483B9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3318475">
                <a:off x="2256" y="1877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31" name="Freeform 307">
                <a:extLst>
                  <a:ext uri="{FF2B5EF4-FFF2-40B4-BE49-F238E27FC236}">
                    <a16:creationId xmlns:a16="http://schemas.microsoft.com/office/drawing/2014/main" id="{773F3649-BD4A-0E4A-B013-B6D850B7D3E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0976686" flipH="1">
                <a:off x="2958" y="3365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32" name="Freeform 308">
                <a:extLst>
                  <a:ext uri="{FF2B5EF4-FFF2-40B4-BE49-F238E27FC236}">
                    <a16:creationId xmlns:a16="http://schemas.microsoft.com/office/drawing/2014/main" id="{F46B4B8C-D8AE-684D-88CD-EC54FD805C4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823" y="2983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33" name="Freeform 309">
                <a:extLst>
                  <a:ext uri="{FF2B5EF4-FFF2-40B4-BE49-F238E27FC236}">
                    <a16:creationId xmlns:a16="http://schemas.microsoft.com/office/drawing/2014/main" id="{A66B73D7-59EC-6048-948B-CA87B05C6E5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6244410" flipH="1">
                <a:off x="3617" y="3734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34" name="Freeform 310">
                <a:extLst>
                  <a:ext uri="{FF2B5EF4-FFF2-40B4-BE49-F238E27FC236}">
                    <a16:creationId xmlns:a16="http://schemas.microsoft.com/office/drawing/2014/main" id="{809AC862-4ABE-F048-B8E1-9F42D11B9CF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018034">
                <a:off x="1968" y="3558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35" name="Freeform 311">
                <a:extLst>
                  <a:ext uri="{FF2B5EF4-FFF2-40B4-BE49-F238E27FC236}">
                    <a16:creationId xmlns:a16="http://schemas.microsoft.com/office/drawing/2014/main" id="{08DBEB83-E20D-8747-9CC0-446281A1403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284068">
                <a:off x="3402" y="304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36" name="Freeform 312">
                <a:extLst>
                  <a:ext uri="{FF2B5EF4-FFF2-40B4-BE49-F238E27FC236}">
                    <a16:creationId xmlns:a16="http://schemas.microsoft.com/office/drawing/2014/main" id="{8A775272-CB57-D846-862C-888C47D8A1B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9272242" flipV="1">
                <a:off x="3190" y="2247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37" name="Freeform 313">
                <a:extLst>
                  <a:ext uri="{FF2B5EF4-FFF2-40B4-BE49-F238E27FC236}">
                    <a16:creationId xmlns:a16="http://schemas.microsoft.com/office/drawing/2014/main" id="{94034540-B4F6-E642-81B2-87B68557FAD8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63450" flipH="1">
                <a:off x="1798" y="2341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38" name="Freeform 314">
                <a:extLst>
                  <a:ext uri="{FF2B5EF4-FFF2-40B4-BE49-F238E27FC236}">
                    <a16:creationId xmlns:a16="http://schemas.microsoft.com/office/drawing/2014/main" id="{ED135467-D4B0-2B49-950A-83DFCC8CBCF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229" y="2713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39" name="Freeform 315">
                <a:extLst>
                  <a:ext uri="{FF2B5EF4-FFF2-40B4-BE49-F238E27FC236}">
                    <a16:creationId xmlns:a16="http://schemas.microsoft.com/office/drawing/2014/main" id="{6C54F58F-F2A5-4746-8DBB-B1679F84B18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15" y="2561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40" name="Freeform 316">
                <a:extLst>
                  <a:ext uri="{FF2B5EF4-FFF2-40B4-BE49-F238E27FC236}">
                    <a16:creationId xmlns:a16="http://schemas.microsoft.com/office/drawing/2014/main" id="{9935F623-EC99-0843-AB5A-3DEDE547D03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55" y="2986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41" name="Freeform 317">
                <a:extLst>
                  <a:ext uri="{FF2B5EF4-FFF2-40B4-BE49-F238E27FC236}">
                    <a16:creationId xmlns:a16="http://schemas.microsoft.com/office/drawing/2014/main" id="{39DBF009-8D0F-2B48-A037-4044A8ABF30A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-2130091">
                <a:off x="740" y="3725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42" name="Freeform 318">
                <a:extLst>
                  <a:ext uri="{FF2B5EF4-FFF2-40B4-BE49-F238E27FC236}">
                    <a16:creationId xmlns:a16="http://schemas.microsoft.com/office/drawing/2014/main" id="{2B62785D-103D-5D4D-98BD-F43D89614D01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823" y="1937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43" name="Freeform 319">
                <a:extLst>
                  <a:ext uri="{FF2B5EF4-FFF2-40B4-BE49-F238E27FC236}">
                    <a16:creationId xmlns:a16="http://schemas.microsoft.com/office/drawing/2014/main" id="{97C64F88-B137-FA41-B710-0F54AD9B673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004" y="2038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44" name="Freeform 320">
                <a:extLst>
                  <a:ext uri="{FF2B5EF4-FFF2-40B4-BE49-F238E27FC236}">
                    <a16:creationId xmlns:a16="http://schemas.microsoft.com/office/drawing/2014/main" id="{5B3A904F-9BDD-4847-82BC-AB456A099C0A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3318475">
                <a:off x="-71" y="198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45" name="Freeform 321">
                <a:extLst>
                  <a:ext uri="{FF2B5EF4-FFF2-40B4-BE49-F238E27FC236}">
                    <a16:creationId xmlns:a16="http://schemas.microsoft.com/office/drawing/2014/main" id="{A59744A4-832E-774A-81BA-23FCD303D34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0976686" flipH="1">
                <a:off x="871" y="3357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46" name="Freeform 322">
                <a:extLst>
                  <a:ext uri="{FF2B5EF4-FFF2-40B4-BE49-F238E27FC236}">
                    <a16:creationId xmlns:a16="http://schemas.microsoft.com/office/drawing/2014/main" id="{9FC42B62-AF97-0941-ABA2-4848B654EB78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-12" y="2939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47" name="Freeform 323">
                <a:extLst>
                  <a:ext uri="{FF2B5EF4-FFF2-40B4-BE49-F238E27FC236}">
                    <a16:creationId xmlns:a16="http://schemas.microsoft.com/office/drawing/2014/main" id="{1C45FC45-25BC-8E48-8A4D-762C7FD4DA71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6244410" flipH="1">
                <a:off x="1518" y="3710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48" name="Freeform 324">
                <a:extLst>
                  <a:ext uri="{FF2B5EF4-FFF2-40B4-BE49-F238E27FC236}">
                    <a16:creationId xmlns:a16="http://schemas.microsoft.com/office/drawing/2014/main" id="{D013DBB4-D530-774F-9B0B-42633EC4D92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508134">
                <a:off x="-23" y="3503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49" name="Freeform 325">
                <a:extLst>
                  <a:ext uri="{FF2B5EF4-FFF2-40B4-BE49-F238E27FC236}">
                    <a16:creationId xmlns:a16="http://schemas.microsoft.com/office/drawing/2014/main" id="{FE8203EB-B820-B54F-BD0A-1B372CC181E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284068">
                <a:off x="1171" y="2885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50" name="Freeform 326">
                <a:extLst>
                  <a:ext uri="{FF2B5EF4-FFF2-40B4-BE49-F238E27FC236}">
                    <a16:creationId xmlns:a16="http://schemas.microsoft.com/office/drawing/2014/main" id="{3FC12A81-AF33-6649-A063-DE94B2D015B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9272242" flipV="1">
                <a:off x="947" y="2023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51" name="Freeform 327">
                <a:extLst>
                  <a:ext uri="{FF2B5EF4-FFF2-40B4-BE49-F238E27FC236}">
                    <a16:creationId xmlns:a16="http://schemas.microsoft.com/office/drawing/2014/main" id="{9600B04B-60CF-DF44-BA8A-7798EA24284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63450" flipH="1">
                <a:off x="503" y="2201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52" name="Freeform 328">
                <a:extLst>
                  <a:ext uri="{FF2B5EF4-FFF2-40B4-BE49-F238E27FC236}">
                    <a16:creationId xmlns:a16="http://schemas.microsoft.com/office/drawing/2014/main" id="{4271D316-6A09-1A42-9D21-BAC134F1370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212" y="853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53" name="Freeform 329">
                <a:extLst>
                  <a:ext uri="{FF2B5EF4-FFF2-40B4-BE49-F238E27FC236}">
                    <a16:creationId xmlns:a16="http://schemas.microsoft.com/office/drawing/2014/main" id="{CA670A82-0D5E-2B49-86FF-3EC56078DEA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98" y="449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54" name="Freeform 330">
                <a:extLst>
                  <a:ext uri="{FF2B5EF4-FFF2-40B4-BE49-F238E27FC236}">
                    <a16:creationId xmlns:a16="http://schemas.microsoft.com/office/drawing/2014/main" id="{5AF01736-5135-7C40-840B-4356CAA0777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-18" y="1102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55" name="Freeform 331">
                <a:extLst>
                  <a:ext uri="{FF2B5EF4-FFF2-40B4-BE49-F238E27FC236}">
                    <a16:creationId xmlns:a16="http://schemas.microsoft.com/office/drawing/2014/main" id="{59BBE4ED-A2E5-3746-8E9A-1F6E61C9546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723" y="1613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56" name="Freeform 332">
                <a:extLst>
                  <a:ext uri="{FF2B5EF4-FFF2-40B4-BE49-F238E27FC236}">
                    <a16:creationId xmlns:a16="http://schemas.microsoft.com/office/drawing/2014/main" id="{012F3030-183A-AB48-AD36-296B80EA630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806" y="-19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57" name="Freeform 333">
                <a:extLst>
                  <a:ext uri="{FF2B5EF4-FFF2-40B4-BE49-F238E27FC236}">
                    <a16:creationId xmlns:a16="http://schemas.microsoft.com/office/drawing/2014/main" id="{40EA2805-0CF7-9A47-8FF4-86334F714BD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987" y="82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58" name="Freeform 334">
                <a:extLst>
                  <a:ext uri="{FF2B5EF4-FFF2-40B4-BE49-F238E27FC236}">
                    <a16:creationId xmlns:a16="http://schemas.microsoft.com/office/drawing/2014/main" id="{DD9AAD96-A1E7-8C45-B4B5-52FC776393B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3318475">
                <a:off x="188" y="-111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59" name="Freeform 335">
                <a:extLst>
                  <a:ext uri="{FF2B5EF4-FFF2-40B4-BE49-F238E27FC236}">
                    <a16:creationId xmlns:a16="http://schemas.microsoft.com/office/drawing/2014/main" id="{794646E8-2ABA-1E48-9FBB-56B2DB1583A8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0976686" flipH="1">
                <a:off x="854" y="1245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60" name="Freeform 336">
                <a:extLst>
                  <a:ext uri="{FF2B5EF4-FFF2-40B4-BE49-F238E27FC236}">
                    <a16:creationId xmlns:a16="http://schemas.microsoft.com/office/drawing/2014/main" id="{48C933F6-0B35-A74F-B6EE-D330C84CAD0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87" y="935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61" name="Freeform 337">
                <a:extLst>
                  <a:ext uri="{FF2B5EF4-FFF2-40B4-BE49-F238E27FC236}">
                    <a16:creationId xmlns:a16="http://schemas.microsoft.com/office/drawing/2014/main" id="{8D2F19D8-C893-3241-8530-E1EBC433D1D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6244410" flipH="1">
                <a:off x="1489" y="1446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62" name="Freeform 338">
                <a:extLst>
                  <a:ext uri="{FF2B5EF4-FFF2-40B4-BE49-F238E27FC236}">
                    <a16:creationId xmlns:a16="http://schemas.microsoft.com/office/drawing/2014/main" id="{13A122C9-8557-1A41-BC8C-97D66BD758B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428453">
                <a:off x="-160" y="1667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63" name="Freeform 339">
                <a:extLst>
                  <a:ext uri="{FF2B5EF4-FFF2-40B4-BE49-F238E27FC236}">
                    <a16:creationId xmlns:a16="http://schemas.microsoft.com/office/drawing/2014/main" id="{1AFAD6D7-8AB0-3246-A97A-9069D534C51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284068">
                <a:off x="1298" y="92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64" name="Freeform 340">
                <a:extLst>
                  <a:ext uri="{FF2B5EF4-FFF2-40B4-BE49-F238E27FC236}">
                    <a16:creationId xmlns:a16="http://schemas.microsoft.com/office/drawing/2014/main" id="{2D4709DE-3AA7-7540-A53F-942BCC37F9F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9272242" flipV="1">
                <a:off x="930" y="67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65" name="Freeform 341">
                <a:extLst>
                  <a:ext uri="{FF2B5EF4-FFF2-40B4-BE49-F238E27FC236}">
                    <a16:creationId xmlns:a16="http://schemas.microsoft.com/office/drawing/2014/main" id="{0FBB056A-836D-FB4B-97EC-6C5CB320A19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63450" flipH="1">
                <a:off x="-18" y="221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66" name="Freeform 342">
                <a:extLst>
                  <a:ext uri="{FF2B5EF4-FFF2-40B4-BE49-F238E27FC236}">
                    <a16:creationId xmlns:a16="http://schemas.microsoft.com/office/drawing/2014/main" id="{887D9D95-F84F-A644-90AB-BE08E65BD30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307" y="853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67" name="Freeform 343">
                <a:extLst>
                  <a:ext uri="{FF2B5EF4-FFF2-40B4-BE49-F238E27FC236}">
                    <a16:creationId xmlns:a16="http://schemas.microsoft.com/office/drawing/2014/main" id="{529ED127-1646-514A-B917-CC91334CB66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193" y="449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68" name="Freeform 344">
                <a:extLst>
                  <a:ext uri="{FF2B5EF4-FFF2-40B4-BE49-F238E27FC236}">
                    <a16:creationId xmlns:a16="http://schemas.microsoft.com/office/drawing/2014/main" id="{DCF165D3-E8F7-2B4C-A97D-B52C6B0AEE1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077" y="1102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69" name="Freeform 345">
                <a:extLst>
                  <a:ext uri="{FF2B5EF4-FFF2-40B4-BE49-F238E27FC236}">
                    <a16:creationId xmlns:a16="http://schemas.microsoft.com/office/drawing/2014/main" id="{6B2F9EE0-3BB3-9C4A-9A8E-51B6E71333D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818" y="1613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70" name="Freeform 346">
                <a:extLst>
                  <a:ext uri="{FF2B5EF4-FFF2-40B4-BE49-F238E27FC236}">
                    <a16:creationId xmlns:a16="http://schemas.microsoft.com/office/drawing/2014/main" id="{861BEEE6-3931-EA41-9702-442FB130E77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901" y="-19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71" name="Freeform 347">
                <a:extLst>
                  <a:ext uri="{FF2B5EF4-FFF2-40B4-BE49-F238E27FC236}">
                    <a16:creationId xmlns:a16="http://schemas.microsoft.com/office/drawing/2014/main" id="{8E7C6AAC-FB1A-4047-AF59-312F5650A14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082" y="82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72" name="Freeform 348">
                <a:extLst>
                  <a:ext uri="{FF2B5EF4-FFF2-40B4-BE49-F238E27FC236}">
                    <a16:creationId xmlns:a16="http://schemas.microsoft.com/office/drawing/2014/main" id="{5244B9B9-5F92-734E-AB4B-2C2909FC59D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3318475">
                <a:off x="2007" y="33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73" name="Freeform 349">
                <a:extLst>
                  <a:ext uri="{FF2B5EF4-FFF2-40B4-BE49-F238E27FC236}">
                    <a16:creationId xmlns:a16="http://schemas.microsoft.com/office/drawing/2014/main" id="{C6E1D553-8990-D546-A20A-2A3CB49FD33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0976686" flipH="1">
                <a:off x="2949" y="1245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74" name="Freeform 350">
                <a:extLst>
                  <a:ext uri="{FF2B5EF4-FFF2-40B4-BE49-F238E27FC236}">
                    <a16:creationId xmlns:a16="http://schemas.microsoft.com/office/drawing/2014/main" id="{6B1E5AF4-BC6F-AB40-A089-B14FB0CA174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910" y="1055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75" name="Freeform 351">
                <a:extLst>
                  <a:ext uri="{FF2B5EF4-FFF2-40B4-BE49-F238E27FC236}">
                    <a16:creationId xmlns:a16="http://schemas.microsoft.com/office/drawing/2014/main" id="{15293FAB-BEDF-1348-AFCF-07AE0511100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6244410" flipH="1">
                <a:off x="3584" y="1446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76" name="Freeform 352">
                <a:extLst>
                  <a:ext uri="{FF2B5EF4-FFF2-40B4-BE49-F238E27FC236}">
                    <a16:creationId xmlns:a16="http://schemas.microsoft.com/office/drawing/2014/main" id="{7005E759-4F28-1E49-8EBD-9D59E1042B4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428453">
                <a:off x="1935" y="1667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77" name="Freeform 353">
                <a:extLst>
                  <a:ext uri="{FF2B5EF4-FFF2-40B4-BE49-F238E27FC236}">
                    <a16:creationId xmlns:a16="http://schemas.microsoft.com/office/drawing/2014/main" id="{26577CA6-CD07-4A4F-8B0D-5AD8937F6AC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284068">
                <a:off x="3393" y="92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78" name="Freeform 354">
                <a:extLst>
                  <a:ext uri="{FF2B5EF4-FFF2-40B4-BE49-F238E27FC236}">
                    <a16:creationId xmlns:a16="http://schemas.microsoft.com/office/drawing/2014/main" id="{106B4EAB-DA81-6149-98C2-21EAAED3933A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9272242" flipV="1">
                <a:off x="3025" y="67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79" name="Freeform 355">
                <a:extLst>
                  <a:ext uri="{FF2B5EF4-FFF2-40B4-BE49-F238E27FC236}">
                    <a16:creationId xmlns:a16="http://schemas.microsoft.com/office/drawing/2014/main" id="{CB92D0C2-1A0D-CB4D-B278-3D631189367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63450" flipH="1">
                <a:off x="1849" y="221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80" name="Freeform 356">
                <a:extLst>
                  <a:ext uri="{FF2B5EF4-FFF2-40B4-BE49-F238E27FC236}">
                    <a16:creationId xmlns:a16="http://schemas.microsoft.com/office/drawing/2014/main" id="{10C85E90-CFD5-C746-8F7F-2CB937A626E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flipH="1">
                <a:off x="5077" y="850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81" name="Freeform 357">
                <a:extLst>
                  <a:ext uri="{FF2B5EF4-FFF2-40B4-BE49-F238E27FC236}">
                    <a16:creationId xmlns:a16="http://schemas.microsoft.com/office/drawing/2014/main" id="{F25CD339-D240-A144-995D-BF98679E662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289" y="458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82" name="Freeform 358">
                <a:extLst>
                  <a:ext uri="{FF2B5EF4-FFF2-40B4-BE49-F238E27FC236}">
                    <a16:creationId xmlns:a16="http://schemas.microsoft.com/office/drawing/2014/main" id="{F13854AD-5ABB-094A-9F4E-4C9D35F31E48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173" y="1111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83" name="Freeform 359">
                <a:extLst>
                  <a:ext uri="{FF2B5EF4-FFF2-40B4-BE49-F238E27FC236}">
                    <a16:creationId xmlns:a16="http://schemas.microsoft.com/office/drawing/2014/main" id="{F55CE18C-5692-9545-9B3F-4D48DAB808E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5094" y="1562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84" name="Freeform 360">
                <a:extLst>
                  <a:ext uri="{FF2B5EF4-FFF2-40B4-BE49-F238E27FC236}">
                    <a16:creationId xmlns:a16="http://schemas.microsoft.com/office/drawing/2014/main" id="{EB037B45-722E-9040-93A8-89A81744810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830" y="7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85" name="Freeform 361">
                <a:extLst>
                  <a:ext uri="{FF2B5EF4-FFF2-40B4-BE49-F238E27FC236}">
                    <a16:creationId xmlns:a16="http://schemas.microsoft.com/office/drawing/2014/main" id="{2D859612-94CC-3440-88B2-AED6BE9F447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3318475">
                <a:off x="4139" y="-65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86" name="Freeform 362">
                <a:extLst>
                  <a:ext uri="{FF2B5EF4-FFF2-40B4-BE49-F238E27FC236}">
                    <a16:creationId xmlns:a16="http://schemas.microsoft.com/office/drawing/2014/main" id="{30164A62-F30B-B840-9658-002ED1BD0F4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0976686" flipH="1">
                <a:off x="5045" y="1254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87" name="Freeform 363">
                <a:extLst>
                  <a:ext uri="{FF2B5EF4-FFF2-40B4-BE49-F238E27FC236}">
                    <a16:creationId xmlns:a16="http://schemas.microsoft.com/office/drawing/2014/main" id="{1983C104-8537-D04E-9D57-43FDD38939A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330" y="932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88" name="Freeform 364">
                <a:extLst>
                  <a:ext uri="{FF2B5EF4-FFF2-40B4-BE49-F238E27FC236}">
                    <a16:creationId xmlns:a16="http://schemas.microsoft.com/office/drawing/2014/main" id="{5F170D25-7C27-9F47-A70E-434E186E5F4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6244410" flipH="1">
                <a:off x="5174" y="3195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89" name="Freeform 365">
                <a:extLst>
                  <a:ext uri="{FF2B5EF4-FFF2-40B4-BE49-F238E27FC236}">
                    <a16:creationId xmlns:a16="http://schemas.microsoft.com/office/drawing/2014/main" id="{E088E847-E633-2944-A52D-918DDAE6267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428453">
                <a:off x="4163" y="1592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90" name="Freeform 366">
                <a:extLst>
                  <a:ext uri="{FF2B5EF4-FFF2-40B4-BE49-F238E27FC236}">
                    <a16:creationId xmlns:a16="http://schemas.microsoft.com/office/drawing/2014/main" id="{BBB18CFD-76B4-F547-B62E-D58EA923DA2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284068">
                <a:off x="4901" y="75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91" name="Freeform 367">
                <a:extLst>
                  <a:ext uri="{FF2B5EF4-FFF2-40B4-BE49-F238E27FC236}">
                    <a16:creationId xmlns:a16="http://schemas.microsoft.com/office/drawing/2014/main" id="{2BCC499A-683F-3E47-ABEB-504FCA06A681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1011466" flipV="1">
                <a:off x="5124" y="-8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92" name="Freeform 368">
                <a:extLst>
                  <a:ext uri="{FF2B5EF4-FFF2-40B4-BE49-F238E27FC236}">
                    <a16:creationId xmlns:a16="http://schemas.microsoft.com/office/drawing/2014/main" id="{415DF26E-C4AB-9748-9D7A-7636D65F524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63450" flipH="1">
                <a:off x="3825" y="446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93" name="Freeform 369">
                <a:extLst>
                  <a:ext uri="{FF2B5EF4-FFF2-40B4-BE49-F238E27FC236}">
                    <a16:creationId xmlns:a16="http://schemas.microsoft.com/office/drawing/2014/main" id="{8BEB6D3D-979B-A945-AF25-470A4668C87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521641">
                <a:off x="5099" y="2938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94" name="Freeform 370">
                <a:extLst>
                  <a:ext uri="{FF2B5EF4-FFF2-40B4-BE49-F238E27FC236}">
                    <a16:creationId xmlns:a16="http://schemas.microsoft.com/office/drawing/2014/main" id="{649F3D00-CA0B-8349-817A-82D1606041A1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289" y="2570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95" name="Freeform 371">
                <a:extLst>
                  <a:ext uri="{FF2B5EF4-FFF2-40B4-BE49-F238E27FC236}">
                    <a16:creationId xmlns:a16="http://schemas.microsoft.com/office/drawing/2014/main" id="{9A24F68B-DC49-4147-A999-3879DF18710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173" y="3223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96" name="Freeform 372">
                <a:extLst>
                  <a:ext uri="{FF2B5EF4-FFF2-40B4-BE49-F238E27FC236}">
                    <a16:creationId xmlns:a16="http://schemas.microsoft.com/office/drawing/2014/main" id="{5265FFED-0B91-8F42-B177-37FE40602D3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844778">
                <a:off x="5046" y="3593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97" name="Freeform 373">
                <a:extLst>
                  <a:ext uri="{FF2B5EF4-FFF2-40B4-BE49-F238E27FC236}">
                    <a16:creationId xmlns:a16="http://schemas.microsoft.com/office/drawing/2014/main" id="{DAAF8DE4-A492-0E43-ADEC-9514E5DAEE1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854" y="2023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98" name="Freeform 374">
                <a:extLst>
                  <a:ext uri="{FF2B5EF4-FFF2-40B4-BE49-F238E27FC236}">
                    <a16:creationId xmlns:a16="http://schemas.microsoft.com/office/drawing/2014/main" id="{8290A0C8-206B-D341-B3D2-06A136301A0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3318475">
                <a:off x="4103" y="199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99" name="Freeform 375">
                <a:extLst>
                  <a:ext uri="{FF2B5EF4-FFF2-40B4-BE49-F238E27FC236}">
                    <a16:creationId xmlns:a16="http://schemas.microsoft.com/office/drawing/2014/main" id="{F2B67644-61EA-5743-8C09-BECB651B340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0976686" flipH="1">
                <a:off x="4925" y="3667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400" name="Freeform 376">
                <a:extLst>
                  <a:ext uri="{FF2B5EF4-FFF2-40B4-BE49-F238E27FC236}">
                    <a16:creationId xmlns:a16="http://schemas.microsoft.com/office/drawing/2014/main" id="{A443C4BB-05C0-8B44-8C88-75DC8D5449A8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006" y="3176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401" name="Freeform 377">
                <a:extLst>
                  <a:ext uri="{FF2B5EF4-FFF2-40B4-BE49-F238E27FC236}">
                    <a16:creationId xmlns:a16="http://schemas.microsoft.com/office/drawing/2014/main" id="{DA418B08-5B6D-DE4F-B092-AB7B00EA71A1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820033">
                <a:off x="4163" y="3620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402" name="Freeform 378">
                <a:extLst>
                  <a:ext uri="{FF2B5EF4-FFF2-40B4-BE49-F238E27FC236}">
                    <a16:creationId xmlns:a16="http://schemas.microsoft.com/office/drawing/2014/main" id="{D6C4FC2F-01D8-834A-9F5A-3E3C893FEDC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284068">
                <a:off x="4589" y="255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403" name="Freeform 379">
                <a:extLst>
                  <a:ext uri="{FF2B5EF4-FFF2-40B4-BE49-F238E27FC236}">
                    <a16:creationId xmlns:a16="http://schemas.microsoft.com/office/drawing/2014/main" id="{5BC14E50-8EF3-E94D-B36E-643063131A9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5949041" flipV="1">
                <a:off x="5118" y="2093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404" name="Freeform 380">
                <a:extLst>
                  <a:ext uri="{FF2B5EF4-FFF2-40B4-BE49-F238E27FC236}">
                    <a16:creationId xmlns:a16="http://schemas.microsoft.com/office/drawing/2014/main" id="{560FB1F0-7C97-6B46-AA1A-63821619AC1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63450" flipH="1">
                <a:off x="3981" y="2402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</p:grpSp>
        <p:grpSp>
          <p:nvGrpSpPr>
            <p:cNvPr id="1033" name="Group 286">
              <a:extLst>
                <a:ext uri="{FF2B5EF4-FFF2-40B4-BE49-F238E27FC236}">
                  <a16:creationId xmlns:a16="http://schemas.microsoft.com/office/drawing/2014/main" id="{D40AA271-D14C-6D4A-898C-0EB270B2375C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20" y="298"/>
              <a:ext cx="5509" cy="141"/>
              <a:chOff x="150" y="543"/>
              <a:chExt cx="5309" cy="200"/>
            </a:xfrm>
          </p:grpSpPr>
          <p:sp>
            <p:nvSpPr>
              <p:cNvPr id="1311" name="AutoShape 287">
                <a:extLst>
                  <a:ext uri="{FF2B5EF4-FFF2-40B4-BE49-F238E27FC236}">
                    <a16:creationId xmlns:a16="http://schemas.microsoft.com/office/drawing/2014/main" id="{02AB224F-10B6-6C41-9DA3-3C27029D33C1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150" y="543"/>
                <a:ext cx="5309" cy="200"/>
              </a:xfrm>
              <a:prstGeom prst="roundRect">
                <a:avLst>
                  <a:gd name="adj" fmla="val 50000"/>
                </a:avLst>
              </a:prstGeom>
              <a:solidFill>
                <a:srgbClr val="808080">
                  <a:alpha val="50000"/>
                </a:srgb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12" name="Rectangle 288">
                <a:extLst>
                  <a:ext uri="{FF2B5EF4-FFF2-40B4-BE49-F238E27FC236}">
                    <a16:creationId xmlns:a16="http://schemas.microsoft.com/office/drawing/2014/main" id="{FEE308F7-7CFA-3944-AA5B-F9865D50B459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175" y="600"/>
                <a:ext cx="5251" cy="50"/>
              </a:xfrm>
              <a:prstGeom prst="rect">
                <a:avLst/>
              </a:prstGeom>
              <a:solidFill>
                <a:srgbClr val="808080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</p:grpSp>
        <p:grpSp>
          <p:nvGrpSpPr>
            <p:cNvPr id="1034" name="Group 289">
              <a:extLst>
                <a:ext uri="{FF2B5EF4-FFF2-40B4-BE49-F238E27FC236}">
                  <a16:creationId xmlns:a16="http://schemas.microsoft.com/office/drawing/2014/main" id="{1427E51D-F371-2242-8432-B815AAC70A4C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2" y="241"/>
              <a:ext cx="5509" cy="141"/>
              <a:chOff x="150" y="543"/>
              <a:chExt cx="5309" cy="200"/>
            </a:xfrm>
          </p:grpSpPr>
          <p:sp>
            <p:nvSpPr>
              <p:cNvPr id="1314" name="AutoShape 290">
                <a:extLst>
                  <a:ext uri="{FF2B5EF4-FFF2-40B4-BE49-F238E27FC236}">
                    <a16:creationId xmlns:a16="http://schemas.microsoft.com/office/drawing/2014/main" id="{030DCFCF-B893-2D49-AB99-5A3EA37DA3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" y="543"/>
                <a:ext cx="5309" cy="200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B2B2B2">
                      <a:gamma/>
                      <a:shade val="46275"/>
                      <a:invGamma/>
                    </a:srgbClr>
                  </a:gs>
                  <a:gs pos="50000">
                    <a:srgbClr val="B2B2B2"/>
                  </a:gs>
                  <a:gs pos="100000">
                    <a:srgbClr val="B2B2B2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15" name="Rectangle 291">
                <a:extLst>
                  <a:ext uri="{FF2B5EF4-FFF2-40B4-BE49-F238E27FC236}">
                    <a16:creationId xmlns:a16="http://schemas.microsoft.com/office/drawing/2014/main" id="{77B7ACBE-0DE8-C447-B0B1-9E28505E19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" y="600"/>
                <a:ext cx="5251" cy="50"/>
              </a:xfrm>
              <a:prstGeom prst="rect">
                <a:avLst/>
              </a:prstGeom>
              <a:gradFill rotWithShape="0">
                <a:gsLst>
                  <a:gs pos="0">
                    <a:srgbClr val="B2B2B2"/>
                  </a:gs>
                  <a:gs pos="50000">
                    <a:srgbClr val="B2B2B2">
                      <a:gamma/>
                      <a:tint val="27451"/>
                      <a:invGamma/>
                    </a:srgbClr>
                  </a:gs>
                  <a:gs pos="100000">
                    <a:srgbClr val="B2B2B2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</p:grpSp>
        <p:sp>
          <p:nvSpPr>
            <p:cNvPr id="1316" name="Freeform 292">
              <a:extLst>
                <a:ext uri="{FF2B5EF4-FFF2-40B4-BE49-F238E27FC236}">
                  <a16:creationId xmlns:a16="http://schemas.microsoft.com/office/drawing/2014/main" id="{34B28F56-D081-BA4B-B75F-A13A5FC6CE85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97" y="300"/>
              <a:ext cx="866" cy="795"/>
            </a:xfrm>
            <a:custGeom>
              <a:avLst/>
              <a:gdLst/>
              <a:ahLst/>
              <a:cxnLst>
                <a:cxn ang="0">
                  <a:pos x="17" y="180"/>
                </a:cxn>
                <a:cxn ang="0">
                  <a:pos x="284" y="720"/>
                </a:cxn>
                <a:cxn ang="0">
                  <a:pos x="380" y="687"/>
                </a:cxn>
                <a:cxn ang="0">
                  <a:pos x="647" y="249"/>
                </a:cxn>
                <a:cxn ang="0">
                  <a:pos x="716" y="138"/>
                </a:cxn>
                <a:cxn ang="0">
                  <a:pos x="182" y="0"/>
                </a:cxn>
                <a:cxn ang="0">
                  <a:pos x="17" y="180"/>
                </a:cxn>
              </a:cxnLst>
              <a:rect l="0" t="0" r="r" b="b"/>
              <a:pathLst>
                <a:path w="866" h="795">
                  <a:moveTo>
                    <a:pt x="17" y="180"/>
                  </a:moveTo>
                  <a:cubicBezTo>
                    <a:pt x="49" y="413"/>
                    <a:pt x="206" y="636"/>
                    <a:pt x="284" y="720"/>
                  </a:cubicBezTo>
                  <a:cubicBezTo>
                    <a:pt x="359" y="795"/>
                    <a:pt x="422" y="771"/>
                    <a:pt x="380" y="687"/>
                  </a:cubicBezTo>
                  <a:cubicBezTo>
                    <a:pt x="284" y="378"/>
                    <a:pt x="197" y="183"/>
                    <a:pt x="647" y="249"/>
                  </a:cubicBezTo>
                  <a:cubicBezTo>
                    <a:pt x="866" y="276"/>
                    <a:pt x="791" y="175"/>
                    <a:pt x="716" y="138"/>
                  </a:cubicBezTo>
                  <a:cubicBezTo>
                    <a:pt x="575" y="63"/>
                    <a:pt x="317" y="6"/>
                    <a:pt x="182" y="0"/>
                  </a:cubicBezTo>
                  <a:cubicBezTo>
                    <a:pt x="95" y="0"/>
                    <a:pt x="0" y="32"/>
                    <a:pt x="17" y="180"/>
                  </a:cubicBezTo>
                  <a:close/>
                </a:path>
              </a:pathLst>
            </a:custGeom>
            <a:solidFill>
              <a:srgbClr val="808080">
                <a:alpha val="50000"/>
              </a:srgbClr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lvl1pPr eaLnBrk="0" hangingPunct="0">
                <a:defRPr sz="36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36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36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36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36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it-IT" altLang="it-IT"/>
            </a:p>
          </p:txBody>
        </p:sp>
        <p:grpSp>
          <p:nvGrpSpPr>
            <p:cNvPr id="1036" name="Group 293">
              <a:extLst>
                <a:ext uri="{FF2B5EF4-FFF2-40B4-BE49-F238E27FC236}">
                  <a16:creationId xmlns:a16="http://schemas.microsoft.com/office/drawing/2014/main" id="{0ABBE546-8453-E941-B373-20855CA6485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36" y="94"/>
              <a:ext cx="790" cy="737"/>
              <a:chOff x="138" y="104"/>
              <a:chExt cx="790" cy="737"/>
            </a:xfrm>
          </p:grpSpPr>
          <p:sp>
            <p:nvSpPr>
              <p:cNvPr id="1318" name="Freeform 294">
                <a:extLst>
                  <a:ext uri="{FF2B5EF4-FFF2-40B4-BE49-F238E27FC236}">
                    <a16:creationId xmlns:a16="http://schemas.microsoft.com/office/drawing/2014/main" id="{DCD99D61-3C4B-C849-885F-D1AD47BE4F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8" y="115"/>
                <a:ext cx="790" cy="726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mpd="sng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19" name="Freeform 295">
                <a:extLst>
                  <a:ext uri="{FF2B5EF4-FFF2-40B4-BE49-F238E27FC236}">
                    <a16:creationId xmlns:a16="http://schemas.microsoft.com/office/drawing/2014/main" id="{85A40713-97E2-6C49-B995-51552D0327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" y="119"/>
                <a:ext cx="181" cy="533"/>
              </a:xfrm>
              <a:custGeom>
                <a:avLst/>
                <a:gdLst/>
                <a:ahLst/>
                <a:cxnLst>
                  <a:cxn ang="0">
                    <a:pos x="60" y="12"/>
                  </a:cxn>
                  <a:cxn ang="0">
                    <a:pos x="2" y="153"/>
                  </a:cxn>
                  <a:cxn ang="0">
                    <a:pos x="63" y="366"/>
                  </a:cxn>
                  <a:cxn ang="0">
                    <a:pos x="146" y="512"/>
                  </a:cxn>
                  <a:cxn ang="0">
                    <a:pos x="156" y="489"/>
                  </a:cxn>
                  <a:cxn ang="0">
                    <a:pos x="74" y="294"/>
                  </a:cxn>
                  <a:cxn ang="0">
                    <a:pos x="63" y="155"/>
                  </a:cxn>
                  <a:cxn ang="0">
                    <a:pos x="98" y="53"/>
                  </a:cxn>
                  <a:cxn ang="0">
                    <a:pos x="135" y="32"/>
                  </a:cxn>
                  <a:cxn ang="0">
                    <a:pos x="179" y="16"/>
                  </a:cxn>
                  <a:cxn ang="0">
                    <a:pos x="146" y="2"/>
                  </a:cxn>
                  <a:cxn ang="0">
                    <a:pos x="93" y="2"/>
                  </a:cxn>
                  <a:cxn ang="0">
                    <a:pos x="60" y="12"/>
                  </a:cxn>
                </a:cxnLst>
                <a:rect l="0" t="0" r="r" b="b"/>
                <a:pathLst>
                  <a:path w="181" h="533">
                    <a:moveTo>
                      <a:pt x="60" y="12"/>
                    </a:moveTo>
                    <a:cubicBezTo>
                      <a:pt x="18" y="35"/>
                      <a:pt x="0" y="83"/>
                      <a:pt x="2" y="153"/>
                    </a:cubicBezTo>
                    <a:cubicBezTo>
                      <a:pt x="3" y="212"/>
                      <a:pt x="39" y="306"/>
                      <a:pt x="63" y="366"/>
                    </a:cubicBezTo>
                    <a:cubicBezTo>
                      <a:pt x="87" y="426"/>
                      <a:pt x="131" y="492"/>
                      <a:pt x="146" y="512"/>
                    </a:cubicBezTo>
                    <a:cubicBezTo>
                      <a:pt x="162" y="533"/>
                      <a:pt x="168" y="526"/>
                      <a:pt x="156" y="489"/>
                    </a:cubicBezTo>
                    <a:cubicBezTo>
                      <a:pt x="144" y="453"/>
                      <a:pt x="90" y="350"/>
                      <a:pt x="74" y="294"/>
                    </a:cubicBezTo>
                    <a:cubicBezTo>
                      <a:pt x="59" y="239"/>
                      <a:pt x="59" y="196"/>
                      <a:pt x="63" y="155"/>
                    </a:cubicBezTo>
                    <a:cubicBezTo>
                      <a:pt x="67" y="115"/>
                      <a:pt x="86" y="74"/>
                      <a:pt x="98" y="53"/>
                    </a:cubicBezTo>
                    <a:cubicBezTo>
                      <a:pt x="110" y="33"/>
                      <a:pt x="121" y="39"/>
                      <a:pt x="135" y="32"/>
                    </a:cubicBezTo>
                    <a:cubicBezTo>
                      <a:pt x="148" y="26"/>
                      <a:pt x="177" y="21"/>
                      <a:pt x="179" y="16"/>
                    </a:cubicBezTo>
                    <a:cubicBezTo>
                      <a:pt x="181" y="11"/>
                      <a:pt x="161" y="4"/>
                      <a:pt x="146" y="2"/>
                    </a:cubicBezTo>
                    <a:cubicBezTo>
                      <a:pt x="132" y="0"/>
                      <a:pt x="107" y="1"/>
                      <a:pt x="93" y="2"/>
                    </a:cubicBezTo>
                    <a:cubicBezTo>
                      <a:pt x="78" y="4"/>
                      <a:pt x="74" y="0"/>
                      <a:pt x="60" y="12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shade val="75686"/>
                      <a:invGamma/>
                    </a:schemeClr>
                  </a:gs>
                  <a:gs pos="100000">
                    <a:schemeClr val="accent1"/>
                  </a:gs>
                </a:gsLst>
                <a:lin ang="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20" name="Freeform 296">
                <a:extLst>
                  <a:ext uri="{FF2B5EF4-FFF2-40B4-BE49-F238E27FC236}">
                    <a16:creationId xmlns:a16="http://schemas.microsoft.com/office/drawing/2014/main" id="{DC5647EB-BB14-F541-ACF9-38CFDF9843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0" y="104"/>
                <a:ext cx="666" cy="195"/>
              </a:xfrm>
              <a:custGeom>
                <a:avLst/>
                <a:gdLst/>
                <a:ahLst/>
                <a:cxnLst>
                  <a:cxn ang="0">
                    <a:pos x="10" y="32"/>
                  </a:cxn>
                  <a:cxn ang="0">
                    <a:pos x="72" y="3"/>
                  </a:cxn>
                  <a:cxn ang="0">
                    <a:pos x="214" y="16"/>
                  </a:cxn>
                  <a:cxn ang="0">
                    <a:pos x="440" y="74"/>
                  </a:cxn>
                  <a:cxn ang="0">
                    <a:pos x="604" y="140"/>
                  </a:cxn>
                  <a:cxn ang="0">
                    <a:pos x="653" y="182"/>
                  </a:cxn>
                  <a:cxn ang="0">
                    <a:pos x="638" y="186"/>
                  </a:cxn>
                  <a:cxn ang="0">
                    <a:pos x="483" y="129"/>
                  </a:cxn>
                  <a:cxn ang="0">
                    <a:pos x="244" y="64"/>
                  </a:cxn>
                  <a:cxn ang="0">
                    <a:pos x="107" y="51"/>
                  </a:cxn>
                  <a:cxn ang="0">
                    <a:pos x="55" y="74"/>
                  </a:cxn>
                  <a:cxn ang="0">
                    <a:pos x="10" y="50"/>
                  </a:cxn>
                  <a:cxn ang="0">
                    <a:pos x="10" y="32"/>
                  </a:cxn>
                </a:cxnLst>
                <a:rect l="0" t="0" r="r" b="b"/>
                <a:pathLst>
                  <a:path w="666" h="195">
                    <a:moveTo>
                      <a:pt x="10" y="32"/>
                    </a:moveTo>
                    <a:cubicBezTo>
                      <a:pt x="20" y="24"/>
                      <a:pt x="38" y="6"/>
                      <a:pt x="72" y="3"/>
                    </a:cubicBezTo>
                    <a:cubicBezTo>
                      <a:pt x="106" y="0"/>
                      <a:pt x="153" y="4"/>
                      <a:pt x="214" y="16"/>
                    </a:cubicBezTo>
                    <a:cubicBezTo>
                      <a:pt x="275" y="28"/>
                      <a:pt x="375" y="53"/>
                      <a:pt x="440" y="74"/>
                    </a:cubicBezTo>
                    <a:cubicBezTo>
                      <a:pt x="505" y="95"/>
                      <a:pt x="568" y="122"/>
                      <a:pt x="604" y="140"/>
                    </a:cubicBezTo>
                    <a:cubicBezTo>
                      <a:pt x="640" y="158"/>
                      <a:pt x="647" y="174"/>
                      <a:pt x="653" y="182"/>
                    </a:cubicBezTo>
                    <a:cubicBezTo>
                      <a:pt x="659" y="190"/>
                      <a:pt x="666" y="195"/>
                      <a:pt x="638" y="186"/>
                    </a:cubicBezTo>
                    <a:cubicBezTo>
                      <a:pt x="609" y="177"/>
                      <a:pt x="548" y="150"/>
                      <a:pt x="483" y="129"/>
                    </a:cubicBezTo>
                    <a:cubicBezTo>
                      <a:pt x="416" y="109"/>
                      <a:pt x="306" y="78"/>
                      <a:pt x="244" y="64"/>
                    </a:cubicBezTo>
                    <a:cubicBezTo>
                      <a:pt x="181" y="51"/>
                      <a:pt x="139" y="49"/>
                      <a:pt x="107" y="51"/>
                    </a:cubicBezTo>
                    <a:cubicBezTo>
                      <a:pt x="76" y="53"/>
                      <a:pt x="71" y="75"/>
                      <a:pt x="55" y="74"/>
                    </a:cubicBezTo>
                    <a:cubicBezTo>
                      <a:pt x="39" y="74"/>
                      <a:pt x="18" y="57"/>
                      <a:pt x="10" y="50"/>
                    </a:cubicBezTo>
                    <a:cubicBezTo>
                      <a:pt x="2" y="43"/>
                      <a:pt x="0" y="40"/>
                      <a:pt x="10" y="32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shade val="75686"/>
                      <a:invGamma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21" name="Freeform 297">
                <a:extLst>
                  <a:ext uri="{FF2B5EF4-FFF2-40B4-BE49-F238E27FC236}">
                    <a16:creationId xmlns:a16="http://schemas.microsoft.com/office/drawing/2014/main" id="{DD2A9D57-336F-E440-B6F7-CF762BFB76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" y="300"/>
                <a:ext cx="430" cy="417"/>
              </a:xfrm>
              <a:custGeom>
                <a:avLst/>
                <a:gdLst/>
                <a:ahLst/>
                <a:cxnLst>
                  <a:cxn ang="0">
                    <a:pos x="54" y="275"/>
                  </a:cxn>
                  <a:cxn ang="0">
                    <a:pos x="388" y="33"/>
                  </a:cxn>
                  <a:cxn ang="0">
                    <a:pos x="1323" y="74"/>
                  </a:cxn>
                  <a:cxn ang="0">
                    <a:pos x="1448" y="149"/>
                  </a:cxn>
                  <a:cxn ang="0">
                    <a:pos x="730" y="108"/>
                  </a:cxn>
                  <a:cxn ang="0">
                    <a:pos x="305" y="216"/>
                  </a:cxn>
                  <a:cxn ang="0">
                    <a:pos x="146" y="525"/>
                  </a:cxn>
                  <a:cxn ang="0">
                    <a:pos x="246" y="1126"/>
                  </a:cxn>
                  <a:cxn ang="0">
                    <a:pos x="338" y="1435"/>
                  </a:cxn>
                  <a:cxn ang="0">
                    <a:pos x="280" y="1435"/>
                  </a:cxn>
                  <a:cxn ang="0">
                    <a:pos x="121" y="1034"/>
                  </a:cxn>
                  <a:cxn ang="0">
                    <a:pos x="38" y="617"/>
                  </a:cxn>
                  <a:cxn ang="0">
                    <a:pos x="54" y="275"/>
                  </a:cxn>
                </a:cxnLst>
                <a:rect l="0" t="0" r="r" b="b"/>
                <a:pathLst>
                  <a:path w="1547" h="1502">
                    <a:moveTo>
                      <a:pt x="54" y="275"/>
                    </a:moveTo>
                    <a:cubicBezTo>
                      <a:pt x="112" y="178"/>
                      <a:pt x="177" y="66"/>
                      <a:pt x="388" y="33"/>
                    </a:cubicBezTo>
                    <a:cubicBezTo>
                      <a:pt x="599" y="0"/>
                      <a:pt x="1146" y="55"/>
                      <a:pt x="1323" y="74"/>
                    </a:cubicBezTo>
                    <a:cubicBezTo>
                      <a:pt x="1500" y="93"/>
                      <a:pt x="1547" y="143"/>
                      <a:pt x="1448" y="149"/>
                    </a:cubicBezTo>
                    <a:cubicBezTo>
                      <a:pt x="1349" y="155"/>
                      <a:pt x="920" y="97"/>
                      <a:pt x="730" y="108"/>
                    </a:cubicBezTo>
                    <a:cubicBezTo>
                      <a:pt x="540" y="119"/>
                      <a:pt x="402" y="147"/>
                      <a:pt x="305" y="216"/>
                    </a:cubicBezTo>
                    <a:cubicBezTo>
                      <a:pt x="208" y="285"/>
                      <a:pt x="156" y="373"/>
                      <a:pt x="146" y="525"/>
                    </a:cubicBezTo>
                    <a:cubicBezTo>
                      <a:pt x="136" y="677"/>
                      <a:pt x="214" y="974"/>
                      <a:pt x="246" y="1126"/>
                    </a:cubicBezTo>
                    <a:cubicBezTo>
                      <a:pt x="278" y="1278"/>
                      <a:pt x="332" y="1383"/>
                      <a:pt x="338" y="1435"/>
                    </a:cubicBezTo>
                    <a:cubicBezTo>
                      <a:pt x="344" y="1487"/>
                      <a:pt x="316" y="1502"/>
                      <a:pt x="280" y="1435"/>
                    </a:cubicBezTo>
                    <a:cubicBezTo>
                      <a:pt x="244" y="1368"/>
                      <a:pt x="161" y="1170"/>
                      <a:pt x="121" y="1034"/>
                    </a:cubicBezTo>
                    <a:cubicBezTo>
                      <a:pt x="81" y="898"/>
                      <a:pt x="49" y="743"/>
                      <a:pt x="38" y="617"/>
                    </a:cubicBezTo>
                    <a:cubicBezTo>
                      <a:pt x="27" y="491"/>
                      <a:pt x="0" y="375"/>
                      <a:pt x="54" y="275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/>
                  </a:gs>
                  <a:gs pos="50000">
                    <a:schemeClr val="accent1">
                      <a:gamma/>
                      <a:tint val="15294"/>
                      <a:invGamma/>
                    </a:schemeClr>
                  </a:gs>
                  <a:gs pos="100000">
                    <a:schemeClr val="accent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  <p:sp>
            <p:nvSpPr>
              <p:cNvPr id="1322" name="Freeform 298">
                <a:extLst>
                  <a:ext uri="{FF2B5EF4-FFF2-40B4-BE49-F238E27FC236}">
                    <a16:creationId xmlns:a16="http://schemas.microsoft.com/office/drawing/2014/main" id="{572A97A2-265F-B34E-B714-61FADA0864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" y="249"/>
                <a:ext cx="256" cy="254"/>
              </a:xfrm>
              <a:custGeom>
                <a:avLst/>
                <a:gdLst/>
                <a:ahLst/>
                <a:cxnLst>
                  <a:cxn ang="0">
                    <a:pos x="14" y="164"/>
                  </a:cxn>
                  <a:cxn ang="0">
                    <a:pos x="216" y="33"/>
                  </a:cxn>
                  <a:cxn ang="0">
                    <a:pos x="871" y="217"/>
                  </a:cxn>
                  <a:cxn ang="0">
                    <a:pos x="613" y="258"/>
                  </a:cxn>
                  <a:cxn ang="0">
                    <a:pos x="396" y="400"/>
                  </a:cxn>
                  <a:cxn ang="0">
                    <a:pos x="287" y="576"/>
                  </a:cxn>
                  <a:cxn ang="0">
                    <a:pos x="262" y="843"/>
                  </a:cxn>
                  <a:cxn ang="0">
                    <a:pos x="14" y="164"/>
                  </a:cxn>
                </a:cxnLst>
                <a:rect l="0" t="0" r="r" b="b"/>
                <a:pathLst>
                  <a:path w="921" h="912">
                    <a:moveTo>
                      <a:pt x="14" y="164"/>
                    </a:moveTo>
                    <a:cubicBezTo>
                      <a:pt x="0" y="66"/>
                      <a:pt x="67" y="0"/>
                      <a:pt x="216" y="33"/>
                    </a:cubicBezTo>
                    <a:cubicBezTo>
                      <a:pt x="419" y="54"/>
                      <a:pt x="487" y="8"/>
                      <a:pt x="871" y="217"/>
                    </a:cubicBezTo>
                    <a:cubicBezTo>
                      <a:pt x="921" y="234"/>
                      <a:pt x="692" y="228"/>
                      <a:pt x="613" y="258"/>
                    </a:cubicBezTo>
                    <a:cubicBezTo>
                      <a:pt x="534" y="288"/>
                      <a:pt x="450" y="347"/>
                      <a:pt x="396" y="400"/>
                    </a:cubicBezTo>
                    <a:cubicBezTo>
                      <a:pt x="342" y="453"/>
                      <a:pt x="309" y="502"/>
                      <a:pt x="287" y="576"/>
                    </a:cubicBezTo>
                    <a:cubicBezTo>
                      <a:pt x="265" y="650"/>
                      <a:pt x="308" y="912"/>
                      <a:pt x="262" y="843"/>
                    </a:cubicBezTo>
                    <a:cubicBezTo>
                      <a:pt x="45" y="626"/>
                      <a:pt x="59" y="295"/>
                      <a:pt x="14" y="16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tint val="12157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it-IT" altLang="it-IT"/>
              </a:p>
            </p:txBody>
          </p:sp>
        </p:grpSp>
      </p:grpSp>
      <p:sp>
        <p:nvSpPr>
          <p:cNvPr id="1027" name="Rectangle 385">
            <a:extLst>
              <a:ext uri="{FF2B5EF4-FFF2-40B4-BE49-F238E27FC236}">
                <a16:creationId xmlns:a16="http://schemas.microsoft.com/office/drawing/2014/main" id="{DFCBFC86-2945-F443-9DE4-FE654BB0B9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609600"/>
            <a:ext cx="7620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Click to edit Master title style</a:t>
            </a:r>
          </a:p>
        </p:txBody>
      </p:sp>
      <p:sp>
        <p:nvSpPr>
          <p:cNvPr id="1028" name="Rectangle 386">
            <a:extLst>
              <a:ext uri="{FF2B5EF4-FFF2-40B4-BE49-F238E27FC236}">
                <a16:creationId xmlns:a16="http://schemas.microsoft.com/office/drawing/2014/main" id="{8E5C88DF-8A15-F346-AAB6-30119831BD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Click to edit Master text styles</a:t>
            </a:r>
          </a:p>
          <a:p>
            <a:pPr lvl="1"/>
            <a:r>
              <a:rPr lang="it-IT" altLang="it-IT"/>
              <a:t>Second level</a:t>
            </a:r>
          </a:p>
          <a:p>
            <a:pPr lvl="2"/>
            <a:r>
              <a:rPr lang="it-IT" altLang="it-IT"/>
              <a:t>Third level</a:t>
            </a:r>
          </a:p>
          <a:p>
            <a:pPr lvl="3"/>
            <a:r>
              <a:rPr lang="it-IT" altLang="it-IT"/>
              <a:t>Fourth level</a:t>
            </a:r>
          </a:p>
          <a:p>
            <a:pPr lvl="4"/>
            <a:r>
              <a:rPr lang="it-IT" altLang="it-IT"/>
              <a:t>Fifth level</a:t>
            </a:r>
          </a:p>
        </p:txBody>
      </p:sp>
      <p:sp>
        <p:nvSpPr>
          <p:cNvPr id="1411" name="Rectangle 387">
            <a:extLst>
              <a:ext uri="{FF2B5EF4-FFF2-40B4-BE49-F238E27FC236}">
                <a16:creationId xmlns:a16="http://schemas.microsoft.com/office/drawing/2014/main" id="{111BA35D-B0C0-B548-9DFC-B29B7471292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412" name="Rectangle 388">
            <a:extLst>
              <a:ext uri="{FF2B5EF4-FFF2-40B4-BE49-F238E27FC236}">
                <a16:creationId xmlns:a16="http://schemas.microsoft.com/office/drawing/2014/main" id="{9EC42411-78EE-D748-B48B-7D821EADC3C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r>
              <a:rPr lang="it-IT" altLang="it-IT"/>
              <a:t>Alessandro Iannucci, 2022</a:t>
            </a:r>
          </a:p>
        </p:txBody>
      </p:sp>
      <p:sp>
        <p:nvSpPr>
          <p:cNvPr id="1413" name="Rectangle 389">
            <a:extLst>
              <a:ext uri="{FF2B5EF4-FFF2-40B4-BE49-F238E27FC236}">
                <a16:creationId xmlns:a16="http://schemas.microsoft.com/office/drawing/2014/main" id="{04354164-428C-1C44-8CD5-14FD99F6B20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78A7BE7F-68BF-7341-A6AA-B021C59EDBA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charset="0"/>
          <a:ea typeface="ＭＳ Ｐゴシック" pitchFamily="-107" charset="-128"/>
          <a:cs typeface="ＭＳ Ｐゴシック" pitchFamily="-107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charset="0"/>
          <a:ea typeface="ＭＳ Ｐゴシック" pitchFamily="-107" charset="-128"/>
          <a:cs typeface="ＭＳ Ｐゴシック" pitchFamily="-107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charset="0"/>
          <a:ea typeface="ＭＳ Ｐゴシック" pitchFamily="-107" charset="-128"/>
          <a:cs typeface="ＭＳ Ｐゴシック" pitchFamily="-107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charset="0"/>
          <a:ea typeface="ＭＳ Ｐゴシック" pitchFamily="-107" charset="-128"/>
          <a:cs typeface="ＭＳ Ｐゴシック" pitchFamily="-107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DE0BA6C9-0479-DB4B-8665-88D60AC619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60226" y="2320925"/>
            <a:ext cx="6740282" cy="876300"/>
          </a:xfrm>
        </p:spPr>
        <p:txBody>
          <a:bodyPr/>
          <a:lstStyle/>
          <a:p>
            <a:pPr algn="ctr" eaLnBrk="1" hangingPunct="1"/>
            <a:r>
              <a:rPr lang="it-IT" altLang="it-IT" sz="3600" b="1" dirty="0">
                <a:solidFill>
                  <a:srgbClr val="FF33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Potenze con esponente intero</a:t>
            </a:r>
          </a:p>
        </p:txBody>
      </p:sp>
      <p:sp>
        <p:nvSpPr>
          <p:cNvPr id="17411" name="Rectangle 4">
            <a:extLst>
              <a:ext uri="{FF2B5EF4-FFF2-40B4-BE49-F238E27FC236}">
                <a16:creationId xmlns:a16="http://schemas.microsoft.com/office/drawing/2014/main" id="{30DD8C36-696C-BF4E-BE30-76DCF35C13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23209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17412" name="Rectangle 5">
            <a:extLst>
              <a:ext uri="{FF2B5EF4-FFF2-40B4-BE49-F238E27FC236}">
                <a16:creationId xmlns:a16="http://schemas.microsoft.com/office/drawing/2014/main" id="{09E79E4B-B431-0245-ACC4-F43B05BC6B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063" y="24415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6087EC91-6710-6B4D-9BB3-F8EC329A3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it-IT" dirty="0"/>
              <a:t>Alessandro Iannucci, 2022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527559C9-B5E5-D547-A6F8-D3E42E3DA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8D1384-90F0-B74E-A18C-D5074CD2C3B2}" type="slidenum">
              <a:rPr lang="it-IT" altLang="it-IT" smtClean="0"/>
              <a:pPr>
                <a:defRPr/>
              </a:pPr>
              <a:t>1</a:t>
            </a:fld>
            <a:endParaRPr lang="it-IT" altLang="it-IT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7E9D492A-6DAC-534D-BC5C-45B2784F78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82550"/>
            <a:ext cx="8975725" cy="850900"/>
          </a:xfrm>
        </p:spPr>
        <p:txBody>
          <a:bodyPr/>
          <a:lstStyle/>
          <a:p>
            <a:pPr algn="ctr" eaLnBrk="1" hangingPunct="1"/>
            <a:r>
              <a:rPr lang="it-IT" altLang="it-IT" sz="3600" b="1" dirty="0">
                <a:solidFill>
                  <a:srgbClr val="FF33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Potenze con esponente intero negativo</a:t>
            </a:r>
          </a:p>
        </p:txBody>
      </p:sp>
      <p:sp>
        <p:nvSpPr>
          <p:cNvPr id="31747" name="Rectangle 4">
            <a:extLst>
              <a:ext uri="{FF2B5EF4-FFF2-40B4-BE49-F238E27FC236}">
                <a16:creationId xmlns:a16="http://schemas.microsoft.com/office/drawing/2014/main" id="{70D75913-DDFA-CE4A-BEA3-78A7247AA9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23209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31748" name="Rectangle 5">
            <a:extLst>
              <a:ext uri="{FF2B5EF4-FFF2-40B4-BE49-F238E27FC236}">
                <a16:creationId xmlns:a16="http://schemas.microsoft.com/office/drawing/2014/main" id="{7259D7D5-2FD4-9B45-8895-FA9C76AE02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063" y="24415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31749" name="Text Box 8">
            <a:extLst>
              <a:ext uri="{FF2B5EF4-FFF2-40B4-BE49-F238E27FC236}">
                <a16:creationId xmlns:a16="http://schemas.microsoft.com/office/drawing/2014/main" id="{BF380138-0240-F640-9E59-3B9F68A9E5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" y="965200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it-IT" altLang="it-IT" sz="3600">
              <a:latin typeface="Times New Roman" panose="02020603050405020304" pitchFamily="18" charset="0"/>
            </a:endParaRP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1300664-FBAE-5840-999A-4B561CC76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69303" y="6398262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it-IT" altLang="it-IT"/>
              <a:t>Alessandro Iannucci, 2022</a:t>
            </a:r>
            <a:endParaRPr lang="it-IT" alt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98EAB9E1-1FE0-894D-90CF-86DDED833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8D1384-90F0-B74E-A18C-D5074CD2C3B2}" type="slidenum">
              <a:rPr lang="it-IT" altLang="it-IT" smtClean="0"/>
              <a:pPr>
                <a:defRPr/>
              </a:pPr>
              <a:t>10</a:t>
            </a:fld>
            <a:endParaRPr lang="it-IT" altLang="it-IT"/>
          </a:p>
        </p:txBody>
      </p:sp>
      <p:grpSp>
        <p:nvGrpSpPr>
          <p:cNvPr id="4" name="Gruppo 3">
            <a:extLst>
              <a:ext uri="{FF2B5EF4-FFF2-40B4-BE49-F238E27FC236}">
                <a16:creationId xmlns:a16="http://schemas.microsoft.com/office/drawing/2014/main" id="{327C07DA-74F1-6F4C-AC08-BE3D585D6651}"/>
              </a:ext>
            </a:extLst>
          </p:cNvPr>
          <p:cNvGrpSpPr/>
          <p:nvPr/>
        </p:nvGrpSpPr>
        <p:grpSpPr>
          <a:xfrm>
            <a:off x="1010443" y="1151852"/>
            <a:ext cx="6954838" cy="5325148"/>
            <a:chOff x="1010443" y="1151852"/>
            <a:chExt cx="6954838" cy="5325148"/>
          </a:xfrm>
        </p:grpSpPr>
        <p:sp>
          <p:nvSpPr>
            <p:cNvPr id="31775" name="TextBox 15">
              <a:extLst>
                <a:ext uri="{FF2B5EF4-FFF2-40B4-BE49-F238E27FC236}">
                  <a16:creationId xmlns:a16="http://schemas.microsoft.com/office/drawing/2014/main" id="{679F9A30-0872-F54B-B64E-A0F965E253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10443" y="3845302"/>
              <a:ext cx="6954838" cy="1077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b="1" dirty="0">
                  <a:latin typeface="Times New Roman" panose="02020603050405020304" pitchFamily="18" charset="0"/>
                </a:rPr>
                <a:t>In generale, solo se l’esponente </a:t>
              </a:r>
              <a:r>
                <a:rPr lang="it-IT" altLang="it-IT" b="1" i="1" dirty="0" err="1">
                  <a:latin typeface="Times New Roman" panose="02020603050405020304" pitchFamily="18" charset="0"/>
                </a:rPr>
                <a:t>n</a:t>
              </a:r>
              <a:r>
                <a:rPr lang="it-IT" altLang="it-IT" b="1" dirty="0">
                  <a:latin typeface="Times New Roman" panose="02020603050405020304" pitchFamily="18" charset="0"/>
                </a:rPr>
                <a:t> è un numero naturale e la base </a:t>
              </a:r>
              <a:r>
                <a:rPr lang="it-IT" altLang="it-IT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a ≠ 0  </a:t>
              </a:r>
            </a:p>
          </p:txBody>
        </p:sp>
        <p:sp>
          <p:nvSpPr>
            <p:cNvPr id="31777" name="Rectangle 18">
              <a:extLst>
                <a:ext uri="{FF2B5EF4-FFF2-40B4-BE49-F238E27FC236}">
                  <a16:creationId xmlns:a16="http://schemas.microsoft.com/office/drawing/2014/main" id="{E77CC4E7-9301-6246-A34B-1BCA302580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6297" y="5953780"/>
              <a:ext cx="3193503" cy="52322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800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0</a:t>
              </a:r>
              <a:r>
                <a:rPr lang="it-IT" altLang="it-IT" sz="2800" b="1" baseline="300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-n</a:t>
              </a:r>
              <a:r>
                <a:rPr lang="it-IT" altLang="it-IT" sz="2800" b="1" dirty="0">
                  <a:latin typeface="Times New Roman" panose="02020603050405020304" pitchFamily="18" charset="0"/>
                </a:rPr>
                <a:t> non ha risultato </a:t>
              </a:r>
            </a:p>
          </p:txBody>
        </p:sp>
        <p:pic>
          <p:nvPicPr>
            <p:cNvPr id="6" name="Immagine 5">
              <a:extLst>
                <a:ext uri="{FF2B5EF4-FFF2-40B4-BE49-F238E27FC236}">
                  <a16:creationId xmlns:a16="http://schemas.microsoft.com/office/drawing/2014/main" id="{86918493-7BB6-624C-A27F-DA7BEFC13F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50999" y="1151852"/>
              <a:ext cx="6016261" cy="2592260"/>
            </a:xfrm>
            <a:prstGeom prst="rect">
              <a:avLst/>
            </a:prstGeom>
            <a:ln w="28575">
              <a:solidFill>
                <a:srgbClr val="FF0000"/>
              </a:solidFill>
            </a:ln>
          </p:spPr>
        </p:pic>
        <p:pic>
          <p:nvPicPr>
            <p:cNvPr id="8" name="Immagine 7">
              <a:extLst>
                <a:ext uri="{FF2B5EF4-FFF2-40B4-BE49-F238E27FC236}">
                  <a16:creationId xmlns:a16="http://schemas.microsoft.com/office/drawing/2014/main" id="{92FB0B5F-E74B-E148-9A17-BC76AA40480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568699" y="4904107"/>
              <a:ext cx="12065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4913586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DE0BA6C9-0479-DB4B-8665-88D60AC619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700" y="231094"/>
            <a:ext cx="8667750" cy="876300"/>
          </a:xfrm>
        </p:spPr>
        <p:txBody>
          <a:bodyPr/>
          <a:lstStyle/>
          <a:p>
            <a:pPr algn="ctr" eaLnBrk="1" hangingPunct="1"/>
            <a:r>
              <a:rPr lang="it-IT" altLang="it-IT" sz="3600" b="1" dirty="0">
                <a:solidFill>
                  <a:srgbClr val="FF33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Elevazione a potenza</a:t>
            </a:r>
          </a:p>
        </p:txBody>
      </p:sp>
      <p:sp>
        <p:nvSpPr>
          <p:cNvPr id="17411" name="Rectangle 4">
            <a:extLst>
              <a:ext uri="{FF2B5EF4-FFF2-40B4-BE49-F238E27FC236}">
                <a16:creationId xmlns:a16="http://schemas.microsoft.com/office/drawing/2014/main" id="{30DD8C36-696C-BF4E-BE30-76DCF35C13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23209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17412" name="Rectangle 5">
            <a:extLst>
              <a:ext uri="{FF2B5EF4-FFF2-40B4-BE49-F238E27FC236}">
                <a16:creationId xmlns:a16="http://schemas.microsoft.com/office/drawing/2014/main" id="{09E79E4B-B431-0245-ACC4-F43B05BC6B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063" y="24415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6087EC91-6710-6B4D-9BB3-F8EC329A3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it-IT"/>
              <a:t>Alessandro Iannucci, 2022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527559C9-B5E5-D547-A6F8-D3E42E3DA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8D1384-90F0-B74E-A18C-D5074CD2C3B2}" type="slidenum">
              <a:rPr lang="it-IT" altLang="it-IT" smtClean="0"/>
              <a:pPr>
                <a:defRPr/>
              </a:pPr>
              <a:t>2</a:t>
            </a:fld>
            <a:endParaRPr lang="it-IT" alt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2EAF6763-F044-4E4A-8428-5B3A8AFA65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243" y="1310615"/>
            <a:ext cx="3337112" cy="1908411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384E6507-C8CD-894F-BF70-6A0277C363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56319" y="1310615"/>
            <a:ext cx="3820216" cy="1815843"/>
          </a:xfrm>
          <a:prstGeom prst="rect">
            <a:avLst/>
          </a:prstGeom>
        </p:spPr>
      </p:pic>
      <p:sp>
        <p:nvSpPr>
          <p:cNvPr id="4" name="Ovale 3">
            <a:extLst>
              <a:ext uri="{FF2B5EF4-FFF2-40B4-BE49-F238E27FC236}">
                <a16:creationId xmlns:a16="http://schemas.microsoft.com/office/drawing/2014/main" id="{EB441CA2-670C-6149-9442-A04A150767A1}"/>
              </a:ext>
            </a:extLst>
          </p:cNvPr>
          <p:cNvSpPr/>
          <p:nvPr/>
        </p:nvSpPr>
        <p:spPr bwMode="auto">
          <a:xfrm>
            <a:off x="5002306" y="1581374"/>
            <a:ext cx="774550" cy="860201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D0050CE3-E616-0045-8E59-612C11934EB3}"/>
              </a:ext>
            </a:extLst>
          </p:cNvPr>
          <p:cNvCxnSpPr>
            <a:cxnSpLocks/>
          </p:cNvCxnSpPr>
          <p:nvPr/>
        </p:nvCxnSpPr>
        <p:spPr bwMode="auto">
          <a:xfrm>
            <a:off x="4572000" y="928984"/>
            <a:ext cx="527125" cy="73845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14" name="Immagine 13">
            <a:extLst>
              <a:ext uri="{FF2B5EF4-FFF2-40B4-BE49-F238E27FC236}">
                <a16:creationId xmlns:a16="http://schemas.microsoft.com/office/drawing/2014/main" id="{B31F4432-A700-D043-9BD4-EA686385AFD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9406" b="6994"/>
          <a:stretch/>
        </p:blipFill>
        <p:spPr>
          <a:xfrm>
            <a:off x="2515870" y="3707777"/>
            <a:ext cx="4008120" cy="837014"/>
          </a:xfrm>
          <a:prstGeom prst="rect">
            <a:avLst/>
          </a:prstGeom>
        </p:spPr>
      </p:pic>
      <p:sp>
        <p:nvSpPr>
          <p:cNvPr id="15" name="TextBox 12">
            <a:extLst>
              <a:ext uri="{FF2B5EF4-FFF2-40B4-BE49-F238E27FC236}">
                <a16:creationId xmlns:a16="http://schemas.microsoft.com/office/drawing/2014/main" id="{8A24F094-C7CE-5C49-82A3-48CCB35C7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5080" y="5064580"/>
            <a:ext cx="3949700" cy="646331"/>
          </a:xfrm>
          <a:prstGeom prst="rect">
            <a:avLst/>
          </a:prstGeom>
          <a:solidFill>
            <a:srgbClr val="FFFBEF"/>
          </a:solidFill>
          <a:ln w="28575">
            <a:solidFill>
              <a:srgbClr val="FF0000"/>
            </a:solidFill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3600" b="1" dirty="0">
                <a:latin typeface="Times New Roman" panose="02020603050405020304" pitchFamily="18" charset="0"/>
              </a:rPr>
              <a:t>E posso trovare 3</a:t>
            </a:r>
            <a:r>
              <a:rPr lang="it-IT" altLang="it-IT" sz="3600" b="1" baseline="30000" dirty="0">
                <a:latin typeface="Times New Roman" panose="02020603050405020304" pitchFamily="18" charset="0"/>
              </a:rPr>
              <a:t>0</a:t>
            </a:r>
            <a:r>
              <a:rPr lang="it-IT" altLang="it-IT" sz="3600" b="1" dirty="0">
                <a:latin typeface="Times New Roman" panose="02020603050405020304" pitchFamily="18" charset="0"/>
              </a:rPr>
              <a:t>?   </a:t>
            </a:r>
          </a:p>
        </p:txBody>
      </p:sp>
    </p:spTree>
    <p:extLst>
      <p:ext uri="{BB962C8B-B14F-4D97-AF65-F5344CB8AC3E}">
        <p14:creationId xmlns:p14="http://schemas.microsoft.com/office/powerpoint/2010/main" val="11649868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DE0BA6C9-0479-DB4B-8665-88D60AC619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48518" y="485218"/>
            <a:ext cx="5646964" cy="876300"/>
          </a:xfrm>
        </p:spPr>
        <p:txBody>
          <a:bodyPr/>
          <a:lstStyle/>
          <a:p>
            <a:pPr algn="ctr" eaLnBrk="1" hangingPunct="1"/>
            <a:r>
              <a:rPr lang="it-IT" altLang="it-IT" sz="3600" b="1" dirty="0">
                <a:solidFill>
                  <a:srgbClr val="FF33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Verso l’esponente 0</a:t>
            </a:r>
          </a:p>
        </p:txBody>
      </p:sp>
      <p:sp>
        <p:nvSpPr>
          <p:cNvPr id="17411" name="Rectangle 4">
            <a:extLst>
              <a:ext uri="{FF2B5EF4-FFF2-40B4-BE49-F238E27FC236}">
                <a16:creationId xmlns:a16="http://schemas.microsoft.com/office/drawing/2014/main" id="{30DD8C36-696C-BF4E-BE30-76DCF35C13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23209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17412" name="Rectangle 5">
            <a:extLst>
              <a:ext uri="{FF2B5EF4-FFF2-40B4-BE49-F238E27FC236}">
                <a16:creationId xmlns:a16="http://schemas.microsoft.com/office/drawing/2014/main" id="{09E79E4B-B431-0245-ACC4-F43B05BC6B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063" y="24415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17417" name="TextBox 12">
            <a:extLst>
              <a:ext uri="{FF2B5EF4-FFF2-40B4-BE49-F238E27FC236}">
                <a16:creationId xmlns:a16="http://schemas.microsoft.com/office/drawing/2014/main" id="{C15F616B-95C3-5042-9C43-226C85AF19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8146" y="1827849"/>
            <a:ext cx="3607707" cy="646331"/>
          </a:xfrm>
          <a:prstGeom prst="rect">
            <a:avLst/>
          </a:prstGeom>
          <a:solidFill>
            <a:srgbClr val="FFFBEF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3600" b="1" dirty="0">
                <a:latin typeface="Times New Roman" panose="02020603050405020304" pitchFamily="18" charset="0"/>
              </a:rPr>
              <a:t>Posso trovare 3</a:t>
            </a:r>
            <a:r>
              <a:rPr lang="it-IT" altLang="it-IT" sz="3600" b="1" baseline="30000" dirty="0">
                <a:latin typeface="Times New Roman" panose="02020603050405020304" pitchFamily="18" charset="0"/>
              </a:rPr>
              <a:t>0</a:t>
            </a:r>
            <a:r>
              <a:rPr lang="it-IT" altLang="it-IT" sz="3600" b="1" dirty="0">
                <a:latin typeface="Times New Roman" panose="02020603050405020304" pitchFamily="18" charset="0"/>
              </a:rPr>
              <a:t>?   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6087EC91-6710-6B4D-9BB3-F8EC329A3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it-IT"/>
              <a:t>Alessandro Iannucci, 2022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527559C9-B5E5-D547-A6F8-D3E42E3DA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8D1384-90F0-B74E-A18C-D5074CD2C3B2}" type="slidenum">
              <a:rPr lang="it-IT" altLang="it-IT" smtClean="0"/>
              <a:pPr>
                <a:defRPr/>
              </a:pPr>
              <a:t>3</a:t>
            </a:fld>
            <a:endParaRPr lang="it-IT" alt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2C52B3F-E3A5-804D-A327-5AAA4BCEE5F1}"/>
              </a:ext>
            </a:extLst>
          </p:cNvPr>
          <p:cNvSpPr txBox="1"/>
          <p:nvPr/>
        </p:nvSpPr>
        <p:spPr>
          <a:xfrm>
            <a:off x="1291771" y="2697393"/>
            <a:ext cx="7166429" cy="646331"/>
          </a:xfrm>
          <a:prstGeom prst="rect">
            <a:avLst/>
          </a:prstGeom>
          <a:solidFill>
            <a:srgbClr val="FFFBEF"/>
          </a:solidFill>
        </p:spPr>
        <p:txBody>
          <a:bodyPr wrap="square" rtlCol="0">
            <a:spAutoFit/>
          </a:bodyPr>
          <a:lstStyle/>
          <a:p>
            <a:r>
              <a:rPr lang="it-IT" b="1" dirty="0"/>
              <a:t>Non ha senso moltiplicare 0 volte 3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1010D56-334D-C843-927E-8940BD4646E9}"/>
              </a:ext>
            </a:extLst>
          </p:cNvPr>
          <p:cNvSpPr txBox="1"/>
          <p:nvPr/>
        </p:nvSpPr>
        <p:spPr>
          <a:xfrm>
            <a:off x="1152071" y="3810055"/>
            <a:ext cx="7445828" cy="120032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0000FF"/>
                </a:solidFill>
              </a:rPr>
              <a:t>Ma in matematica posso ragionare per arrivare anche all’esponente 0</a:t>
            </a:r>
          </a:p>
        </p:txBody>
      </p:sp>
    </p:spTree>
    <p:extLst>
      <p:ext uri="{BB962C8B-B14F-4D97-AF65-F5344CB8AC3E}">
        <p14:creationId xmlns:p14="http://schemas.microsoft.com/office/powerpoint/2010/main" val="59465198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C7B98F0E-4516-5848-A84F-0922BBA110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700" y="406400"/>
            <a:ext cx="8667750" cy="609600"/>
          </a:xfrm>
        </p:spPr>
        <p:txBody>
          <a:bodyPr/>
          <a:lstStyle/>
          <a:p>
            <a:pPr algn="ctr" eaLnBrk="1" hangingPunct="1"/>
            <a:r>
              <a:rPr lang="it-IT" altLang="it-IT" sz="3600" b="1" dirty="0">
                <a:solidFill>
                  <a:srgbClr val="FF33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Ecco come posso ragionare</a:t>
            </a:r>
          </a:p>
        </p:txBody>
      </p:sp>
      <p:sp>
        <p:nvSpPr>
          <p:cNvPr id="19459" name="Rectangle 4">
            <a:extLst>
              <a:ext uri="{FF2B5EF4-FFF2-40B4-BE49-F238E27FC236}">
                <a16:creationId xmlns:a16="http://schemas.microsoft.com/office/drawing/2014/main" id="{3D7956F0-6CCD-1C49-8224-F5E4400EB5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23209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19460" name="Rectangle 5">
            <a:extLst>
              <a:ext uri="{FF2B5EF4-FFF2-40B4-BE49-F238E27FC236}">
                <a16:creationId xmlns:a16="http://schemas.microsoft.com/office/drawing/2014/main" id="{C7FED4E9-3656-5745-B683-553B345938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063" y="24415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FDAE9875-1167-0746-963E-29B2456A5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it-IT"/>
              <a:t>Alessandro Iannucci, 2022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F959DFD2-5A18-3E4B-8CE0-6A64D547F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8D1384-90F0-B74E-A18C-D5074CD2C3B2}" type="slidenum">
              <a:rPr lang="it-IT" altLang="it-IT" smtClean="0"/>
              <a:pPr>
                <a:defRPr/>
              </a:pPr>
              <a:t>4</a:t>
            </a:fld>
            <a:endParaRPr lang="it-IT" altLang="it-IT"/>
          </a:p>
        </p:txBody>
      </p:sp>
      <p:grpSp>
        <p:nvGrpSpPr>
          <p:cNvPr id="5" name="Gruppo 4">
            <a:extLst>
              <a:ext uri="{FF2B5EF4-FFF2-40B4-BE49-F238E27FC236}">
                <a16:creationId xmlns:a16="http://schemas.microsoft.com/office/drawing/2014/main" id="{F4E6F6D6-0527-DE43-BC9E-79430FF39BDF}"/>
              </a:ext>
            </a:extLst>
          </p:cNvPr>
          <p:cNvGrpSpPr/>
          <p:nvPr/>
        </p:nvGrpSpPr>
        <p:grpSpPr>
          <a:xfrm>
            <a:off x="1402024" y="1166609"/>
            <a:ext cx="6494090" cy="4367302"/>
            <a:chOff x="1402024" y="1166609"/>
            <a:chExt cx="6494090" cy="4367302"/>
          </a:xfrm>
        </p:grpSpPr>
        <p:pic>
          <p:nvPicPr>
            <p:cNvPr id="19461" name="Picture 8" descr="Immagine 1.png">
              <a:extLst>
                <a:ext uri="{FF2B5EF4-FFF2-40B4-BE49-F238E27FC236}">
                  <a16:creationId xmlns:a16="http://schemas.microsoft.com/office/drawing/2014/main" id="{A210A274-D39D-E64E-B53F-2586B72C73B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85" r="1644" b="3542"/>
            <a:stretch/>
          </p:blipFill>
          <p:spPr bwMode="auto">
            <a:xfrm>
              <a:off x="1402024" y="1166609"/>
              <a:ext cx="5845101" cy="4002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CasellaDiTesto 7">
              <a:extLst>
                <a:ext uri="{FF2B5EF4-FFF2-40B4-BE49-F238E27FC236}">
                  <a16:creationId xmlns:a16="http://schemas.microsoft.com/office/drawing/2014/main" id="{290EE5D2-460A-BB41-B77E-F0EF01BB0441}"/>
                </a:ext>
              </a:extLst>
            </p:cNvPr>
            <p:cNvSpPr txBox="1"/>
            <p:nvPr/>
          </p:nvSpPr>
          <p:spPr>
            <a:xfrm>
              <a:off x="3448692" y="4579804"/>
              <a:ext cx="4447422" cy="954107"/>
            </a:xfrm>
            <a:prstGeom prst="rect">
              <a:avLst/>
            </a:prstGeom>
            <a:solidFill>
              <a:srgbClr val="FFFBEF"/>
            </a:solidFill>
            <a:ln w="28575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sz="2800" b="1" dirty="0">
                  <a:solidFill>
                    <a:srgbClr val="0000FF"/>
                  </a:solidFill>
                </a:rPr>
                <a:t>Per passare da 3</a:t>
              </a:r>
              <a:r>
                <a:rPr lang="it-IT" sz="2800" b="1" baseline="30000" dirty="0">
                  <a:solidFill>
                    <a:srgbClr val="0000FF"/>
                  </a:solidFill>
                </a:rPr>
                <a:t>1 </a:t>
              </a:r>
              <a:r>
                <a:rPr lang="it-IT" sz="2800" b="1" dirty="0">
                  <a:solidFill>
                    <a:srgbClr val="0000FF"/>
                  </a:solidFill>
                </a:rPr>
                <a:t>a 3</a:t>
              </a:r>
              <a:r>
                <a:rPr lang="it-IT" sz="2800" b="1" baseline="30000" dirty="0">
                  <a:solidFill>
                    <a:srgbClr val="0000FF"/>
                  </a:solidFill>
                </a:rPr>
                <a:t>2 </a:t>
              </a:r>
              <a:r>
                <a:rPr lang="it-IT" sz="2800" b="1" dirty="0">
                  <a:solidFill>
                    <a:srgbClr val="FF0000"/>
                  </a:solidFill>
                </a:rPr>
                <a:t>moltiplico</a:t>
              </a:r>
              <a:r>
                <a:rPr lang="it-IT" sz="2800" b="1" dirty="0">
                  <a:solidFill>
                    <a:srgbClr val="0000FF"/>
                  </a:solidFill>
                </a:rPr>
                <a:t> la potenza per 3.</a:t>
              </a:r>
            </a:p>
          </p:txBody>
        </p:sp>
        <p:sp>
          <p:nvSpPr>
            <p:cNvPr id="4" name="Rettangolo 3">
              <a:extLst>
                <a:ext uri="{FF2B5EF4-FFF2-40B4-BE49-F238E27FC236}">
                  <a16:creationId xmlns:a16="http://schemas.microsoft.com/office/drawing/2014/main" id="{1AFA2FF3-7191-2744-B222-508F5C90F0B3}"/>
                </a:ext>
              </a:extLst>
            </p:cNvPr>
            <p:cNvSpPr/>
            <p:nvPr/>
          </p:nvSpPr>
          <p:spPr bwMode="auto">
            <a:xfrm>
              <a:off x="1570616" y="4389120"/>
              <a:ext cx="1118796" cy="462579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>
            <a:extLst>
              <a:ext uri="{FF2B5EF4-FFF2-40B4-BE49-F238E27FC236}">
                <a16:creationId xmlns:a16="http://schemas.microsoft.com/office/drawing/2014/main" id="{AF9295E7-B8E8-6249-B5D3-349F34FB32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23209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21507" name="Rectangle 5">
            <a:extLst>
              <a:ext uri="{FF2B5EF4-FFF2-40B4-BE49-F238E27FC236}">
                <a16:creationId xmlns:a16="http://schemas.microsoft.com/office/drawing/2014/main" id="{43F8B92F-47F2-F441-B542-C76A37870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063" y="24415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AEAF9A7-99FD-6241-B5DB-6755FE60C8A3}"/>
              </a:ext>
            </a:extLst>
          </p:cNvPr>
          <p:cNvSpPr txBox="1"/>
          <p:nvPr/>
        </p:nvSpPr>
        <p:spPr>
          <a:xfrm>
            <a:off x="1458463" y="245116"/>
            <a:ext cx="5094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Arrivo all’esponente 0</a:t>
            </a:r>
          </a:p>
        </p:txBody>
      </p:sp>
      <p:grpSp>
        <p:nvGrpSpPr>
          <p:cNvPr id="6" name="Gruppo 5">
            <a:extLst>
              <a:ext uri="{FF2B5EF4-FFF2-40B4-BE49-F238E27FC236}">
                <a16:creationId xmlns:a16="http://schemas.microsoft.com/office/drawing/2014/main" id="{BF18ABF3-9554-6E48-B620-A01F7A27D793}"/>
              </a:ext>
            </a:extLst>
          </p:cNvPr>
          <p:cNvGrpSpPr/>
          <p:nvPr/>
        </p:nvGrpSpPr>
        <p:grpSpPr>
          <a:xfrm>
            <a:off x="846138" y="1046038"/>
            <a:ext cx="7612062" cy="4940483"/>
            <a:chOff x="846138" y="1046038"/>
            <a:chExt cx="7612062" cy="4940483"/>
          </a:xfrm>
        </p:grpSpPr>
        <p:pic>
          <p:nvPicPr>
            <p:cNvPr id="21508" name="Picture 5" descr="Immagine 2.png">
              <a:extLst>
                <a:ext uri="{FF2B5EF4-FFF2-40B4-BE49-F238E27FC236}">
                  <a16:creationId xmlns:a16="http://schemas.microsoft.com/office/drawing/2014/main" id="{B33B1C95-74F3-2D49-BD6B-A7D903E17FE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847" b="3420"/>
            <a:stretch/>
          </p:blipFill>
          <p:spPr bwMode="auto">
            <a:xfrm>
              <a:off x="846138" y="1046038"/>
              <a:ext cx="5495689" cy="36096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509" name="TextBox 6">
              <a:extLst>
                <a:ext uri="{FF2B5EF4-FFF2-40B4-BE49-F238E27FC236}">
                  <a16:creationId xmlns:a16="http://schemas.microsoft.com/office/drawing/2014/main" id="{0C1F5935-41E6-F846-A4EB-91601A7297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8416" y="5340408"/>
              <a:ext cx="3843138" cy="646113"/>
            </a:xfrm>
            <a:prstGeom prst="rect">
              <a:avLst/>
            </a:prstGeom>
            <a:solidFill>
              <a:srgbClr val="FFFBEF"/>
            </a:solidFill>
            <a:ln w="28575">
              <a:solidFill>
                <a:srgbClr val="0000FF"/>
              </a:solidFill>
            </a:ln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b="1" dirty="0">
                  <a:latin typeface="Arial" panose="020B0604020202020204" pitchFamily="34" charset="0"/>
                  <a:cs typeface="Arial" panose="020B0604020202020204" pitchFamily="34" charset="0"/>
                </a:rPr>
                <a:t>Così trovo    </a:t>
              </a:r>
              <a:r>
                <a:rPr lang="it-IT" altLang="it-IT" sz="3600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3</a:t>
              </a:r>
              <a:r>
                <a:rPr lang="it-IT" altLang="it-IT" sz="3600" b="1" baseline="300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0</a:t>
              </a:r>
              <a:r>
                <a:rPr lang="it-IT" altLang="it-IT" sz="3600" dirty="0">
                  <a:latin typeface="Times New Roman" panose="02020603050405020304" pitchFamily="18" charset="0"/>
                </a:rPr>
                <a:t> = </a:t>
              </a:r>
              <a:r>
                <a:rPr lang="it-IT" altLang="it-IT" sz="3600" b="1" dirty="0">
                  <a:latin typeface="Times New Roman" panose="02020603050405020304" pitchFamily="18" charset="0"/>
                </a:rPr>
                <a:t>1</a:t>
              </a:r>
              <a:r>
                <a:rPr lang="it-IT" altLang="it-IT" sz="3600" dirty="0">
                  <a:latin typeface="Times New Roman" panose="02020603050405020304" pitchFamily="18" charset="0"/>
                </a:rPr>
                <a:t>   </a:t>
              </a:r>
            </a:p>
          </p:txBody>
        </p:sp>
        <p:sp>
          <p:nvSpPr>
            <p:cNvPr id="7" name="CasellaDiTesto 6">
              <a:extLst>
                <a:ext uri="{FF2B5EF4-FFF2-40B4-BE49-F238E27FC236}">
                  <a16:creationId xmlns:a16="http://schemas.microsoft.com/office/drawing/2014/main" id="{86D3294A-3588-6546-AD7C-C486875BCA91}"/>
                </a:ext>
              </a:extLst>
            </p:cNvPr>
            <p:cNvSpPr txBox="1"/>
            <p:nvPr/>
          </p:nvSpPr>
          <p:spPr>
            <a:xfrm>
              <a:off x="4733063" y="4124423"/>
              <a:ext cx="3725137" cy="954107"/>
            </a:xfrm>
            <a:prstGeom prst="rect">
              <a:avLst/>
            </a:prstGeom>
            <a:solidFill>
              <a:srgbClr val="FFFBEF"/>
            </a:solidFill>
            <a:ln w="28575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sz="2800" b="1" dirty="0">
                  <a:solidFill>
                    <a:srgbClr val="0000FF"/>
                  </a:solidFill>
                </a:rPr>
                <a:t>Per passare da 3</a:t>
              </a:r>
              <a:r>
                <a:rPr lang="it-IT" sz="2800" b="1" baseline="30000" dirty="0">
                  <a:solidFill>
                    <a:srgbClr val="0000FF"/>
                  </a:solidFill>
                </a:rPr>
                <a:t>1 </a:t>
              </a:r>
              <a:r>
                <a:rPr lang="it-IT" sz="2800" b="1" dirty="0">
                  <a:solidFill>
                    <a:srgbClr val="0000FF"/>
                  </a:solidFill>
                </a:rPr>
                <a:t>a 3</a:t>
              </a:r>
              <a:r>
                <a:rPr lang="it-IT" sz="2800" b="1" baseline="30000" dirty="0">
                  <a:solidFill>
                    <a:srgbClr val="0000FF"/>
                  </a:solidFill>
                </a:rPr>
                <a:t>0 </a:t>
              </a:r>
              <a:r>
                <a:rPr lang="it-IT" sz="2800" b="1" dirty="0">
                  <a:solidFill>
                    <a:srgbClr val="FF0000"/>
                  </a:solidFill>
                </a:rPr>
                <a:t>divido</a:t>
              </a:r>
              <a:r>
                <a:rPr lang="it-IT" sz="2800" b="1" dirty="0">
                  <a:solidFill>
                    <a:srgbClr val="0000FF"/>
                  </a:solidFill>
                </a:rPr>
                <a:t> la potenza per 3</a:t>
              </a:r>
              <a:r>
                <a:rPr lang="it-IT" sz="2800" b="1" dirty="0"/>
                <a:t>.</a:t>
              </a:r>
            </a:p>
          </p:txBody>
        </p:sp>
      </p:grp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1DDE64C-38BF-AF4C-A635-69596AA21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218607" y="6455452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it-IT" altLang="it-IT"/>
              <a:t>Alessandro Iannucci, 2022</a:t>
            </a:r>
            <a:endParaRPr lang="it-IT" alt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EE0E08F-710E-C049-B5D5-0F1BB3021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8D1384-90F0-B74E-A18C-D5074CD2C3B2}" type="slidenum">
              <a:rPr lang="it-IT" altLang="it-IT" smtClean="0"/>
              <a:pPr>
                <a:defRPr/>
              </a:pPr>
              <a:t>5</a:t>
            </a:fld>
            <a:endParaRPr lang="it-IT" altLang="it-IT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CCE45074-3E83-5049-BC68-C0B36E92DC02}"/>
              </a:ext>
            </a:extLst>
          </p:cNvPr>
          <p:cNvSpPr/>
          <p:nvPr/>
        </p:nvSpPr>
        <p:spPr bwMode="auto">
          <a:xfrm>
            <a:off x="1065007" y="4124423"/>
            <a:ext cx="1086522" cy="393789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>
            <a:extLst>
              <a:ext uri="{FF2B5EF4-FFF2-40B4-BE49-F238E27FC236}">
                <a16:creationId xmlns:a16="http://schemas.microsoft.com/office/drawing/2014/main" id="{622DFE41-A93A-BC4D-A10C-D366D12B5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23209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23555" name="Rectangle 5">
            <a:extLst>
              <a:ext uri="{FF2B5EF4-FFF2-40B4-BE49-F238E27FC236}">
                <a16:creationId xmlns:a16="http://schemas.microsoft.com/office/drawing/2014/main" id="{B0667AF9-8748-474E-8468-44A88D005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063" y="24415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23556" name="TextBox 7">
            <a:extLst>
              <a:ext uri="{FF2B5EF4-FFF2-40B4-BE49-F238E27FC236}">
                <a16:creationId xmlns:a16="http://schemas.microsoft.com/office/drawing/2014/main" id="{0A188624-AFD0-BD47-970A-79ADD3115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49" y="434975"/>
            <a:ext cx="841768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Ripeto  il ragionamento con altre basi</a:t>
            </a:r>
          </a:p>
        </p:txBody>
      </p:sp>
      <p:sp>
        <p:nvSpPr>
          <p:cNvPr id="23557" name="Rectangle 8">
            <a:extLst>
              <a:ext uri="{FF2B5EF4-FFF2-40B4-BE49-F238E27FC236}">
                <a16:creationId xmlns:a16="http://schemas.microsoft.com/office/drawing/2014/main" id="{A076B8B2-8187-564B-84B1-1EF333E335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300" y="2441575"/>
            <a:ext cx="7645400" cy="647700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3</a:t>
            </a:r>
            <a:r>
              <a:rPr lang="it-IT" altLang="it-IT" sz="3600" b="1" baseline="30000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r>
              <a:rPr lang="it-IT" altLang="it-IT" sz="3600" dirty="0">
                <a:latin typeface="Times New Roman" panose="02020603050405020304" pitchFamily="18" charset="0"/>
              </a:rPr>
              <a:t> = </a:t>
            </a:r>
            <a:r>
              <a:rPr lang="it-IT" altLang="it-IT" sz="3600" b="1" dirty="0">
                <a:latin typeface="Times New Roman" panose="02020603050405020304" pitchFamily="18" charset="0"/>
              </a:rPr>
              <a:t>1      </a:t>
            </a:r>
            <a:r>
              <a:rPr lang="it-IT" altLang="it-IT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5</a:t>
            </a:r>
            <a:r>
              <a:rPr lang="it-IT" altLang="it-IT" sz="3600" b="1" baseline="30000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r>
              <a:rPr lang="it-IT" altLang="it-IT" sz="3600" dirty="0">
                <a:latin typeface="Times New Roman" panose="02020603050405020304" pitchFamily="18" charset="0"/>
              </a:rPr>
              <a:t> = </a:t>
            </a:r>
            <a:r>
              <a:rPr lang="it-IT" altLang="it-IT" sz="3600" b="1" dirty="0">
                <a:latin typeface="Times New Roman" panose="02020603050405020304" pitchFamily="18" charset="0"/>
              </a:rPr>
              <a:t>1        </a:t>
            </a:r>
            <a:r>
              <a:rPr lang="it-IT" altLang="it-IT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10</a:t>
            </a:r>
            <a:r>
              <a:rPr lang="it-IT" altLang="it-IT" sz="3600" b="1" baseline="30000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r>
              <a:rPr lang="it-IT" altLang="it-IT" sz="3600" dirty="0">
                <a:latin typeface="Times New Roman" panose="02020603050405020304" pitchFamily="18" charset="0"/>
              </a:rPr>
              <a:t> = </a:t>
            </a:r>
            <a:r>
              <a:rPr lang="it-IT" altLang="it-IT" sz="3600" b="1" dirty="0">
                <a:latin typeface="Times New Roman" panose="02020603050405020304" pitchFamily="18" charset="0"/>
              </a:rPr>
              <a:t>1      </a:t>
            </a:r>
            <a:r>
              <a:rPr lang="it-IT" altLang="it-IT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0,1</a:t>
            </a:r>
            <a:r>
              <a:rPr lang="it-IT" altLang="it-IT" sz="3600" b="1" baseline="30000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r>
              <a:rPr lang="it-IT" altLang="it-IT" sz="3600" dirty="0">
                <a:latin typeface="Times New Roman" panose="02020603050405020304" pitchFamily="18" charset="0"/>
              </a:rPr>
              <a:t> = </a:t>
            </a:r>
            <a:r>
              <a:rPr lang="it-IT" altLang="it-IT" sz="3600" b="1" dirty="0">
                <a:latin typeface="Times New Roman" panose="02020603050405020304" pitchFamily="18" charset="0"/>
              </a:rPr>
              <a:t>1   </a:t>
            </a:r>
            <a:r>
              <a:rPr lang="it-IT" altLang="it-IT" sz="3600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23558" name="TextBox 9">
            <a:extLst>
              <a:ext uri="{FF2B5EF4-FFF2-40B4-BE49-F238E27FC236}">
                <a16:creationId xmlns:a16="http://schemas.microsoft.com/office/drawing/2014/main" id="{888B4BA9-D7CB-C242-BABC-19146C64F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087" y="1469053"/>
            <a:ext cx="202841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E trovo</a:t>
            </a:r>
          </a:p>
        </p:txBody>
      </p:sp>
      <p:sp>
        <p:nvSpPr>
          <p:cNvPr id="23559" name="TextBox 10">
            <a:extLst>
              <a:ext uri="{FF2B5EF4-FFF2-40B4-BE49-F238E27FC236}">
                <a16:creationId xmlns:a16="http://schemas.microsoft.com/office/drawing/2014/main" id="{3253ECE4-B988-F84B-880B-C7A1B9C61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576" y="3948043"/>
            <a:ext cx="80826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Ma posso scegliere </a:t>
            </a:r>
            <a:r>
              <a:rPr lang="it-IT" altLang="it-IT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it-IT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 anche come base?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A4F2F380-CDD3-C142-A0B9-C57263AB5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it-IT"/>
              <a:t>Alessandro Iannucci, 2022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5390B50E-BB57-8846-A13A-26761E479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8D1384-90F0-B74E-A18C-D5074CD2C3B2}" type="slidenum">
              <a:rPr lang="it-IT" altLang="it-IT" smtClean="0"/>
              <a:pPr>
                <a:defRPr/>
              </a:pPr>
              <a:t>6</a:t>
            </a:fld>
            <a:endParaRPr lang="it-IT" altLang="it-IT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>
            <a:extLst>
              <a:ext uri="{FF2B5EF4-FFF2-40B4-BE49-F238E27FC236}">
                <a16:creationId xmlns:a16="http://schemas.microsoft.com/office/drawing/2014/main" id="{FEBC0386-51CD-FC47-BD28-D2960870BC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23209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27651" name="Rectangle 5">
            <a:extLst>
              <a:ext uri="{FF2B5EF4-FFF2-40B4-BE49-F238E27FC236}">
                <a16:creationId xmlns:a16="http://schemas.microsoft.com/office/drawing/2014/main" id="{A47DBC7C-ED38-464A-A583-508F14E44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063" y="24415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F99C336-1F33-294B-BF5B-9498359A5B82}"/>
              </a:ext>
            </a:extLst>
          </p:cNvPr>
          <p:cNvSpPr txBox="1"/>
          <p:nvPr/>
        </p:nvSpPr>
        <p:spPr>
          <a:xfrm>
            <a:off x="524130" y="344460"/>
            <a:ext cx="78130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la base 0 il ragionamento non vale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D33624E-2D18-2748-8D51-AA06FDB24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it-IT"/>
              <a:t>Alessandro Iannucci, 2022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FFBEA6D-A382-7747-A45A-32973DFBF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8D1384-90F0-B74E-A18C-D5074CD2C3B2}" type="slidenum">
              <a:rPr lang="it-IT" altLang="it-IT" smtClean="0"/>
              <a:pPr>
                <a:defRPr/>
              </a:pPr>
              <a:t>7</a:t>
            </a:fld>
            <a:endParaRPr lang="it-IT" altLang="it-IT"/>
          </a:p>
        </p:txBody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AE6173FA-513D-0540-8C52-3A0C2E46FBB0}"/>
              </a:ext>
            </a:extLst>
          </p:cNvPr>
          <p:cNvGrpSpPr/>
          <p:nvPr/>
        </p:nvGrpSpPr>
        <p:grpSpPr>
          <a:xfrm>
            <a:off x="179884" y="1238423"/>
            <a:ext cx="8802751" cy="4767919"/>
            <a:chOff x="179884" y="1238423"/>
            <a:chExt cx="8802751" cy="4767919"/>
          </a:xfrm>
        </p:grpSpPr>
        <p:pic>
          <p:nvPicPr>
            <p:cNvPr id="27652" name="Picture 7" descr="Immagine 4.png">
              <a:extLst>
                <a:ext uri="{FF2B5EF4-FFF2-40B4-BE49-F238E27FC236}">
                  <a16:creationId xmlns:a16="http://schemas.microsoft.com/office/drawing/2014/main" id="{24077E04-9F9F-6C4A-9407-A45C63844DE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884" y="1238423"/>
              <a:ext cx="5599440" cy="3585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653" name="TextBox 9">
              <a:extLst>
                <a:ext uri="{FF2B5EF4-FFF2-40B4-BE49-F238E27FC236}">
                  <a16:creationId xmlns:a16="http://schemas.microsoft.com/office/drawing/2014/main" id="{45A3073B-B6EB-8049-BA91-C3B13F2A70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1200" y="5360229"/>
              <a:ext cx="4038600" cy="646113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3600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0</a:t>
              </a:r>
              <a:r>
                <a:rPr lang="it-IT" altLang="it-IT" sz="3600" b="1" baseline="300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0</a:t>
              </a:r>
              <a:r>
                <a:rPr lang="it-IT" altLang="it-IT" sz="3600" b="1" dirty="0">
                  <a:latin typeface="Times New Roman" panose="02020603050405020304" pitchFamily="18" charset="0"/>
                </a:rPr>
                <a:t> non ha risultato </a:t>
              </a:r>
            </a:p>
          </p:txBody>
        </p:sp>
        <p:sp>
          <p:nvSpPr>
            <p:cNvPr id="4" name="CasellaDiTesto 3">
              <a:extLst>
                <a:ext uri="{FF2B5EF4-FFF2-40B4-BE49-F238E27FC236}">
                  <a16:creationId xmlns:a16="http://schemas.microsoft.com/office/drawing/2014/main" id="{C0105E59-9A1E-BE48-BB84-1152CF513E86}"/>
                </a:ext>
              </a:extLst>
            </p:cNvPr>
            <p:cNvSpPr txBox="1"/>
            <p:nvPr/>
          </p:nvSpPr>
          <p:spPr>
            <a:xfrm>
              <a:off x="4948517" y="3763663"/>
              <a:ext cx="4034118" cy="1200329"/>
            </a:xfrm>
            <a:prstGeom prst="rect">
              <a:avLst/>
            </a:prstGeom>
            <a:solidFill>
              <a:srgbClr val="FFFBEF"/>
            </a:solidFill>
            <a:ln w="28575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sz="2400" b="1" dirty="0">
                  <a:solidFill>
                    <a:srgbClr val="0000FF"/>
                  </a:solidFill>
                </a:rPr>
                <a:t>Per passare da 0</a:t>
              </a:r>
              <a:r>
                <a:rPr lang="it-IT" sz="2400" b="1" baseline="30000" dirty="0">
                  <a:solidFill>
                    <a:srgbClr val="0000FF"/>
                  </a:solidFill>
                </a:rPr>
                <a:t>1 </a:t>
              </a:r>
              <a:r>
                <a:rPr lang="it-IT" sz="2400" b="1" dirty="0">
                  <a:solidFill>
                    <a:srgbClr val="0000FF"/>
                  </a:solidFill>
                </a:rPr>
                <a:t>a 0</a:t>
              </a:r>
              <a:r>
                <a:rPr lang="it-IT" sz="2400" b="1" baseline="30000" dirty="0">
                  <a:solidFill>
                    <a:srgbClr val="0000FF"/>
                  </a:solidFill>
                </a:rPr>
                <a:t>0 </a:t>
              </a:r>
              <a:r>
                <a:rPr lang="it-IT" sz="2400" b="1" dirty="0">
                  <a:solidFill>
                    <a:srgbClr val="0000FF"/>
                  </a:solidFill>
                </a:rPr>
                <a:t>dovrei dividere per 0 la potenza.</a:t>
              </a:r>
            </a:p>
            <a:p>
              <a:r>
                <a:rPr lang="it-IT" sz="2400" b="1" dirty="0">
                  <a:solidFill>
                    <a:srgbClr val="FF0000"/>
                  </a:solidFill>
                </a:rPr>
                <a:t>Ma non posso dividere per 0.</a:t>
              </a:r>
            </a:p>
          </p:txBody>
        </p:sp>
        <p:sp>
          <p:nvSpPr>
            <p:cNvPr id="3" name="Rettangolo 2">
              <a:extLst>
                <a:ext uri="{FF2B5EF4-FFF2-40B4-BE49-F238E27FC236}">
                  <a16:creationId xmlns:a16="http://schemas.microsoft.com/office/drawing/2014/main" id="{0520175F-3745-6F49-A696-BEC07EF12FDF}"/>
                </a:ext>
              </a:extLst>
            </p:cNvPr>
            <p:cNvSpPr/>
            <p:nvPr/>
          </p:nvSpPr>
          <p:spPr bwMode="auto">
            <a:xfrm>
              <a:off x="430306" y="4270786"/>
              <a:ext cx="1194099" cy="365760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7E9D492A-6DAC-534D-BC5C-45B2784F78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82550"/>
            <a:ext cx="8975725" cy="850900"/>
          </a:xfrm>
        </p:spPr>
        <p:txBody>
          <a:bodyPr/>
          <a:lstStyle/>
          <a:p>
            <a:pPr algn="ctr" eaLnBrk="1" hangingPunct="1"/>
            <a:r>
              <a:rPr lang="it-IT" altLang="it-IT" sz="3600" b="1" dirty="0">
                <a:solidFill>
                  <a:srgbClr val="FF33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Esponente intero negativo</a:t>
            </a:r>
          </a:p>
        </p:txBody>
      </p:sp>
      <p:sp>
        <p:nvSpPr>
          <p:cNvPr id="31747" name="Rectangle 4">
            <a:extLst>
              <a:ext uri="{FF2B5EF4-FFF2-40B4-BE49-F238E27FC236}">
                <a16:creationId xmlns:a16="http://schemas.microsoft.com/office/drawing/2014/main" id="{70D75913-DDFA-CE4A-BEA3-78A7247AA9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23209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31748" name="Rectangle 5">
            <a:extLst>
              <a:ext uri="{FF2B5EF4-FFF2-40B4-BE49-F238E27FC236}">
                <a16:creationId xmlns:a16="http://schemas.microsoft.com/office/drawing/2014/main" id="{7259D7D5-2FD4-9B45-8895-FA9C76AE02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063" y="24415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31749" name="Text Box 8">
            <a:extLst>
              <a:ext uri="{FF2B5EF4-FFF2-40B4-BE49-F238E27FC236}">
                <a16:creationId xmlns:a16="http://schemas.microsoft.com/office/drawing/2014/main" id="{BF380138-0240-F640-9E59-3B9F68A9E5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" y="965200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it-IT" altLang="it-IT" sz="3600">
              <a:latin typeface="Times New Roman" panose="02020603050405020304" pitchFamily="18" charset="0"/>
            </a:endParaRP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1300664-FBAE-5840-999A-4B561CC76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69303" y="6398262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it-IT" altLang="it-IT"/>
              <a:t>Alessandro Iannucci, 2022</a:t>
            </a:r>
            <a:endParaRPr lang="it-IT" alt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98EAB9E1-1FE0-894D-90CF-86DDED833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8D1384-90F0-B74E-A18C-D5074CD2C3B2}" type="slidenum">
              <a:rPr lang="it-IT" altLang="it-IT" smtClean="0"/>
              <a:pPr>
                <a:defRPr/>
              </a:pPr>
              <a:t>8</a:t>
            </a:fld>
            <a:endParaRPr lang="it-IT" altLang="it-IT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49CD2957-9BC7-FF43-942D-08FE0F776C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13" y="906120"/>
            <a:ext cx="6765066" cy="3660461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A3DA3AE5-1592-3C4D-9B82-E5583BEBBDAB}"/>
              </a:ext>
            </a:extLst>
          </p:cNvPr>
          <p:cNvSpPr txBox="1"/>
          <p:nvPr/>
        </p:nvSpPr>
        <p:spPr>
          <a:xfrm>
            <a:off x="6336613" y="4005156"/>
            <a:ext cx="2639112" cy="1384995"/>
          </a:xfrm>
          <a:prstGeom prst="rect">
            <a:avLst/>
          </a:prstGeom>
          <a:solidFill>
            <a:srgbClr val="FFFBEF"/>
          </a:solidFill>
          <a:ln w="2857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0000FF"/>
                </a:solidFill>
              </a:rPr>
              <a:t>Per passare da 3</a:t>
            </a:r>
            <a:r>
              <a:rPr lang="it-IT" sz="2800" b="1" baseline="30000" dirty="0">
                <a:solidFill>
                  <a:srgbClr val="0000FF"/>
                </a:solidFill>
              </a:rPr>
              <a:t>0 </a:t>
            </a:r>
            <a:r>
              <a:rPr lang="it-IT" sz="2800" b="1" dirty="0">
                <a:solidFill>
                  <a:srgbClr val="0000FF"/>
                </a:solidFill>
              </a:rPr>
              <a:t>a 3</a:t>
            </a:r>
            <a:r>
              <a:rPr lang="it-IT" sz="2800" b="1" baseline="30000" dirty="0">
                <a:solidFill>
                  <a:srgbClr val="0000FF"/>
                </a:solidFill>
              </a:rPr>
              <a:t>-1 </a:t>
            </a:r>
            <a:r>
              <a:rPr lang="it-IT" sz="2800" b="1" dirty="0">
                <a:solidFill>
                  <a:srgbClr val="FF0000"/>
                </a:solidFill>
              </a:rPr>
              <a:t>divido</a:t>
            </a:r>
            <a:r>
              <a:rPr lang="it-IT" sz="2800" b="1" dirty="0">
                <a:solidFill>
                  <a:srgbClr val="0000FF"/>
                </a:solidFill>
              </a:rPr>
              <a:t> la potenza per 3</a:t>
            </a:r>
            <a:r>
              <a:rPr lang="it-IT" sz="2800" b="1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6">
                <a:extLst>
                  <a:ext uri="{FF2B5EF4-FFF2-40B4-BE49-F238E27FC236}">
                    <a16:creationId xmlns:a16="http://schemas.microsoft.com/office/drawing/2014/main" id="{712609E5-290A-F24C-B160-D8F27275BB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38213" y="4762532"/>
                <a:ext cx="4593515" cy="1473930"/>
              </a:xfrm>
              <a:prstGeom prst="rect">
                <a:avLst/>
              </a:prstGeom>
              <a:solidFill>
                <a:srgbClr val="FFFBEF"/>
              </a:solidFill>
              <a:ln w="28575">
                <a:solidFill>
                  <a:srgbClr val="0000FF"/>
                </a:solidFill>
              </a:ln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 Narrow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 Narrow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 Narrow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 Narrow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Narrow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Narrow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Narrow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Narrow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it-IT" altLang="it-IT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Così trovo </a:t>
                </a:r>
              </a:p>
              <a:p>
                <a:pPr eaLnBrk="1" hangingPunct="1">
                  <a:spcBef>
                    <a:spcPct val="0"/>
                  </a:spcBef>
                  <a:buNone/>
                </a:pPr>
                <a:r>
                  <a:rPr lang="it-IT" altLang="it-IT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3</a:t>
                </a:r>
                <a:r>
                  <a:rPr lang="it-IT" altLang="it-IT" sz="3600" b="1" baseline="30000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-1</a:t>
                </a:r>
                <a:r>
                  <a:rPr lang="it-IT" altLang="it-IT" sz="3600" dirty="0">
                    <a:latin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altLang="it-IT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altLang="it-IT" sz="4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it-IT" altLang="it-IT" sz="40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altLang="it-IT" sz="40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e>
                          <m:sup>
                            <m:r>
                              <a:rPr lang="it-IT" altLang="it-IT" sz="4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p>
                        </m:sSup>
                      </m:den>
                    </m:f>
                    <m:r>
                      <a:rPr lang="it-IT" altLang="it-IT" sz="4000" b="1" i="0" smtClean="0">
                        <a:latin typeface="Cambria Math" panose="02040503050406030204" pitchFamily="18" charset="0"/>
                      </a:rPr>
                      <m:t>     </m:t>
                    </m:r>
                  </m:oMath>
                </a14:m>
                <a:r>
                  <a:rPr lang="it-IT" altLang="it-IT" sz="4000" b="1" dirty="0">
                    <a:latin typeface="Times New Roman" panose="02020603050405020304" pitchFamily="18" charset="0"/>
                  </a:rPr>
                  <a:t> </a:t>
                </a:r>
                <a:r>
                  <a:rPr lang="it-IT" altLang="it-IT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3</a:t>
                </a:r>
                <a:r>
                  <a:rPr lang="it-IT" altLang="it-IT" sz="3600" b="1" baseline="30000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-2</a:t>
                </a:r>
                <a:r>
                  <a:rPr lang="it-IT" altLang="it-IT" sz="3600" dirty="0">
                    <a:latin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altLang="it-IT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altLang="it-IT" sz="40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it-IT" altLang="it-IT" sz="40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altLang="it-IT" sz="4000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e>
                          <m:sup>
                            <m:r>
                              <a:rPr lang="it-IT" altLang="it-IT" sz="4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it-IT" altLang="it-IT" sz="4000" b="1" dirty="0">
                    <a:latin typeface="Times New Roman" panose="02020603050405020304" pitchFamily="18" charset="0"/>
                  </a:rPr>
                  <a:t> …</a:t>
                </a:r>
              </a:p>
            </p:txBody>
          </p:sp>
        </mc:Choice>
        <mc:Fallback xmlns="">
          <p:sp>
            <p:nvSpPr>
              <p:cNvPr id="11" name="TextBox 6">
                <a:extLst>
                  <a:ext uri="{FF2B5EF4-FFF2-40B4-BE49-F238E27FC236}">
                    <a16:creationId xmlns:a16="http://schemas.microsoft.com/office/drawing/2014/main" id="{712609E5-290A-F24C-B160-D8F27275BB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38213" y="4762532"/>
                <a:ext cx="4593515" cy="1473930"/>
              </a:xfrm>
              <a:prstGeom prst="rect">
                <a:avLst/>
              </a:prstGeom>
              <a:blipFill>
                <a:blip r:embed="rId4"/>
                <a:stretch>
                  <a:fillRect l="-3562" t="-4202" b="-5042"/>
                </a:stretch>
              </a:blipFill>
              <a:ln w="28575"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>
            <a:extLst>
              <a:ext uri="{FF2B5EF4-FFF2-40B4-BE49-F238E27FC236}">
                <a16:creationId xmlns:a16="http://schemas.microsoft.com/office/drawing/2014/main" id="{622DFE41-A93A-BC4D-A10C-D366D12B5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23209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23555" name="Rectangle 5">
            <a:extLst>
              <a:ext uri="{FF2B5EF4-FFF2-40B4-BE49-F238E27FC236}">
                <a16:creationId xmlns:a16="http://schemas.microsoft.com/office/drawing/2014/main" id="{B0667AF9-8748-474E-8468-44A88D005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063" y="24415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23556" name="TextBox 7">
            <a:extLst>
              <a:ext uri="{FF2B5EF4-FFF2-40B4-BE49-F238E27FC236}">
                <a16:creationId xmlns:a16="http://schemas.microsoft.com/office/drawing/2014/main" id="{0A188624-AFD0-BD47-970A-79ADD3115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6871" y="100792"/>
            <a:ext cx="697716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Ripeto  il ragionamento con altre basi e altri esponenti interi negativi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A4F2F380-CDD3-C142-A0B9-C57263AB5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352164" y="648133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it-IT" altLang="it-IT"/>
              <a:t>Alessandro Iannucci, 2022</a:t>
            </a:r>
            <a:endParaRPr lang="it-IT" alt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5390B50E-BB57-8846-A13A-26761E479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8D1384-90F0-B74E-A18C-D5074CD2C3B2}" type="slidenum">
              <a:rPr lang="it-IT" altLang="it-IT" smtClean="0"/>
              <a:pPr>
                <a:defRPr/>
              </a:pPr>
              <a:t>9</a:t>
            </a:fld>
            <a:endParaRPr lang="it-IT" altLang="it-IT"/>
          </a:p>
        </p:txBody>
      </p:sp>
      <p:grpSp>
        <p:nvGrpSpPr>
          <p:cNvPr id="4" name="Gruppo 3">
            <a:extLst>
              <a:ext uri="{FF2B5EF4-FFF2-40B4-BE49-F238E27FC236}">
                <a16:creationId xmlns:a16="http://schemas.microsoft.com/office/drawing/2014/main" id="{2200C362-8760-A042-83AC-1076A5BC1BF4}"/>
              </a:ext>
            </a:extLst>
          </p:cNvPr>
          <p:cNvGrpSpPr/>
          <p:nvPr/>
        </p:nvGrpSpPr>
        <p:grpSpPr>
          <a:xfrm>
            <a:off x="938213" y="1294375"/>
            <a:ext cx="7598634" cy="5129482"/>
            <a:chOff x="938213" y="1294375"/>
            <a:chExt cx="7598634" cy="512948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557" name="Rectangle 8">
                  <a:extLst>
                    <a:ext uri="{FF2B5EF4-FFF2-40B4-BE49-F238E27FC236}">
                      <a16:creationId xmlns:a16="http://schemas.microsoft.com/office/drawing/2014/main" id="{A076B8B2-8187-564B-84B1-1EF333E335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8213" y="1294375"/>
                  <a:ext cx="7598634" cy="892552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/>
              </p:spPr>
              <p:txBody>
                <a:bodyPr wrap="squar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 Narrow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 Narrow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 Narrow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 Narrow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 Narrow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 Narrow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 Narrow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 Narrow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 Narrow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it-IT" altLang="it-IT" sz="3600" b="1" dirty="0">
                      <a:solidFill>
                        <a:srgbClr val="0000FF"/>
                      </a:solidFill>
                      <a:latin typeface="Times New Roman" panose="02020603050405020304" pitchFamily="18" charset="0"/>
                    </a:rPr>
                    <a:t>2</a:t>
                  </a:r>
                  <a:r>
                    <a:rPr lang="it-IT" altLang="it-IT" sz="3600" b="1" baseline="30000" dirty="0">
                      <a:solidFill>
                        <a:srgbClr val="FF0000"/>
                      </a:solidFill>
                      <a:latin typeface="Times New Roman" panose="02020603050405020304" pitchFamily="18" charset="0"/>
                    </a:rPr>
                    <a:t>-1</a:t>
                  </a:r>
                  <a:r>
                    <a:rPr lang="it-IT" altLang="it-IT" sz="3600" dirty="0">
                      <a:latin typeface="Times New Roman" panose="02020603050405020304" pitchFamily="18" charset="0"/>
                    </a:rPr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it-IT" altLang="it-IT" sz="3600" b="1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altLang="it-IT" sz="3600" b="1" i="1" dirty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it-IT" altLang="it-IT" sz="36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altLang="it-IT" sz="3600" b="1" i="1" dirty="0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it-IT" altLang="it-IT" sz="36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p>
                          </m:sSup>
                        </m:den>
                      </m:f>
                      <m:r>
                        <a:rPr lang="it-IT" altLang="it-IT" sz="3600" b="1" i="0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a14:m>
                  <a:r>
                    <a:rPr lang="it-IT" altLang="it-IT" sz="3600" b="1" dirty="0">
                      <a:latin typeface="Times New Roman" panose="02020603050405020304" pitchFamily="18" charset="0"/>
                    </a:rPr>
                    <a:t>   </a:t>
                  </a:r>
                  <a:r>
                    <a:rPr lang="it-IT" altLang="it-IT" sz="3600" b="1" dirty="0">
                      <a:solidFill>
                        <a:srgbClr val="0000FF"/>
                      </a:solidFill>
                      <a:latin typeface="Times New Roman" panose="02020603050405020304" pitchFamily="18" charset="0"/>
                    </a:rPr>
                    <a:t>5</a:t>
                  </a:r>
                  <a:r>
                    <a:rPr lang="it-IT" altLang="it-IT" sz="3600" b="1" baseline="30000" dirty="0">
                      <a:solidFill>
                        <a:srgbClr val="FF0000"/>
                      </a:solidFill>
                      <a:latin typeface="Times New Roman" panose="02020603050405020304" pitchFamily="18" charset="0"/>
                    </a:rPr>
                    <a:t>-2</a:t>
                  </a:r>
                  <a:r>
                    <a:rPr lang="it-IT" altLang="it-IT" sz="3600" dirty="0">
                      <a:latin typeface="Times New Roman" panose="02020603050405020304" pitchFamily="18" charset="0"/>
                    </a:rPr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it-IT" altLang="it-IT" sz="3600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altLang="it-IT" sz="3600" b="1" i="1" dirty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it-IT" altLang="it-IT" sz="3600" b="1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altLang="it-IT" sz="3600" b="1" i="1" dirty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  <m:sup>
                              <m:r>
                                <a:rPr lang="it-IT" altLang="it-IT" sz="36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it-IT" altLang="it-IT" sz="36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</m:oMath>
                  </a14:m>
                  <a:r>
                    <a:rPr lang="it-IT" altLang="it-IT" sz="3600" b="1" dirty="0">
                      <a:solidFill>
                        <a:srgbClr val="0000FF"/>
                      </a:solidFill>
                      <a:latin typeface="Times New Roman" panose="02020603050405020304" pitchFamily="18" charset="0"/>
                    </a:rPr>
                    <a:t>  3</a:t>
                  </a:r>
                  <a:r>
                    <a:rPr lang="it-IT" altLang="it-IT" sz="3600" b="1" baseline="30000" dirty="0">
                      <a:solidFill>
                        <a:srgbClr val="FF0000"/>
                      </a:solidFill>
                      <a:latin typeface="Times New Roman" panose="02020603050405020304" pitchFamily="18" charset="0"/>
                    </a:rPr>
                    <a:t>-4</a:t>
                  </a:r>
                  <a:r>
                    <a:rPr lang="it-IT" altLang="it-IT" sz="3600" dirty="0">
                      <a:latin typeface="Times New Roman" panose="02020603050405020304" pitchFamily="18" charset="0"/>
                    </a:rPr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it-IT" altLang="it-IT" sz="3600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altLang="it-IT" sz="3600" b="1" i="1" dirty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it-IT" altLang="it-IT" sz="3600" b="1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altLang="it-IT" sz="3600" b="1" i="1" dirty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  <m:sup>
                              <m:r>
                                <a:rPr lang="it-IT" altLang="it-IT" sz="3600" b="1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</m:den>
                      </m:f>
                      <m:r>
                        <a:rPr lang="it-IT" altLang="it-IT" sz="36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t-IT" altLang="it-IT" sz="36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 </m:t>
                      </m:r>
                    </m:oMath>
                  </a14:m>
                  <a:r>
                    <a:rPr lang="it-IT" altLang="it-IT" sz="3600" b="1" dirty="0">
                      <a:solidFill>
                        <a:srgbClr val="0000FF"/>
                      </a:solidFill>
                      <a:latin typeface="Times New Roman" panose="02020603050405020304" pitchFamily="18" charset="0"/>
                    </a:rPr>
                    <a:t>10</a:t>
                  </a:r>
                  <a:r>
                    <a:rPr lang="it-IT" altLang="it-IT" sz="3600" b="1" baseline="30000" dirty="0">
                      <a:solidFill>
                        <a:srgbClr val="FF0000"/>
                      </a:solidFill>
                      <a:latin typeface="Times New Roman" panose="02020603050405020304" pitchFamily="18" charset="0"/>
                    </a:rPr>
                    <a:t>-5</a:t>
                  </a:r>
                  <a:r>
                    <a:rPr lang="it-IT" altLang="it-IT" sz="3600" dirty="0">
                      <a:latin typeface="Times New Roman" panose="02020603050405020304" pitchFamily="18" charset="0"/>
                    </a:rPr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it-IT" altLang="it-IT" sz="3600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altLang="it-IT" sz="3600" b="1" i="1" dirty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it-IT" altLang="it-IT" sz="36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altLang="it-IT" sz="3600" b="1" i="1" dirty="0" smtClean="0"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e>
                            <m:sup>
                              <m:r>
                                <a:rPr lang="it-IT" altLang="it-IT" sz="36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sup>
                          </m:sSup>
                        </m:den>
                      </m:f>
                      <m:r>
                        <a:rPr lang="it-IT" altLang="it-IT" sz="36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a14:m>
                  <a:endParaRPr lang="it-IT" altLang="it-IT" sz="3600" dirty="0">
                    <a:latin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3557" name="Rectangle 8">
                  <a:extLst>
                    <a:ext uri="{FF2B5EF4-FFF2-40B4-BE49-F238E27FC236}">
                      <a16:creationId xmlns:a16="http://schemas.microsoft.com/office/drawing/2014/main" id="{A076B8B2-8187-564B-84B1-1EF333E3355B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38213" y="1294375"/>
                  <a:ext cx="7598634" cy="892552"/>
                </a:xfrm>
                <a:prstGeom prst="rect">
                  <a:avLst/>
                </a:prstGeom>
                <a:blipFill>
                  <a:blip r:embed="rId3"/>
                  <a:stretch>
                    <a:fillRect l="-2337" r="-1336" b="-9859"/>
                  </a:stretch>
                </a:blipFill>
                <a:ln>
                  <a:noFill/>
                </a:ln>
                <a:extLst/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559" name="TextBox 10">
              <a:extLst>
                <a:ext uri="{FF2B5EF4-FFF2-40B4-BE49-F238E27FC236}">
                  <a16:creationId xmlns:a16="http://schemas.microsoft.com/office/drawing/2014/main" id="{3253ECE4-B988-F84B-880B-C7A1B9C613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4718" y="2266818"/>
              <a:ext cx="598112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Ma posso scegliere </a:t>
              </a:r>
              <a:r>
                <a:rPr lang="it-IT" altLang="it-IT" sz="2800" b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r>
                <a:rPr lang="it-IT" altLang="it-IT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 come base?</a:t>
              </a:r>
            </a:p>
          </p:txBody>
        </p:sp>
        <p:sp>
          <p:nvSpPr>
            <p:cNvPr id="5" name="CasellaDiTesto 4">
              <a:extLst>
                <a:ext uri="{FF2B5EF4-FFF2-40B4-BE49-F238E27FC236}">
                  <a16:creationId xmlns:a16="http://schemas.microsoft.com/office/drawing/2014/main" id="{C75CA491-F1EF-E14C-A5DC-E655FD538106}"/>
                </a:ext>
              </a:extLst>
            </p:cNvPr>
            <p:cNvSpPr txBox="1"/>
            <p:nvPr/>
          </p:nvSpPr>
          <p:spPr>
            <a:xfrm>
              <a:off x="3853478" y="2790038"/>
              <a:ext cx="1097280" cy="584775"/>
            </a:xfrm>
            <a:prstGeom prst="rect">
              <a:avLst/>
            </a:prstGeom>
            <a:solidFill>
              <a:srgbClr val="FFFBEF"/>
            </a:solidFill>
          </p:spPr>
          <p:txBody>
            <a:bodyPr wrap="square" rtlCol="0">
              <a:spAutoFit/>
            </a:bodyPr>
            <a:lstStyle/>
            <a:p>
              <a:r>
                <a:rPr lang="it-IT" sz="32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NO!</a:t>
              </a:r>
            </a:p>
          </p:txBody>
        </p:sp>
        <p:pic>
          <p:nvPicPr>
            <p:cNvPr id="9" name="Immagine 8">
              <a:extLst>
                <a:ext uri="{FF2B5EF4-FFF2-40B4-BE49-F238E27FC236}">
                  <a16:creationId xmlns:a16="http://schemas.microsoft.com/office/drawing/2014/main" id="{9926463F-50AB-1E4D-9A65-3A0573FA010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314283" y="3432286"/>
              <a:ext cx="4541296" cy="2291385"/>
            </a:xfrm>
            <a:prstGeom prst="rect">
              <a:avLst/>
            </a:prstGeom>
          </p:spPr>
        </p:pic>
        <p:sp>
          <p:nvSpPr>
            <p:cNvPr id="12" name="TextBox 9">
              <a:extLst>
                <a:ext uri="{FF2B5EF4-FFF2-40B4-BE49-F238E27FC236}">
                  <a16:creationId xmlns:a16="http://schemas.microsoft.com/office/drawing/2014/main" id="{11C4F086-8248-DE42-A6D1-585C2047E7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74020" y="5839082"/>
              <a:ext cx="6021823" cy="584775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0</a:t>
              </a:r>
              <a:r>
                <a:rPr lang="it-IT" altLang="it-IT" b="1" baseline="300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-1</a:t>
              </a:r>
              <a:r>
                <a:rPr lang="it-IT" altLang="it-IT" b="1" dirty="0">
                  <a:latin typeface="Times New Roman" panose="02020603050405020304" pitchFamily="18" charset="0"/>
                </a:rPr>
                <a:t>, </a:t>
              </a:r>
              <a:r>
                <a:rPr lang="it-IT" altLang="it-IT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0</a:t>
              </a:r>
              <a:r>
                <a:rPr lang="it-IT" altLang="it-IT" b="1" baseline="300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-2 </a:t>
              </a:r>
              <a:r>
                <a:rPr lang="it-IT" altLang="it-IT" b="1" dirty="0">
                  <a:latin typeface="Times New Roman" panose="02020603050405020304" pitchFamily="18" charset="0"/>
                </a:rPr>
                <a:t>, </a:t>
              </a:r>
              <a:r>
                <a:rPr lang="it-IT" altLang="it-IT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0</a:t>
              </a:r>
              <a:r>
                <a:rPr lang="it-IT" altLang="it-IT" b="1" baseline="300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-3 </a:t>
              </a:r>
              <a:r>
                <a:rPr lang="it-IT" altLang="it-IT" b="1" dirty="0">
                  <a:latin typeface="Times New Roman" panose="02020603050405020304" pitchFamily="18" charset="0"/>
                </a:rPr>
                <a:t>… non hanno risultato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369864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Boomerang">
  <a:themeElements>
    <a:clrScheme name="Boomerang 1">
      <a:dk1>
        <a:srgbClr val="333333"/>
      </a:dk1>
      <a:lt1>
        <a:srgbClr val="9CDCDA"/>
      </a:lt1>
      <a:dk2>
        <a:srgbClr val="CCFFFF"/>
      </a:dk2>
      <a:lt2>
        <a:srgbClr val="C0C0C0"/>
      </a:lt2>
      <a:accent1>
        <a:srgbClr val="F5CDDF"/>
      </a:accent1>
      <a:accent2>
        <a:srgbClr val="99FFCC"/>
      </a:accent2>
      <a:accent3>
        <a:srgbClr val="CBEBEA"/>
      </a:accent3>
      <a:accent4>
        <a:srgbClr val="2A2A2A"/>
      </a:accent4>
      <a:accent5>
        <a:srgbClr val="F9E3EC"/>
      </a:accent5>
      <a:accent6>
        <a:srgbClr val="8AE7B9"/>
      </a:accent6>
      <a:hlink>
        <a:srgbClr val="0064F8"/>
      </a:hlink>
      <a:folHlink>
        <a:srgbClr val="007572"/>
      </a:folHlink>
    </a:clrScheme>
    <a:fontScheme name="Boomerang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oomerang 1">
        <a:dk1>
          <a:srgbClr val="333333"/>
        </a:dk1>
        <a:lt1>
          <a:srgbClr val="9CDCDA"/>
        </a:lt1>
        <a:dk2>
          <a:srgbClr val="CCFFFF"/>
        </a:dk2>
        <a:lt2>
          <a:srgbClr val="C0C0C0"/>
        </a:lt2>
        <a:accent1>
          <a:srgbClr val="F5CDDF"/>
        </a:accent1>
        <a:accent2>
          <a:srgbClr val="99FFCC"/>
        </a:accent2>
        <a:accent3>
          <a:srgbClr val="CBEBEA"/>
        </a:accent3>
        <a:accent4>
          <a:srgbClr val="2A2A2A"/>
        </a:accent4>
        <a:accent5>
          <a:srgbClr val="F9E3EC"/>
        </a:accent5>
        <a:accent6>
          <a:srgbClr val="8AE7B9"/>
        </a:accent6>
        <a:hlink>
          <a:srgbClr val="0064F8"/>
        </a:hlink>
        <a:folHlink>
          <a:srgbClr val="0075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omerang 2">
        <a:dk1>
          <a:srgbClr val="333333"/>
        </a:dk1>
        <a:lt1>
          <a:srgbClr val="FFFFFF"/>
        </a:lt1>
        <a:dk2>
          <a:srgbClr val="CCFFFF"/>
        </a:dk2>
        <a:lt2>
          <a:srgbClr val="EAEAEA"/>
        </a:lt2>
        <a:accent1>
          <a:srgbClr val="F5CDDF"/>
        </a:accent1>
        <a:accent2>
          <a:srgbClr val="D1FFE8"/>
        </a:accent2>
        <a:accent3>
          <a:srgbClr val="FFFFFF"/>
        </a:accent3>
        <a:accent4>
          <a:srgbClr val="2A2A2A"/>
        </a:accent4>
        <a:accent5>
          <a:srgbClr val="F9E3EC"/>
        </a:accent5>
        <a:accent6>
          <a:srgbClr val="BDE7D2"/>
        </a:accent6>
        <a:hlink>
          <a:srgbClr val="33CCCC"/>
        </a:hlink>
        <a:folHlink>
          <a:srgbClr val="0075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omerang 3">
        <a:dk1>
          <a:srgbClr val="000000"/>
        </a:dk1>
        <a:lt1>
          <a:srgbClr val="FFFFFF"/>
        </a:lt1>
        <a:dk2>
          <a:srgbClr val="EAEAEA"/>
        </a:dk2>
        <a:lt2>
          <a:srgbClr val="FFFFFF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00000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omerang 4">
        <a:dk1>
          <a:srgbClr val="333333"/>
        </a:dk1>
        <a:lt1>
          <a:srgbClr val="FFFFCC"/>
        </a:lt1>
        <a:dk2>
          <a:srgbClr val="CCECFF"/>
        </a:dk2>
        <a:lt2>
          <a:srgbClr val="DDDDDD"/>
        </a:lt2>
        <a:accent1>
          <a:srgbClr val="F5CDDF"/>
        </a:accent1>
        <a:accent2>
          <a:srgbClr val="99FFCC"/>
        </a:accent2>
        <a:accent3>
          <a:srgbClr val="FFFFE2"/>
        </a:accent3>
        <a:accent4>
          <a:srgbClr val="2A2A2A"/>
        </a:accent4>
        <a:accent5>
          <a:srgbClr val="F9E3EC"/>
        </a:accent5>
        <a:accent6>
          <a:srgbClr val="8AE7B9"/>
        </a:accent6>
        <a:hlink>
          <a:srgbClr val="32CAC6"/>
        </a:hlink>
        <a:folHlink>
          <a:srgbClr val="4D6E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omerang 5">
        <a:dk1>
          <a:srgbClr val="333333"/>
        </a:dk1>
        <a:lt1>
          <a:srgbClr val="F2D0DA"/>
        </a:lt1>
        <a:dk2>
          <a:srgbClr val="CCECFF"/>
        </a:dk2>
        <a:lt2>
          <a:srgbClr val="EAEAEA"/>
        </a:lt2>
        <a:accent1>
          <a:srgbClr val="7BC7C9"/>
        </a:accent1>
        <a:accent2>
          <a:srgbClr val="EDECD1"/>
        </a:accent2>
        <a:accent3>
          <a:srgbClr val="F7E4EA"/>
        </a:accent3>
        <a:accent4>
          <a:srgbClr val="2A2A2A"/>
        </a:accent4>
        <a:accent5>
          <a:srgbClr val="BFE0E1"/>
        </a:accent5>
        <a:accent6>
          <a:srgbClr val="D7D6BD"/>
        </a:accent6>
        <a:hlink>
          <a:srgbClr val="CC0066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omerang 6">
        <a:dk1>
          <a:srgbClr val="333333"/>
        </a:dk1>
        <a:lt1>
          <a:srgbClr val="C4BBD9"/>
        </a:lt1>
        <a:dk2>
          <a:srgbClr val="B0E1E8"/>
        </a:dk2>
        <a:lt2>
          <a:srgbClr val="D7D4B9"/>
        </a:lt2>
        <a:accent1>
          <a:srgbClr val="F5CDDF"/>
        </a:accent1>
        <a:accent2>
          <a:srgbClr val="B3E5C7"/>
        </a:accent2>
        <a:accent3>
          <a:srgbClr val="DEDAE9"/>
        </a:accent3>
        <a:accent4>
          <a:srgbClr val="2A2A2A"/>
        </a:accent4>
        <a:accent5>
          <a:srgbClr val="F9E3EC"/>
        </a:accent5>
        <a:accent6>
          <a:srgbClr val="A2CFB4"/>
        </a:accent6>
        <a:hlink>
          <a:srgbClr val="CC00FF"/>
        </a:hlink>
        <a:folHlink>
          <a:srgbClr val="362A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omerang 7">
        <a:dk1>
          <a:srgbClr val="333333"/>
        </a:dk1>
        <a:lt1>
          <a:srgbClr val="D0F781"/>
        </a:lt1>
        <a:dk2>
          <a:srgbClr val="BDD0ED"/>
        </a:dk2>
        <a:lt2>
          <a:srgbClr val="D1D1D1"/>
        </a:lt2>
        <a:accent1>
          <a:srgbClr val="FFFF99"/>
        </a:accent1>
        <a:accent2>
          <a:srgbClr val="B4DF49"/>
        </a:accent2>
        <a:accent3>
          <a:srgbClr val="E4FAC1"/>
        </a:accent3>
        <a:accent4>
          <a:srgbClr val="2A2A2A"/>
        </a:accent4>
        <a:accent5>
          <a:srgbClr val="FFFFCA"/>
        </a:accent5>
        <a:accent6>
          <a:srgbClr val="A3CA41"/>
        </a:accent6>
        <a:hlink>
          <a:srgbClr val="53AA3E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omerang 8">
        <a:dk1>
          <a:srgbClr val="969696"/>
        </a:dk1>
        <a:lt1>
          <a:srgbClr val="F8F8F8"/>
        </a:lt1>
        <a:dk2>
          <a:srgbClr val="5F5F5F"/>
        </a:dk2>
        <a:lt2>
          <a:srgbClr val="808080"/>
        </a:lt2>
        <a:accent1>
          <a:srgbClr val="F5CDDF"/>
        </a:accent1>
        <a:accent2>
          <a:srgbClr val="4D4D4D"/>
        </a:accent2>
        <a:accent3>
          <a:srgbClr val="B6B6B6"/>
        </a:accent3>
        <a:accent4>
          <a:srgbClr val="D4D4D4"/>
        </a:accent4>
        <a:accent5>
          <a:srgbClr val="F9E3EC"/>
        </a:accent5>
        <a:accent6>
          <a:srgbClr val="454545"/>
        </a:accent6>
        <a:hlink>
          <a:srgbClr val="FFFF99"/>
        </a:hlink>
        <a:folHlink>
          <a:srgbClr val="FFE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Proposal</Template>
  <TotalTime>14826</TotalTime>
  <Words>373</Words>
  <Application>Microsoft Macintosh PowerPoint</Application>
  <PresentationFormat>Presentazione su schermo (4:3)</PresentationFormat>
  <Paragraphs>92</Paragraphs>
  <Slides>10</Slides>
  <Notes>10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  <vt:variant>
        <vt:lpstr>Presentazioni personalizzate</vt:lpstr>
      </vt:variant>
      <vt:variant>
        <vt:i4>4</vt:i4>
      </vt:variant>
    </vt:vector>
  </HeadingPairs>
  <TitlesOfParts>
    <vt:vector size="20" baseType="lpstr">
      <vt:lpstr>ＭＳ Ｐゴシック</vt:lpstr>
      <vt:lpstr>Arial</vt:lpstr>
      <vt:lpstr>Arial Narrow</vt:lpstr>
      <vt:lpstr>Cambria Math</vt:lpstr>
      <vt:lpstr>Times New Roman</vt:lpstr>
      <vt:lpstr>Boomerang</vt:lpstr>
      <vt:lpstr>Potenze con esponente intero</vt:lpstr>
      <vt:lpstr>Elevazione a potenza</vt:lpstr>
      <vt:lpstr>Verso l’esponente 0</vt:lpstr>
      <vt:lpstr>Ecco come posso ragionare</vt:lpstr>
      <vt:lpstr>Presentazione standard di PowerPoint</vt:lpstr>
      <vt:lpstr>Presentazione standard di PowerPoint</vt:lpstr>
      <vt:lpstr>Presentazione standard di PowerPoint</vt:lpstr>
      <vt:lpstr>Esponente intero negativo</vt:lpstr>
      <vt:lpstr>Presentazione standard di PowerPoint</vt:lpstr>
      <vt:lpstr>Potenze con esponente intero negativo</vt:lpstr>
      <vt:lpstr>Bolzano</vt:lpstr>
      <vt:lpstr>Cantor</vt:lpstr>
      <vt:lpstr>Hilbert</vt:lpstr>
      <vt:lpstr>Archimede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L’Infinito</dc:title>
  <dc:creator>Riccardo Righi</dc:creator>
  <cp:lastModifiedBy>Microsoft Office User</cp:lastModifiedBy>
  <cp:revision>689</cp:revision>
  <cp:lastPrinted>2008-09-19T18:47:32Z</cp:lastPrinted>
  <dcterms:created xsi:type="dcterms:W3CDTF">2012-02-07T18:22:27Z</dcterms:created>
  <dcterms:modified xsi:type="dcterms:W3CDTF">2022-03-22T17:41:11Z</dcterms:modified>
</cp:coreProperties>
</file>