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304" r:id="rId2"/>
    <p:sldId id="322" r:id="rId3"/>
    <p:sldId id="265" r:id="rId4"/>
    <p:sldId id="321" r:id="rId5"/>
    <p:sldId id="305" r:id="rId6"/>
    <p:sldId id="306" r:id="rId7"/>
    <p:sldId id="307" r:id="rId8"/>
    <p:sldId id="308" r:id="rId9"/>
    <p:sldId id="309" r:id="rId10"/>
    <p:sldId id="319" r:id="rId11"/>
    <p:sldId id="263" r:id="rId12"/>
    <p:sldId id="318" r:id="rId13"/>
    <p:sldId id="320" r:id="rId14"/>
    <p:sldId id="311" r:id="rId15"/>
    <p:sldId id="310" r:id="rId16"/>
    <p:sldId id="312" r:id="rId17"/>
    <p:sldId id="315" r:id="rId18"/>
    <p:sldId id="317" r:id="rId19"/>
    <p:sldId id="316" r:id="rId20"/>
  </p:sldIdLst>
  <p:sldSz cx="9144000" cy="6858000" type="screen4x3"/>
  <p:notesSz cx="6858000" cy="9144000"/>
  <p:custShowLst>
    <p:custShow name="Bolzano" id="0">
      <p:sldLst/>
    </p:custShow>
    <p:custShow name="Cantor" id="1">
      <p:sldLst/>
    </p:custShow>
    <p:custShow name="Hilbert" id="2">
      <p:sldLst/>
    </p:custShow>
    <p:custShow name="Archimede" id="3">
      <p:sldLst/>
    </p:custShow>
  </p:custShow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36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EE8"/>
    <a:srgbClr val="F7FFF4"/>
    <a:srgbClr val="FFF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2"/>
    <p:restoredTop sz="94673"/>
  </p:normalViewPr>
  <p:slideViewPr>
    <p:cSldViewPr snapToGrid="0">
      <p:cViewPr varScale="1">
        <p:scale>
          <a:sx n="150" d="100"/>
          <a:sy n="150" d="100"/>
        </p:scale>
        <p:origin x="1496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8" d="100"/>
          <a:sy n="58" d="100"/>
        </p:scale>
        <p:origin x="-181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10.xml"/><Relationship Id="rId13" Type="http://schemas.openxmlformats.org/officeDocument/2006/relationships/slide" Target="slides/slide17.xml"/><Relationship Id="rId3" Type="http://schemas.openxmlformats.org/officeDocument/2006/relationships/slide" Target="slides/slide5.xml"/><Relationship Id="rId7" Type="http://schemas.openxmlformats.org/officeDocument/2006/relationships/slide" Target="slides/slide9.xml"/><Relationship Id="rId12" Type="http://schemas.openxmlformats.org/officeDocument/2006/relationships/slide" Target="slides/slide16.xml"/><Relationship Id="rId2" Type="http://schemas.openxmlformats.org/officeDocument/2006/relationships/slide" Target="slides/slide4.xml"/><Relationship Id="rId1" Type="http://schemas.openxmlformats.org/officeDocument/2006/relationships/slide" Target="slides/slide3.xml"/><Relationship Id="rId6" Type="http://schemas.openxmlformats.org/officeDocument/2006/relationships/slide" Target="slides/slide8.xml"/><Relationship Id="rId11" Type="http://schemas.openxmlformats.org/officeDocument/2006/relationships/slide" Target="slides/slide15.xml"/><Relationship Id="rId5" Type="http://schemas.openxmlformats.org/officeDocument/2006/relationships/slide" Target="slides/slide7.xml"/><Relationship Id="rId15" Type="http://schemas.openxmlformats.org/officeDocument/2006/relationships/slide" Target="slides/slide19.xml"/><Relationship Id="rId10" Type="http://schemas.openxmlformats.org/officeDocument/2006/relationships/slide" Target="slides/slide14.xml"/><Relationship Id="rId4" Type="http://schemas.openxmlformats.org/officeDocument/2006/relationships/slide" Target="slides/slide6.xml"/><Relationship Id="rId9" Type="http://schemas.openxmlformats.org/officeDocument/2006/relationships/slide" Target="slides/slide13.xml"/><Relationship Id="rId14" Type="http://schemas.openxmlformats.org/officeDocument/2006/relationships/slide" Target="slides/slide1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036789B4-0B4E-8721-6DAD-9D7EECF174B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L'infinito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6E70DDC0-C894-EA65-4991-EDE326A30CF1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20/09/02</a:t>
            </a:r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0C179B57-6192-FD7C-47E4-215C540263B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Liceo Scientifico "Laurana" - Urbino</a:t>
            </a:r>
          </a:p>
        </p:txBody>
      </p:sp>
      <p:sp>
        <p:nvSpPr>
          <p:cNvPr id="118789" name="Rectangle 5">
            <a:extLst>
              <a:ext uri="{FF2B5EF4-FFF2-40B4-BE49-F238E27FC236}">
                <a16:creationId xmlns:a16="http://schemas.microsoft.com/office/drawing/2014/main" id="{48A07187-8E22-C4CC-C0B8-FFE2663920B3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A73759D-2BA4-C149-8ABA-3493FFA4CED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0C865231-486F-2F8C-9BAB-3EAC7C204F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L'infinito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61A22B77-50AF-4577-1076-5B2CB615C79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20/09/02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D9265F88-86AE-FD0C-55AB-6AA81F447D1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39D210FA-9CC0-6EF7-C08A-B92F5FCC356C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noProof="0"/>
              <a:t>Fare clic per modificare gli stili del testo dello schema</a:t>
            </a:r>
          </a:p>
          <a:p>
            <a:pPr lvl="1"/>
            <a:r>
              <a:rPr lang="it-IT" altLang="it-IT" noProof="0"/>
              <a:t>Secondo livello</a:t>
            </a:r>
          </a:p>
          <a:p>
            <a:pPr lvl="2"/>
            <a:r>
              <a:rPr lang="it-IT" altLang="it-IT" noProof="0"/>
              <a:t>Terzo livello</a:t>
            </a:r>
          </a:p>
          <a:p>
            <a:pPr lvl="3"/>
            <a:r>
              <a:rPr lang="it-IT" altLang="it-IT" noProof="0"/>
              <a:t>Quarto livello</a:t>
            </a:r>
          </a:p>
          <a:p>
            <a:pPr lvl="4"/>
            <a:r>
              <a:rPr lang="it-IT" altLang="it-IT" noProof="0"/>
              <a:t>Quinto livello</a:t>
            </a:r>
          </a:p>
        </p:txBody>
      </p:sp>
      <p:sp>
        <p:nvSpPr>
          <p:cNvPr id="52230" name="Rectangle 6">
            <a:extLst>
              <a:ext uri="{FF2B5EF4-FFF2-40B4-BE49-F238E27FC236}">
                <a16:creationId xmlns:a16="http://schemas.microsoft.com/office/drawing/2014/main" id="{39D151E3-0E1A-424A-A48C-4ADF63F5EE8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r>
              <a:rPr lang="it-IT" altLang="it-IT"/>
              <a:t>Liceo Scientifico "Laurana" - Urbino</a:t>
            </a:r>
          </a:p>
        </p:txBody>
      </p:sp>
      <p:sp>
        <p:nvSpPr>
          <p:cNvPr id="52231" name="Rectangle 7">
            <a:extLst>
              <a:ext uri="{FF2B5EF4-FFF2-40B4-BE49-F238E27FC236}">
                <a16:creationId xmlns:a16="http://schemas.microsoft.com/office/drawing/2014/main" id="{22616738-5C57-47DE-4226-A9C6138A068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847C9F4B-B8DB-F344-9B37-D1F1EBCB9FB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 Narrow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BA8474CF-DFCF-DAAF-807E-D8668814FA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4D54841A-D49E-5389-003F-EF1B1571D8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0483" name="Header Placeholder 3">
            <a:extLst>
              <a:ext uri="{FF2B5EF4-FFF2-40B4-BE49-F238E27FC236}">
                <a16:creationId xmlns:a16="http://schemas.microsoft.com/office/drawing/2014/main" id="{BFD40D2D-9DCD-2248-5197-A2EC5977A75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it-IT" altLang="it-IT">
                <a:latin typeface="Times New Roman" panose="02020603050405020304" pitchFamily="18" charset="0"/>
              </a:rPr>
              <a:t>L'infinito</a:t>
            </a:r>
          </a:p>
        </p:txBody>
      </p:sp>
      <p:sp>
        <p:nvSpPr>
          <p:cNvPr id="20484" name="Date Placeholder 4">
            <a:extLst>
              <a:ext uri="{FF2B5EF4-FFF2-40B4-BE49-F238E27FC236}">
                <a16:creationId xmlns:a16="http://schemas.microsoft.com/office/drawing/2014/main" id="{DDEDF709-9744-668C-0FE8-E9C9C59B516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it-IT" altLang="it-IT">
                <a:latin typeface="Times New Roman" panose="02020603050405020304" pitchFamily="18" charset="0"/>
              </a:rPr>
              <a:t>20/09/02</a:t>
            </a:r>
          </a:p>
        </p:txBody>
      </p:sp>
      <p:sp>
        <p:nvSpPr>
          <p:cNvPr id="20485" name="Footer Placeholder 5">
            <a:extLst>
              <a:ext uri="{FF2B5EF4-FFF2-40B4-BE49-F238E27FC236}">
                <a16:creationId xmlns:a16="http://schemas.microsoft.com/office/drawing/2014/main" id="{EF48A360-E888-25D9-736A-23D64EB8052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kumimoji="0" lang="it-IT" altLang="it-IT">
                <a:latin typeface="Times New Roman" panose="02020603050405020304" pitchFamily="18" charset="0"/>
              </a:rPr>
              <a:t>Liceo Scientifico "Laurana" - Urbino</a:t>
            </a:r>
          </a:p>
        </p:txBody>
      </p:sp>
      <p:sp>
        <p:nvSpPr>
          <p:cNvPr id="20486" name="Slide Number Placeholder 6">
            <a:extLst>
              <a:ext uri="{FF2B5EF4-FFF2-40B4-BE49-F238E27FC236}">
                <a16:creationId xmlns:a16="http://schemas.microsoft.com/office/drawing/2014/main" id="{51AAC1E4-CEBE-29D9-9492-F37FF0E318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5C80559-443E-5F42-BA7F-27030E74531C}" type="slidenum">
              <a:rPr kumimoji="0" lang="it-IT" altLang="it-IT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kumimoji="0"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0">
            <a:extLst>
              <a:ext uri="{FF2B5EF4-FFF2-40B4-BE49-F238E27FC236}">
                <a16:creationId xmlns:a16="http://schemas.microsoft.com/office/drawing/2014/main" id="{A1A13D91-02C0-866A-645B-ED137335BAB5}"/>
              </a:ext>
            </a:extLst>
          </p:cNvPr>
          <p:cNvGrpSpPr>
            <a:grpSpLocks/>
          </p:cNvGrpSpPr>
          <p:nvPr/>
        </p:nvGrpSpPr>
        <p:grpSpPr bwMode="auto">
          <a:xfrm>
            <a:off x="-257175" y="-23813"/>
            <a:ext cx="9518650" cy="7229476"/>
            <a:chOff x="-162" y="-15"/>
            <a:chExt cx="5996" cy="4554"/>
          </a:xfrm>
        </p:grpSpPr>
        <p:grpSp>
          <p:nvGrpSpPr>
            <p:cNvPr id="3" name="Group 109">
              <a:extLst>
                <a:ext uri="{FF2B5EF4-FFF2-40B4-BE49-F238E27FC236}">
                  <a16:creationId xmlns:a16="http://schemas.microsoft.com/office/drawing/2014/main" id="{D4C05B28-3D9E-E08D-F2F6-FE66F61FDD9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2" y="-14"/>
              <a:ext cx="5996" cy="4553"/>
              <a:chOff x="-162" y="-14"/>
              <a:chExt cx="5996" cy="4553"/>
            </a:xfrm>
          </p:grpSpPr>
          <p:sp>
            <p:nvSpPr>
              <p:cNvPr id="18" name="Freeform 4">
                <a:extLst>
                  <a:ext uri="{FF2B5EF4-FFF2-40B4-BE49-F238E27FC236}">
                    <a16:creationId xmlns:a16="http://schemas.microsoft.com/office/drawing/2014/main" id="{CAC309EA-E2E7-4909-0595-DE584EC6BE1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4" y="299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9" name="Freeform 5">
                <a:extLst>
                  <a:ext uri="{FF2B5EF4-FFF2-40B4-BE49-F238E27FC236}">
                    <a16:creationId xmlns:a16="http://schemas.microsoft.com/office/drawing/2014/main" id="{F6E93E87-6D4E-6EF3-D980-76A5BF05B9D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0" y="258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0" name="Freeform 6">
                <a:extLst>
                  <a:ext uri="{FF2B5EF4-FFF2-40B4-BE49-F238E27FC236}">
                    <a16:creationId xmlns:a16="http://schemas.microsoft.com/office/drawing/2014/main" id="{E7072C2B-3479-DDBC-E20A-A501216709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88" y="3047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1" name="Freeform 7">
                <a:extLst>
                  <a:ext uri="{FF2B5EF4-FFF2-40B4-BE49-F238E27FC236}">
                    <a16:creationId xmlns:a16="http://schemas.microsoft.com/office/drawing/2014/main" id="{29071B5C-2EA3-DDE3-E744-AC308E63B35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09" y="355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2" name="Freeform 8">
                <a:extLst>
                  <a:ext uri="{FF2B5EF4-FFF2-40B4-BE49-F238E27FC236}">
                    <a16:creationId xmlns:a16="http://schemas.microsoft.com/office/drawing/2014/main" id="{EC161E61-10EE-4B42-D6AC-5DD0F71A9DA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0" y="183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3" name="Freeform 9">
                <a:extLst>
                  <a:ext uri="{FF2B5EF4-FFF2-40B4-BE49-F238E27FC236}">
                    <a16:creationId xmlns:a16="http://schemas.microsoft.com/office/drawing/2014/main" id="{C5ACB889-CC06-3307-BFBB-187D2BAEB17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9" y="206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4" name="Freeform 10">
                <a:extLst>
                  <a:ext uri="{FF2B5EF4-FFF2-40B4-BE49-F238E27FC236}">
                    <a16:creationId xmlns:a16="http://schemas.microsoft.com/office/drawing/2014/main" id="{BB8E0112-2105-1BA9-ED2D-E40B8C20401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4" y="189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5" name="Freeform 11">
                <a:extLst>
                  <a:ext uri="{FF2B5EF4-FFF2-40B4-BE49-F238E27FC236}">
                    <a16:creationId xmlns:a16="http://schemas.microsoft.com/office/drawing/2014/main" id="{C5C774F7-E77C-9BBF-00A8-1D4CC0063B9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6" y="338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6" name="Freeform 12">
                <a:extLst>
                  <a:ext uri="{FF2B5EF4-FFF2-40B4-BE49-F238E27FC236}">
                    <a16:creationId xmlns:a16="http://schemas.microsoft.com/office/drawing/2014/main" id="{0B69DD1C-5F33-DDA8-FF75-B5DB69C618A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3000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7" name="Freeform 13">
                <a:extLst>
                  <a:ext uri="{FF2B5EF4-FFF2-40B4-BE49-F238E27FC236}">
                    <a16:creationId xmlns:a16="http://schemas.microsoft.com/office/drawing/2014/main" id="{209AAB2C-B2AF-98BD-871E-377DE8327EB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5" y="375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8" name="Freeform 14">
                <a:extLst>
                  <a:ext uri="{FF2B5EF4-FFF2-40B4-BE49-F238E27FC236}">
                    <a16:creationId xmlns:a16="http://schemas.microsoft.com/office/drawing/2014/main" id="{2C2B89F5-9BE9-4D76-2EAB-35FB8DDD16B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6" y="3575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29" name="Freeform 15">
                <a:extLst>
                  <a:ext uri="{FF2B5EF4-FFF2-40B4-BE49-F238E27FC236}">
                    <a16:creationId xmlns:a16="http://schemas.microsoft.com/office/drawing/2014/main" id="{24FF00E8-CE45-9334-0ED7-2A3265E99D0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0" y="3066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0" name="Freeform 16">
                <a:extLst>
                  <a:ext uri="{FF2B5EF4-FFF2-40B4-BE49-F238E27FC236}">
                    <a16:creationId xmlns:a16="http://schemas.microsoft.com/office/drawing/2014/main" id="{867A78CC-ED5E-3C45-1B80-8FC7CD2C51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88" y="226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1" name="Freeform 17">
                <a:extLst>
                  <a:ext uri="{FF2B5EF4-FFF2-40B4-BE49-F238E27FC236}">
                    <a16:creationId xmlns:a16="http://schemas.microsoft.com/office/drawing/2014/main" id="{0FEE4C49-71CB-511E-3DD4-47C8B6A73CE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6" y="235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2" name="Freeform 18">
                <a:extLst>
                  <a:ext uri="{FF2B5EF4-FFF2-40B4-BE49-F238E27FC236}">
                    <a16:creationId xmlns:a16="http://schemas.microsoft.com/office/drawing/2014/main" id="{C2A1590C-EEE0-99D1-5E15-FA621FD9921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7" y="273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3" name="Freeform 19">
                <a:extLst>
                  <a:ext uri="{FF2B5EF4-FFF2-40B4-BE49-F238E27FC236}">
                    <a16:creationId xmlns:a16="http://schemas.microsoft.com/office/drawing/2014/main" id="{7DAD030B-D2CA-1FE0-F437-B5E792382BE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3" y="257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4" name="Freeform 20">
                <a:extLst>
                  <a:ext uri="{FF2B5EF4-FFF2-40B4-BE49-F238E27FC236}">
                    <a16:creationId xmlns:a16="http://schemas.microsoft.com/office/drawing/2014/main" id="{9CE46371-2E29-A9E5-0191-24B2959E679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3" y="300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5" name="Freeform 21">
                <a:extLst>
                  <a:ext uri="{FF2B5EF4-FFF2-40B4-BE49-F238E27FC236}">
                    <a16:creationId xmlns:a16="http://schemas.microsoft.com/office/drawing/2014/main" id="{59D5A87D-ADCD-9EE3-2734-51073F28C70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38" y="374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6" name="Freeform 22">
                <a:extLst>
                  <a:ext uri="{FF2B5EF4-FFF2-40B4-BE49-F238E27FC236}">
                    <a16:creationId xmlns:a16="http://schemas.microsoft.com/office/drawing/2014/main" id="{080F6B27-00B2-8FBD-8F53-DB7440F5C2F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1" y="19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7" name="Freeform 23">
                <a:extLst>
                  <a:ext uri="{FF2B5EF4-FFF2-40B4-BE49-F238E27FC236}">
                    <a16:creationId xmlns:a16="http://schemas.microsoft.com/office/drawing/2014/main" id="{A6DDFA54-2606-975F-11EC-8AAF69B384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2" y="20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8" name="Freeform 24">
                <a:extLst>
                  <a:ext uri="{FF2B5EF4-FFF2-40B4-BE49-F238E27FC236}">
                    <a16:creationId xmlns:a16="http://schemas.microsoft.com/office/drawing/2014/main" id="{808356B6-08B9-4056-C2A1-D9450DCDC2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3" y="200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39" name="Freeform 25">
                <a:extLst>
                  <a:ext uri="{FF2B5EF4-FFF2-40B4-BE49-F238E27FC236}">
                    <a16:creationId xmlns:a16="http://schemas.microsoft.com/office/drawing/2014/main" id="{231BF28C-BE6B-7821-7D26-1C8F1194403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69" y="337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0" name="Freeform 26">
                <a:extLst>
                  <a:ext uri="{FF2B5EF4-FFF2-40B4-BE49-F238E27FC236}">
                    <a16:creationId xmlns:a16="http://schemas.microsoft.com/office/drawing/2014/main" id="{ADA5A5BF-2733-51D3-142F-1D10985F1CD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4" y="295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1" name="Freeform 27">
                <a:extLst>
                  <a:ext uri="{FF2B5EF4-FFF2-40B4-BE49-F238E27FC236}">
                    <a16:creationId xmlns:a16="http://schemas.microsoft.com/office/drawing/2014/main" id="{2D9B5347-7D10-AED3-6724-4D8F2EEDDB0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6" y="372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2" name="Freeform 28">
                <a:extLst>
                  <a:ext uri="{FF2B5EF4-FFF2-40B4-BE49-F238E27FC236}">
                    <a16:creationId xmlns:a16="http://schemas.microsoft.com/office/drawing/2014/main" id="{02440012-87BB-FFAA-51B3-2694E035545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5" y="35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3" name="Freeform 29">
                <a:extLst>
                  <a:ext uri="{FF2B5EF4-FFF2-40B4-BE49-F238E27FC236}">
                    <a16:creationId xmlns:a16="http://schemas.microsoft.com/office/drawing/2014/main" id="{B6D993A8-AFFD-F66C-A1CD-CF3F3FCD633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69" y="290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4" name="Freeform 30">
                <a:extLst>
                  <a:ext uri="{FF2B5EF4-FFF2-40B4-BE49-F238E27FC236}">
                    <a16:creationId xmlns:a16="http://schemas.microsoft.com/office/drawing/2014/main" id="{43A0D102-590A-7B5A-DF36-91AC72C5E77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5" y="204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5" name="Freeform 31">
                <a:extLst>
                  <a:ext uri="{FF2B5EF4-FFF2-40B4-BE49-F238E27FC236}">
                    <a16:creationId xmlns:a16="http://schemas.microsoft.com/office/drawing/2014/main" id="{3925F2A0-A879-FDA1-6B54-505708628C9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1" y="221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6" name="Freeform 32">
                <a:extLst>
                  <a:ext uri="{FF2B5EF4-FFF2-40B4-BE49-F238E27FC236}">
                    <a16:creationId xmlns:a16="http://schemas.microsoft.com/office/drawing/2014/main" id="{F4A16FB1-C453-1BD3-4639-160ECC0F079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0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7" name="Freeform 33">
                <a:extLst>
                  <a:ext uri="{FF2B5EF4-FFF2-40B4-BE49-F238E27FC236}">
                    <a16:creationId xmlns:a16="http://schemas.microsoft.com/office/drawing/2014/main" id="{4BC08BDC-0A25-CF53-47A0-3CBF885FC21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6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8" name="Freeform 34">
                <a:extLst>
                  <a:ext uri="{FF2B5EF4-FFF2-40B4-BE49-F238E27FC236}">
                    <a16:creationId xmlns:a16="http://schemas.microsoft.com/office/drawing/2014/main" id="{6247E210-EFB5-886F-CF5F-8A25E7DC45F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20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49" name="Freeform 35">
                <a:extLst>
                  <a:ext uri="{FF2B5EF4-FFF2-40B4-BE49-F238E27FC236}">
                    <a16:creationId xmlns:a16="http://schemas.microsoft.com/office/drawing/2014/main" id="{F369688B-EED1-2A15-4D92-CB7B1F77536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1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0" name="Freeform 36">
                <a:extLst>
                  <a:ext uri="{FF2B5EF4-FFF2-40B4-BE49-F238E27FC236}">
                    <a16:creationId xmlns:a16="http://schemas.microsoft.com/office/drawing/2014/main" id="{E6DA571E-FAEA-E211-6FD4-400244A0BD4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4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1" name="Freeform 37">
                <a:extLst>
                  <a:ext uri="{FF2B5EF4-FFF2-40B4-BE49-F238E27FC236}">
                    <a16:creationId xmlns:a16="http://schemas.microsoft.com/office/drawing/2014/main" id="{090ABFD9-C030-ADA9-2B9D-D9D1DB599C5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5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2" name="Freeform 38">
                <a:extLst>
                  <a:ext uri="{FF2B5EF4-FFF2-40B4-BE49-F238E27FC236}">
                    <a16:creationId xmlns:a16="http://schemas.microsoft.com/office/drawing/2014/main" id="{050F486D-259D-20A8-7F0D-0C548FB492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5" y="-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3" name="Freeform 39">
                <a:extLst>
                  <a:ext uri="{FF2B5EF4-FFF2-40B4-BE49-F238E27FC236}">
                    <a16:creationId xmlns:a16="http://schemas.microsoft.com/office/drawing/2014/main" id="{E9478682-57AF-0D17-9F8D-EE290111746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2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4" name="Freeform 40">
                <a:extLst>
                  <a:ext uri="{FF2B5EF4-FFF2-40B4-BE49-F238E27FC236}">
                    <a16:creationId xmlns:a16="http://schemas.microsoft.com/office/drawing/2014/main" id="{D31F2E8B-8DF0-DE4D-301D-985D75281CF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5" y="95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5" name="Freeform 41">
                <a:extLst>
                  <a:ext uri="{FF2B5EF4-FFF2-40B4-BE49-F238E27FC236}">
                    <a16:creationId xmlns:a16="http://schemas.microsoft.com/office/drawing/2014/main" id="{F9ADC0FE-1E4C-0B85-2206-2365F76063A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7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6" name="Freeform 42">
                <a:extLst>
                  <a:ext uri="{FF2B5EF4-FFF2-40B4-BE49-F238E27FC236}">
                    <a16:creationId xmlns:a16="http://schemas.microsoft.com/office/drawing/2014/main" id="{D0496698-E997-B6BC-5C3C-7B85F6B9EB9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2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7" name="Freeform 43">
                <a:extLst>
                  <a:ext uri="{FF2B5EF4-FFF2-40B4-BE49-F238E27FC236}">
                    <a16:creationId xmlns:a16="http://schemas.microsoft.com/office/drawing/2014/main" id="{607AEC9C-0831-CE45-CA85-F716D77B20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6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8" name="Freeform 44">
                <a:extLst>
                  <a:ext uri="{FF2B5EF4-FFF2-40B4-BE49-F238E27FC236}">
                    <a16:creationId xmlns:a16="http://schemas.microsoft.com/office/drawing/2014/main" id="{A7BB6D20-2D54-DD70-F13C-F1CA1C1D46D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28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59" name="Freeform 45">
                <a:extLst>
                  <a:ext uri="{FF2B5EF4-FFF2-40B4-BE49-F238E27FC236}">
                    <a16:creationId xmlns:a16="http://schemas.microsoft.com/office/drawing/2014/main" id="{5349C92B-4152-F672-4220-1567113512C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20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0" name="Freeform 46">
                <a:extLst>
                  <a:ext uri="{FF2B5EF4-FFF2-40B4-BE49-F238E27FC236}">
                    <a16:creationId xmlns:a16="http://schemas.microsoft.com/office/drawing/2014/main" id="{EA835074-F92B-C4A4-D3F1-BEA11B8B015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5" y="87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1" name="Freeform 47">
                <a:extLst>
                  <a:ext uri="{FF2B5EF4-FFF2-40B4-BE49-F238E27FC236}">
                    <a16:creationId xmlns:a16="http://schemas.microsoft.com/office/drawing/2014/main" id="{80C7126C-58A5-C5EB-74F5-738A40B027E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1" y="466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2" name="Freeform 48">
                <a:extLst>
                  <a:ext uri="{FF2B5EF4-FFF2-40B4-BE49-F238E27FC236}">
                    <a16:creationId xmlns:a16="http://schemas.microsoft.com/office/drawing/2014/main" id="{F9610A5B-B5D1-7CB7-B772-126FAE91689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5" y="1119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63" name="Freeform 49">
                <a:extLst>
                  <a:ext uri="{FF2B5EF4-FFF2-40B4-BE49-F238E27FC236}">
                    <a16:creationId xmlns:a16="http://schemas.microsoft.com/office/drawing/2014/main" id="{ADC318B9-3193-C469-6BC2-4F3A47342E0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6" y="163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04" name="Freeform 50">
                <a:extLst>
                  <a:ext uri="{FF2B5EF4-FFF2-40B4-BE49-F238E27FC236}">
                    <a16:creationId xmlns:a16="http://schemas.microsoft.com/office/drawing/2014/main" id="{35F59DDB-62F6-0ED4-B179-900C1049414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899" y="-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05" name="Freeform 51">
                <a:extLst>
                  <a:ext uri="{FF2B5EF4-FFF2-40B4-BE49-F238E27FC236}">
                    <a16:creationId xmlns:a16="http://schemas.microsoft.com/office/drawing/2014/main" id="{37D74618-C9F6-1710-565B-A89FE55A5F4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0" y="99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06" name="Freeform 52">
                <a:extLst>
                  <a:ext uri="{FF2B5EF4-FFF2-40B4-BE49-F238E27FC236}">
                    <a16:creationId xmlns:a16="http://schemas.microsoft.com/office/drawing/2014/main" id="{662DDC64-9276-E659-0062-2E3B336C187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5" y="5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07" name="Freeform 53">
                <a:extLst>
                  <a:ext uri="{FF2B5EF4-FFF2-40B4-BE49-F238E27FC236}">
                    <a16:creationId xmlns:a16="http://schemas.microsoft.com/office/drawing/2014/main" id="{8FADF5DC-4202-3F49-C18E-C19B1C2DA1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7" y="126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08" name="Freeform 54">
                <a:extLst>
                  <a:ext uri="{FF2B5EF4-FFF2-40B4-BE49-F238E27FC236}">
                    <a16:creationId xmlns:a16="http://schemas.microsoft.com/office/drawing/2014/main" id="{CF93BFBA-B8EC-BD21-4E50-34C674DBC0C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08" y="107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09" name="Freeform 55">
                <a:extLst>
                  <a:ext uri="{FF2B5EF4-FFF2-40B4-BE49-F238E27FC236}">
                    <a16:creationId xmlns:a16="http://schemas.microsoft.com/office/drawing/2014/main" id="{8224941E-EBD3-BF5A-7BD3-96636BC176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2" y="1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10" name="Freeform 56">
                <a:extLst>
                  <a:ext uri="{FF2B5EF4-FFF2-40B4-BE49-F238E27FC236}">
                    <a16:creationId xmlns:a16="http://schemas.microsoft.com/office/drawing/2014/main" id="{1A58C17F-AFDA-208B-1122-2A8169DD532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3" y="1684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11" name="Freeform 57">
                <a:extLst>
                  <a:ext uri="{FF2B5EF4-FFF2-40B4-BE49-F238E27FC236}">
                    <a16:creationId xmlns:a16="http://schemas.microsoft.com/office/drawing/2014/main" id="{CCB28F31-058B-D124-BB18-5F536C9DBBE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1" y="9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12" name="Freeform 58">
                <a:extLst>
                  <a:ext uri="{FF2B5EF4-FFF2-40B4-BE49-F238E27FC236}">
                    <a16:creationId xmlns:a16="http://schemas.microsoft.com/office/drawing/2014/main" id="{EC17CB6B-0628-2091-D875-96A5E4FB265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3" y="84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13" name="Freeform 59">
                <a:extLst>
                  <a:ext uri="{FF2B5EF4-FFF2-40B4-BE49-F238E27FC236}">
                    <a16:creationId xmlns:a16="http://schemas.microsoft.com/office/drawing/2014/main" id="{2859C838-DDC1-4483-BC42-FC979F33CD7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7" y="238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14" name="Freeform 60">
                <a:extLst>
                  <a:ext uri="{FF2B5EF4-FFF2-40B4-BE49-F238E27FC236}">
                    <a16:creationId xmlns:a16="http://schemas.microsoft.com/office/drawing/2014/main" id="{7389687A-8721-A4BA-794B-91AE6EDAF78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5" y="86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15" name="Freeform 61">
                <a:extLst>
                  <a:ext uri="{FF2B5EF4-FFF2-40B4-BE49-F238E27FC236}">
                    <a16:creationId xmlns:a16="http://schemas.microsoft.com/office/drawing/2014/main" id="{1FD04849-1485-591F-5FDF-0A72591BCED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475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16" name="Freeform 62">
                <a:extLst>
                  <a:ext uri="{FF2B5EF4-FFF2-40B4-BE49-F238E27FC236}">
                    <a16:creationId xmlns:a16="http://schemas.microsoft.com/office/drawing/2014/main" id="{642E35C4-3D02-B56B-4562-0ACEEA5DF7E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1128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17" name="Freeform 63">
                <a:extLst>
                  <a:ext uri="{FF2B5EF4-FFF2-40B4-BE49-F238E27FC236}">
                    <a16:creationId xmlns:a16="http://schemas.microsoft.com/office/drawing/2014/main" id="{69890FB1-C886-39C5-495C-F0A03234926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2" y="157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18" name="Freeform 64">
                <a:extLst>
                  <a:ext uri="{FF2B5EF4-FFF2-40B4-BE49-F238E27FC236}">
                    <a16:creationId xmlns:a16="http://schemas.microsoft.com/office/drawing/2014/main" id="{2425CA31-6854-5A2F-E918-953B83D80E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28" y="24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19" name="Freeform 65">
                <a:extLst>
                  <a:ext uri="{FF2B5EF4-FFF2-40B4-BE49-F238E27FC236}">
                    <a16:creationId xmlns:a16="http://schemas.microsoft.com/office/drawing/2014/main" id="{90F65531-F653-A8C0-DFA0-83364EAE8BF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7" y="-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20" name="Freeform 66">
                <a:extLst>
                  <a:ext uri="{FF2B5EF4-FFF2-40B4-BE49-F238E27FC236}">
                    <a16:creationId xmlns:a16="http://schemas.microsoft.com/office/drawing/2014/main" id="{C347DE87-318A-9093-20F2-BAB529AAB1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3" y="127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21" name="Freeform 67">
                <a:extLst>
                  <a:ext uri="{FF2B5EF4-FFF2-40B4-BE49-F238E27FC236}">
                    <a16:creationId xmlns:a16="http://schemas.microsoft.com/office/drawing/2014/main" id="{EE4EAA5D-D6AA-387B-2EB9-5D9C6CBC97C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28" y="94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22" name="Freeform 68">
                <a:extLst>
                  <a:ext uri="{FF2B5EF4-FFF2-40B4-BE49-F238E27FC236}">
                    <a16:creationId xmlns:a16="http://schemas.microsoft.com/office/drawing/2014/main" id="{D83E19A3-689F-533B-2C07-F1D5F5D9E86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2" y="321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23" name="Freeform 69">
                <a:extLst>
                  <a:ext uri="{FF2B5EF4-FFF2-40B4-BE49-F238E27FC236}">
                    <a16:creationId xmlns:a16="http://schemas.microsoft.com/office/drawing/2014/main" id="{54AFD6C3-9202-4D1D-B9E8-AFD077ED71A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1" y="1609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24" name="Freeform 70">
                <a:extLst>
                  <a:ext uri="{FF2B5EF4-FFF2-40B4-BE49-F238E27FC236}">
                    <a16:creationId xmlns:a16="http://schemas.microsoft.com/office/drawing/2014/main" id="{8094E01E-F72C-D060-639E-E62E130154E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899" y="7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25" name="Freeform 71">
                <a:extLst>
                  <a:ext uri="{FF2B5EF4-FFF2-40B4-BE49-F238E27FC236}">
                    <a16:creationId xmlns:a16="http://schemas.microsoft.com/office/drawing/2014/main" id="{F814F4BE-92EE-89A1-081D-0B29C0E3E2C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2" y="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26" name="Freeform 72">
                <a:extLst>
                  <a:ext uri="{FF2B5EF4-FFF2-40B4-BE49-F238E27FC236}">
                    <a16:creationId xmlns:a16="http://schemas.microsoft.com/office/drawing/2014/main" id="{24A670C5-C900-C287-73BB-83490F36E50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3" y="46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27" name="Freeform 73">
                <a:extLst>
                  <a:ext uri="{FF2B5EF4-FFF2-40B4-BE49-F238E27FC236}">
                    <a16:creationId xmlns:a16="http://schemas.microsoft.com/office/drawing/2014/main" id="{5A585D1A-3046-918A-7B3B-7481518D985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7" y="2955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28" name="Freeform 74">
                <a:extLst>
                  <a:ext uri="{FF2B5EF4-FFF2-40B4-BE49-F238E27FC236}">
                    <a16:creationId xmlns:a16="http://schemas.microsoft.com/office/drawing/2014/main" id="{7D155064-FE10-D83D-490A-F455A571D87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7" y="2587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29" name="Freeform 75">
                <a:extLst>
                  <a:ext uri="{FF2B5EF4-FFF2-40B4-BE49-F238E27FC236}">
                    <a16:creationId xmlns:a16="http://schemas.microsoft.com/office/drawing/2014/main" id="{3D92E9B5-D804-B2C4-FB1C-1ADF080E5ED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1" y="324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30" name="Freeform 76">
                <a:extLst>
                  <a:ext uri="{FF2B5EF4-FFF2-40B4-BE49-F238E27FC236}">
                    <a16:creationId xmlns:a16="http://schemas.microsoft.com/office/drawing/2014/main" id="{E7991CD7-123F-D763-207D-2F6AA6BF900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4" y="3610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31" name="Freeform 77">
                <a:extLst>
                  <a:ext uri="{FF2B5EF4-FFF2-40B4-BE49-F238E27FC236}">
                    <a16:creationId xmlns:a16="http://schemas.microsoft.com/office/drawing/2014/main" id="{3C238106-0C66-4C34-30FD-F75F773534A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2" y="204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32" name="Freeform 78">
                <a:extLst>
                  <a:ext uri="{FF2B5EF4-FFF2-40B4-BE49-F238E27FC236}">
                    <a16:creationId xmlns:a16="http://schemas.microsoft.com/office/drawing/2014/main" id="{CA6AE602-E57F-D80A-B667-8C17E3DB42E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1" y="201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33" name="Freeform 79">
                <a:extLst>
                  <a:ext uri="{FF2B5EF4-FFF2-40B4-BE49-F238E27FC236}">
                    <a16:creationId xmlns:a16="http://schemas.microsoft.com/office/drawing/2014/main" id="{A591D4D0-80B5-D63C-CEED-4A2B0C3707D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3" y="368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34" name="Freeform 80">
                <a:extLst>
                  <a:ext uri="{FF2B5EF4-FFF2-40B4-BE49-F238E27FC236}">
                    <a16:creationId xmlns:a16="http://schemas.microsoft.com/office/drawing/2014/main" id="{D9ECD36C-9A59-2D63-A9A8-88AFACCA34D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4" y="319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35" name="Freeform 81">
                <a:extLst>
                  <a:ext uri="{FF2B5EF4-FFF2-40B4-BE49-F238E27FC236}">
                    <a16:creationId xmlns:a16="http://schemas.microsoft.com/office/drawing/2014/main" id="{863E9AD5-EFDD-5043-4F2F-0ABD968CC66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1" y="363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36" name="Freeform 82">
                <a:extLst>
                  <a:ext uri="{FF2B5EF4-FFF2-40B4-BE49-F238E27FC236}">
                    <a16:creationId xmlns:a16="http://schemas.microsoft.com/office/drawing/2014/main" id="{BBAA9700-AC30-44E0-E81A-F57FC58DAB7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7" y="257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37" name="Freeform 83">
                <a:extLst>
                  <a:ext uri="{FF2B5EF4-FFF2-40B4-BE49-F238E27FC236}">
                    <a16:creationId xmlns:a16="http://schemas.microsoft.com/office/drawing/2014/main" id="{FDAE84F5-18FB-FB0D-648A-A1BF1E2E00E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6" y="210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0338" name="Freeform 84">
                <a:extLst>
                  <a:ext uri="{FF2B5EF4-FFF2-40B4-BE49-F238E27FC236}">
                    <a16:creationId xmlns:a16="http://schemas.microsoft.com/office/drawing/2014/main" id="{C4B8E213-F46C-61D5-8D05-57E04CCFAB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79" y="24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grpSp>
          <p:nvGrpSpPr>
            <p:cNvPr id="4" name="Group 105">
              <a:extLst>
                <a:ext uri="{FF2B5EF4-FFF2-40B4-BE49-F238E27FC236}">
                  <a16:creationId xmlns:a16="http://schemas.microsoft.com/office/drawing/2014/main" id="{E2BFF4A3-2F4A-0E46-801A-CEA08024290B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76" y="1895"/>
              <a:ext cx="5577" cy="1265"/>
              <a:chOff x="76" y="1895"/>
              <a:chExt cx="5577" cy="1265"/>
            </a:xfrm>
          </p:grpSpPr>
          <p:sp>
            <p:nvSpPr>
              <p:cNvPr id="5" name="Freeform 91">
                <a:extLst>
                  <a:ext uri="{FF2B5EF4-FFF2-40B4-BE49-F238E27FC236}">
                    <a16:creationId xmlns:a16="http://schemas.microsoft.com/office/drawing/2014/main" id="{73F55722-4C54-9583-10AE-C4B64DDCF4F5}"/>
                  </a:ext>
                </a:extLst>
              </p:cNvPr>
              <p:cNvSpPr>
                <a:spLocks/>
              </p:cNvSpPr>
              <p:nvPr/>
            </p:nvSpPr>
            <p:spPr bwMode="ltGray">
              <a:xfrm rot="-3632084">
                <a:off x="225" y="2083"/>
                <a:ext cx="1123" cy="1031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rgbClr val="808080">
                  <a:alpha val="50000"/>
                </a:srgbClr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grpSp>
            <p:nvGrpSpPr>
              <p:cNvPr id="6" name="Group 85">
                <a:extLst>
                  <a:ext uri="{FF2B5EF4-FFF2-40B4-BE49-F238E27FC236}">
                    <a16:creationId xmlns:a16="http://schemas.microsoft.com/office/drawing/2014/main" id="{B6503B5D-DCA4-6F62-8A13-078CA22500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2221"/>
                <a:ext cx="5509" cy="141"/>
                <a:chOff x="150" y="543"/>
                <a:chExt cx="5309" cy="200"/>
              </a:xfrm>
            </p:grpSpPr>
            <p:sp>
              <p:nvSpPr>
                <p:cNvPr id="16" name="AutoShape 86">
                  <a:extLst>
                    <a:ext uri="{FF2B5EF4-FFF2-40B4-BE49-F238E27FC236}">
                      <a16:creationId xmlns:a16="http://schemas.microsoft.com/office/drawing/2014/main" id="{5BA72C5B-75B8-2DD0-9539-F0EA6666F9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7" name="Rectangle 87">
                  <a:extLst>
                    <a:ext uri="{FF2B5EF4-FFF2-40B4-BE49-F238E27FC236}">
                      <a16:creationId xmlns:a16="http://schemas.microsoft.com/office/drawing/2014/main" id="{4DE7B3FF-43DE-C3C0-675B-C3CA8DE5E8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ltGray">
                <a:xfrm>
                  <a:off x="175" y="600"/>
                  <a:ext cx="5251" cy="50"/>
                </a:xfrm>
                <a:prstGeom prst="rect">
                  <a:avLst/>
                </a:prstGeom>
                <a:solidFill>
                  <a:srgbClr val="808080">
                    <a:alpha val="50000"/>
                  </a:srgbClr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</p:grpSp>
          <p:grpSp>
            <p:nvGrpSpPr>
              <p:cNvPr id="7" name="Group 88">
                <a:extLst>
                  <a:ext uri="{FF2B5EF4-FFF2-40B4-BE49-F238E27FC236}">
                    <a16:creationId xmlns:a16="http://schemas.microsoft.com/office/drawing/2014/main" id="{F06A963C-89E1-6643-470B-32A7E32C69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6" y="2164"/>
                <a:ext cx="5509" cy="141"/>
                <a:chOff x="150" y="543"/>
                <a:chExt cx="5309" cy="200"/>
              </a:xfrm>
            </p:grpSpPr>
            <p:sp>
              <p:nvSpPr>
                <p:cNvPr id="14" name="AutoShape 89">
                  <a:extLst>
                    <a:ext uri="{FF2B5EF4-FFF2-40B4-BE49-F238E27FC236}">
                      <a16:creationId xmlns:a16="http://schemas.microsoft.com/office/drawing/2014/main" id="{EB81864F-FF2D-FCDE-6F0B-142F3489F6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50" y="543"/>
                  <a:ext cx="5309" cy="200"/>
                </a:xfrm>
                <a:prstGeom prst="roundRect">
                  <a:avLst>
                    <a:gd name="adj" fmla="val 50000"/>
                  </a:avLst>
                </a:prstGeom>
                <a:gradFill rotWithShape="0">
                  <a:gsLst>
                    <a:gs pos="0">
                      <a:srgbClr val="B2B2B2">
                        <a:gamma/>
                        <a:shade val="46275"/>
                        <a:invGamma/>
                      </a:srgbClr>
                    </a:gs>
                    <a:gs pos="50000">
                      <a:srgbClr val="B2B2B2"/>
                    </a:gs>
                    <a:gs pos="100000">
                      <a:srgbClr val="B2B2B2">
                        <a:gamma/>
                        <a:shade val="46275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5" name="Rectangle 90">
                  <a:extLst>
                    <a:ext uri="{FF2B5EF4-FFF2-40B4-BE49-F238E27FC236}">
                      <a16:creationId xmlns:a16="http://schemas.microsoft.com/office/drawing/2014/main" id="{A243F4C5-B255-D615-9824-9BDB0ADF50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5" y="600"/>
                  <a:ext cx="5251" cy="50"/>
                </a:xfrm>
                <a:prstGeom prst="rect">
                  <a:avLst/>
                </a:prstGeom>
                <a:gradFill rotWithShape="0">
                  <a:gsLst>
                    <a:gs pos="0">
                      <a:srgbClr val="B2B2B2"/>
                    </a:gs>
                    <a:gs pos="50000">
                      <a:srgbClr val="B2B2B2">
                        <a:gamma/>
                        <a:tint val="27451"/>
                        <a:invGamma/>
                      </a:srgbClr>
                    </a:gs>
                    <a:gs pos="100000">
                      <a:srgbClr val="B2B2B2"/>
                    </a:gs>
                  </a:gsLst>
                  <a:lin ang="540000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</p:grpSp>
          <p:grpSp>
            <p:nvGrpSpPr>
              <p:cNvPr id="8" name="Group 92">
                <a:extLst>
                  <a:ext uri="{FF2B5EF4-FFF2-40B4-BE49-F238E27FC236}">
                    <a16:creationId xmlns:a16="http://schemas.microsoft.com/office/drawing/2014/main" id="{4A5F729F-97F0-5C5A-729F-B4BAEBABAB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3629538">
                <a:off x="242" y="1932"/>
                <a:ext cx="1025" cy="952"/>
                <a:chOff x="1058" y="926"/>
                <a:chExt cx="2844" cy="2639"/>
              </a:xfrm>
            </p:grpSpPr>
            <p:sp>
              <p:nvSpPr>
                <p:cNvPr id="9" name="Freeform 93">
                  <a:extLst>
                    <a:ext uri="{FF2B5EF4-FFF2-40B4-BE49-F238E27FC236}">
                      <a16:creationId xmlns:a16="http://schemas.microsoft.com/office/drawing/2014/main" id="{B384BCF7-EA57-772E-EC33-6B4780C301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65" y="950"/>
                  <a:ext cx="2844" cy="2611"/>
                </a:xfrm>
                <a:custGeom>
                  <a:avLst/>
                  <a:gdLst/>
                  <a:ahLst/>
                  <a:cxnLst>
                    <a:cxn ang="0">
                      <a:pos x="17" y="180"/>
                    </a:cxn>
                    <a:cxn ang="0">
                      <a:pos x="284" y="720"/>
                    </a:cxn>
                    <a:cxn ang="0">
                      <a:pos x="380" y="687"/>
                    </a:cxn>
                    <a:cxn ang="0">
                      <a:pos x="647" y="249"/>
                    </a:cxn>
                    <a:cxn ang="0">
                      <a:pos x="716" y="138"/>
                    </a:cxn>
                    <a:cxn ang="0">
                      <a:pos x="182" y="0"/>
                    </a:cxn>
                    <a:cxn ang="0">
                      <a:pos x="17" y="180"/>
                    </a:cxn>
                  </a:cxnLst>
                  <a:rect l="0" t="0" r="r" b="b"/>
                  <a:pathLst>
                    <a:path w="866" h="795">
                      <a:moveTo>
                        <a:pt x="17" y="180"/>
                      </a:moveTo>
                      <a:cubicBezTo>
                        <a:pt x="49" y="413"/>
                        <a:pt x="206" y="636"/>
                        <a:pt x="284" y="720"/>
                      </a:cubicBezTo>
                      <a:cubicBezTo>
                        <a:pt x="359" y="795"/>
                        <a:pt x="422" y="771"/>
                        <a:pt x="380" y="687"/>
                      </a:cubicBezTo>
                      <a:cubicBezTo>
                        <a:pt x="284" y="378"/>
                        <a:pt x="197" y="183"/>
                        <a:pt x="647" y="249"/>
                      </a:cubicBezTo>
                      <a:cubicBezTo>
                        <a:pt x="866" y="276"/>
                        <a:pt x="791" y="175"/>
                        <a:pt x="716" y="138"/>
                      </a:cubicBezTo>
                      <a:cubicBezTo>
                        <a:pt x="575" y="63"/>
                        <a:pt x="317" y="6"/>
                        <a:pt x="182" y="0"/>
                      </a:cubicBezTo>
                      <a:cubicBezTo>
                        <a:pt x="95" y="0"/>
                        <a:pt x="0" y="32"/>
                        <a:pt x="17" y="18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12700" cmpd="sng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0" name="Freeform 94">
                  <a:extLst>
                    <a:ext uri="{FF2B5EF4-FFF2-40B4-BE49-F238E27FC236}">
                      <a16:creationId xmlns:a16="http://schemas.microsoft.com/office/drawing/2014/main" id="{2672DD5B-1D6C-4E23-11B6-4AA0554590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12" y="969"/>
                  <a:ext cx="641" cy="1913"/>
                </a:xfrm>
                <a:custGeom>
                  <a:avLst/>
                  <a:gdLst/>
                  <a:ahLst/>
                  <a:cxnLst>
                    <a:cxn ang="0">
                      <a:pos x="209" y="42"/>
                    </a:cxn>
                    <a:cxn ang="0">
                      <a:pos x="1" y="551"/>
                    </a:cxn>
                    <a:cxn ang="0">
                      <a:pos x="218" y="1319"/>
                    </a:cxn>
                    <a:cxn ang="0">
                      <a:pos x="518" y="1845"/>
                    </a:cxn>
                    <a:cxn ang="0">
                      <a:pos x="551" y="1761"/>
                    </a:cxn>
                    <a:cxn ang="0">
                      <a:pos x="259" y="1060"/>
                    </a:cxn>
                    <a:cxn ang="0">
                      <a:pos x="218" y="559"/>
                    </a:cxn>
                    <a:cxn ang="0">
                      <a:pos x="343" y="192"/>
                    </a:cxn>
                    <a:cxn ang="0">
                      <a:pos x="476" y="117"/>
                    </a:cxn>
                    <a:cxn ang="0">
                      <a:pos x="635" y="58"/>
                    </a:cxn>
                    <a:cxn ang="0">
                      <a:pos x="518" y="8"/>
                    </a:cxn>
                    <a:cxn ang="0">
                      <a:pos x="326" y="8"/>
                    </a:cxn>
                    <a:cxn ang="0">
                      <a:pos x="209" y="42"/>
                    </a:cxn>
                  </a:cxnLst>
                  <a:rect l="0" t="0" r="r" b="b"/>
                  <a:pathLst>
                    <a:path w="642" h="1919">
                      <a:moveTo>
                        <a:pt x="209" y="42"/>
                      </a:moveTo>
                      <a:cubicBezTo>
                        <a:pt x="59" y="125"/>
                        <a:pt x="0" y="338"/>
                        <a:pt x="1" y="551"/>
                      </a:cubicBezTo>
                      <a:cubicBezTo>
                        <a:pt x="2" y="764"/>
                        <a:pt x="132" y="1103"/>
                        <a:pt x="218" y="1319"/>
                      </a:cubicBezTo>
                      <a:cubicBezTo>
                        <a:pt x="304" y="1535"/>
                        <a:pt x="462" y="1771"/>
                        <a:pt x="518" y="1845"/>
                      </a:cubicBezTo>
                      <a:cubicBezTo>
                        <a:pt x="574" y="1919"/>
                        <a:pt x="594" y="1892"/>
                        <a:pt x="551" y="1761"/>
                      </a:cubicBezTo>
                      <a:cubicBezTo>
                        <a:pt x="508" y="1630"/>
                        <a:pt x="314" y="1260"/>
                        <a:pt x="259" y="1060"/>
                      </a:cubicBezTo>
                      <a:cubicBezTo>
                        <a:pt x="204" y="860"/>
                        <a:pt x="204" y="704"/>
                        <a:pt x="218" y="559"/>
                      </a:cubicBezTo>
                      <a:cubicBezTo>
                        <a:pt x="232" y="414"/>
                        <a:pt x="300" y="266"/>
                        <a:pt x="343" y="192"/>
                      </a:cubicBezTo>
                      <a:cubicBezTo>
                        <a:pt x="386" y="118"/>
                        <a:pt x="427" y="139"/>
                        <a:pt x="476" y="117"/>
                      </a:cubicBezTo>
                      <a:cubicBezTo>
                        <a:pt x="525" y="95"/>
                        <a:pt x="628" y="76"/>
                        <a:pt x="635" y="58"/>
                      </a:cubicBezTo>
                      <a:cubicBezTo>
                        <a:pt x="642" y="40"/>
                        <a:pt x="569" y="16"/>
                        <a:pt x="518" y="8"/>
                      </a:cubicBezTo>
                      <a:cubicBezTo>
                        <a:pt x="467" y="0"/>
                        <a:pt x="378" y="2"/>
                        <a:pt x="326" y="8"/>
                      </a:cubicBezTo>
                      <a:cubicBezTo>
                        <a:pt x="274" y="14"/>
                        <a:pt x="259" y="0"/>
                        <a:pt x="209" y="42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0" scaled="1"/>
                </a:gradFill>
                <a:ln w="9525" cap="flat" cmpd="sng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1" name="Freeform 95">
                  <a:extLst>
                    <a:ext uri="{FF2B5EF4-FFF2-40B4-BE49-F238E27FC236}">
                      <a16:creationId xmlns:a16="http://schemas.microsoft.com/office/drawing/2014/main" id="{972F4DB3-11B9-DC5B-8A5B-054369F656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39" y="925"/>
                  <a:ext cx="2411" cy="629"/>
                </a:xfrm>
                <a:custGeom>
                  <a:avLst/>
                  <a:gdLst/>
                  <a:ahLst/>
                  <a:cxnLst>
                    <a:cxn ang="0">
                      <a:pos x="11" y="117"/>
                    </a:cxn>
                    <a:cxn ang="0">
                      <a:pos x="250" y="10"/>
                    </a:cxn>
                    <a:cxn ang="0">
                      <a:pos x="765" y="58"/>
                    </a:cxn>
                    <a:cxn ang="0">
                      <a:pos x="1574" y="256"/>
                    </a:cxn>
                    <a:cxn ang="0">
                      <a:pos x="2162" y="470"/>
                    </a:cxn>
                    <a:cxn ang="0">
                      <a:pos x="2359" y="586"/>
                    </a:cxn>
                    <a:cxn ang="0">
                      <a:pos x="2307" y="601"/>
                    </a:cxn>
                    <a:cxn ang="0">
                      <a:pos x="1741" y="415"/>
                    </a:cxn>
                    <a:cxn ang="0">
                      <a:pos x="874" y="212"/>
                    </a:cxn>
                    <a:cxn ang="0">
                      <a:pos x="382" y="179"/>
                    </a:cxn>
                    <a:cxn ang="0">
                      <a:pos x="198" y="270"/>
                    </a:cxn>
                    <a:cxn ang="0">
                      <a:pos x="31" y="187"/>
                    </a:cxn>
                    <a:cxn ang="0">
                      <a:pos x="11" y="117"/>
                    </a:cxn>
                  </a:cxnLst>
                  <a:rect l="0" t="0" r="r" b="b"/>
                  <a:pathLst>
                    <a:path w="2411" h="630">
                      <a:moveTo>
                        <a:pt x="11" y="117"/>
                      </a:moveTo>
                      <a:cubicBezTo>
                        <a:pt x="41" y="92"/>
                        <a:pt x="124" y="20"/>
                        <a:pt x="250" y="10"/>
                      </a:cubicBezTo>
                      <a:cubicBezTo>
                        <a:pt x="375" y="0"/>
                        <a:pt x="545" y="18"/>
                        <a:pt x="765" y="58"/>
                      </a:cubicBezTo>
                      <a:cubicBezTo>
                        <a:pt x="986" y="100"/>
                        <a:pt x="1341" y="187"/>
                        <a:pt x="1574" y="256"/>
                      </a:cubicBezTo>
                      <a:cubicBezTo>
                        <a:pt x="1807" y="324"/>
                        <a:pt x="2032" y="415"/>
                        <a:pt x="2162" y="470"/>
                      </a:cubicBezTo>
                      <a:cubicBezTo>
                        <a:pt x="2293" y="525"/>
                        <a:pt x="2336" y="565"/>
                        <a:pt x="2359" y="586"/>
                      </a:cubicBezTo>
                      <a:cubicBezTo>
                        <a:pt x="2383" y="607"/>
                        <a:pt x="2411" y="630"/>
                        <a:pt x="2307" y="601"/>
                      </a:cubicBezTo>
                      <a:cubicBezTo>
                        <a:pt x="2204" y="573"/>
                        <a:pt x="1980" y="481"/>
                        <a:pt x="1741" y="415"/>
                      </a:cubicBezTo>
                      <a:cubicBezTo>
                        <a:pt x="1502" y="351"/>
                        <a:pt x="1100" y="251"/>
                        <a:pt x="874" y="212"/>
                      </a:cubicBezTo>
                      <a:cubicBezTo>
                        <a:pt x="648" y="173"/>
                        <a:pt x="495" y="169"/>
                        <a:pt x="382" y="179"/>
                      </a:cubicBezTo>
                      <a:cubicBezTo>
                        <a:pt x="269" y="189"/>
                        <a:pt x="256" y="269"/>
                        <a:pt x="198" y="270"/>
                      </a:cubicBezTo>
                      <a:cubicBezTo>
                        <a:pt x="140" y="271"/>
                        <a:pt x="62" y="212"/>
                        <a:pt x="31" y="187"/>
                      </a:cubicBezTo>
                      <a:cubicBezTo>
                        <a:pt x="0" y="162"/>
                        <a:pt x="15" y="132"/>
                        <a:pt x="11" y="11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>
                        <a:gamma/>
                        <a:shade val="75686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2" name="Freeform 96">
                  <a:extLst>
                    <a:ext uri="{FF2B5EF4-FFF2-40B4-BE49-F238E27FC236}">
                      <a16:creationId xmlns:a16="http://schemas.microsoft.com/office/drawing/2014/main" id="{008BA574-B1E8-D029-A7F2-ABD925899D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33" y="1622"/>
                  <a:ext cx="1548" cy="1505"/>
                </a:xfrm>
                <a:custGeom>
                  <a:avLst/>
                  <a:gdLst/>
                  <a:ahLst/>
                  <a:cxnLst>
                    <a:cxn ang="0">
                      <a:pos x="54" y="275"/>
                    </a:cxn>
                    <a:cxn ang="0">
                      <a:pos x="388" y="33"/>
                    </a:cxn>
                    <a:cxn ang="0">
                      <a:pos x="1323" y="74"/>
                    </a:cxn>
                    <a:cxn ang="0">
                      <a:pos x="1448" y="149"/>
                    </a:cxn>
                    <a:cxn ang="0">
                      <a:pos x="730" y="108"/>
                    </a:cxn>
                    <a:cxn ang="0">
                      <a:pos x="305" y="216"/>
                    </a:cxn>
                    <a:cxn ang="0">
                      <a:pos x="146" y="525"/>
                    </a:cxn>
                    <a:cxn ang="0">
                      <a:pos x="246" y="1126"/>
                    </a:cxn>
                    <a:cxn ang="0">
                      <a:pos x="338" y="1435"/>
                    </a:cxn>
                    <a:cxn ang="0">
                      <a:pos x="280" y="1435"/>
                    </a:cxn>
                    <a:cxn ang="0">
                      <a:pos x="121" y="1034"/>
                    </a:cxn>
                    <a:cxn ang="0">
                      <a:pos x="38" y="617"/>
                    </a:cxn>
                    <a:cxn ang="0">
                      <a:pos x="54" y="275"/>
                    </a:cxn>
                  </a:cxnLst>
                  <a:rect l="0" t="0" r="r" b="b"/>
                  <a:pathLst>
                    <a:path w="1547" h="1502">
                      <a:moveTo>
                        <a:pt x="54" y="275"/>
                      </a:moveTo>
                      <a:cubicBezTo>
                        <a:pt x="112" y="178"/>
                        <a:pt x="177" y="66"/>
                        <a:pt x="388" y="33"/>
                      </a:cubicBezTo>
                      <a:cubicBezTo>
                        <a:pt x="599" y="0"/>
                        <a:pt x="1146" y="55"/>
                        <a:pt x="1323" y="74"/>
                      </a:cubicBezTo>
                      <a:cubicBezTo>
                        <a:pt x="1500" y="93"/>
                        <a:pt x="1547" y="143"/>
                        <a:pt x="1448" y="149"/>
                      </a:cubicBezTo>
                      <a:cubicBezTo>
                        <a:pt x="1349" y="155"/>
                        <a:pt x="920" y="97"/>
                        <a:pt x="730" y="108"/>
                      </a:cubicBezTo>
                      <a:cubicBezTo>
                        <a:pt x="540" y="119"/>
                        <a:pt x="402" y="147"/>
                        <a:pt x="305" y="216"/>
                      </a:cubicBezTo>
                      <a:cubicBezTo>
                        <a:pt x="208" y="285"/>
                        <a:pt x="156" y="373"/>
                        <a:pt x="146" y="525"/>
                      </a:cubicBezTo>
                      <a:cubicBezTo>
                        <a:pt x="136" y="677"/>
                        <a:pt x="214" y="974"/>
                        <a:pt x="246" y="1126"/>
                      </a:cubicBezTo>
                      <a:cubicBezTo>
                        <a:pt x="278" y="1278"/>
                        <a:pt x="332" y="1383"/>
                        <a:pt x="338" y="1435"/>
                      </a:cubicBezTo>
                      <a:cubicBezTo>
                        <a:pt x="344" y="1487"/>
                        <a:pt x="316" y="1502"/>
                        <a:pt x="280" y="1435"/>
                      </a:cubicBezTo>
                      <a:cubicBezTo>
                        <a:pt x="244" y="1368"/>
                        <a:pt x="161" y="1170"/>
                        <a:pt x="121" y="1034"/>
                      </a:cubicBezTo>
                      <a:cubicBezTo>
                        <a:pt x="81" y="898"/>
                        <a:pt x="49" y="743"/>
                        <a:pt x="38" y="617"/>
                      </a:cubicBezTo>
                      <a:cubicBezTo>
                        <a:pt x="27" y="491"/>
                        <a:pt x="0" y="375"/>
                        <a:pt x="54" y="275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50000">
                      <a:schemeClr val="accent1">
                        <a:gamma/>
                        <a:tint val="15294"/>
                        <a:invGamma/>
                      </a:schemeClr>
                    </a:gs>
                    <a:gs pos="100000">
                      <a:schemeClr val="accent1"/>
                    </a:gs>
                  </a:gsLst>
                  <a:lin ang="189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  <p:sp>
              <p:nvSpPr>
                <p:cNvPr id="13" name="Freeform 97">
                  <a:extLst>
                    <a:ext uri="{FF2B5EF4-FFF2-40B4-BE49-F238E27FC236}">
                      <a16:creationId xmlns:a16="http://schemas.microsoft.com/office/drawing/2014/main" id="{BE6EFDF8-8EA6-7036-E27D-9C6728A158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36" y="1447"/>
                  <a:ext cx="916" cy="909"/>
                </a:xfrm>
                <a:custGeom>
                  <a:avLst/>
                  <a:gdLst/>
                  <a:ahLst/>
                  <a:cxnLst>
                    <a:cxn ang="0">
                      <a:pos x="14" y="164"/>
                    </a:cxn>
                    <a:cxn ang="0">
                      <a:pos x="216" y="33"/>
                    </a:cxn>
                    <a:cxn ang="0">
                      <a:pos x="871" y="217"/>
                    </a:cxn>
                    <a:cxn ang="0">
                      <a:pos x="613" y="258"/>
                    </a:cxn>
                    <a:cxn ang="0">
                      <a:pos x="396" y="400"/>
                    </a:cxn>
                    <a:cxn ang="0">
                      <a:pos x="287" y="576"/>
                    </a:cxn>
                    <a:cxn ang="0">
                      <a:pos x="262" y="843"/>
                    </a:cxn>
                    <a:cxn ang="0">
                      <a:pos x="14" y="164"/>
                    </a:cxn>
                  </a:cxnLst>
                  <a:rect l="0" t="0" r="r" b="b"/>
                  <a:pathLst>
                    <a:path w="921" h="912">
                      <a:moveTo>
                        <a:pt x="14" y="164"/>
                      </a:moveTo>
                      <a:cubicBezTo>
                        <a:pt x="0" y="66"/>
                        <a:pt x="67" y="0"/>
                        <a:pt x="216" y="33"/>
                      </a:cubicBezTo>
                      <a:cubicBezTo>
                        <a:pt x="419" y="54"/>
                        <a:pt x="487" y="8"/>
                        <a:pt x="871" y="217"/>
                      </a:cubicBezTo>
                      <a:cubicBezTo>
                        <a:pt x="921" y="234"/>
                        <a:pt x="692" y="228"/>
                        <a:pt x="613" y="258"/>
                      </a:cubicBezTo>
                      <a:cubicBezTo>
                        <a:pt x="534" y="288"/>
                        <a:pt x="450" y="347"/>
                        <a:pt x="396" y="400"/>
                      </a:cubicBezTo>
                      <a:cubicBezTo>
                        <a:pt x="342" y="453"/>
                        <a:pt x="309" y="502"/>
                        <a:pt x="287" y="576"/>
                      </a:cubicBezTo>
                      <a:cubicBezTo>
                        <a:pt x="265" y="650"/>
                        <a:pt x="308" y="912"/>
                        <a:pt x="262" y="843"/>
                      </a:cubicBezTo>
                      <a:cubicBezTo>
                        <a:pt x="45" y="626"/>
                        <a:pt x="59" y="295"/>
                        <a:pt x="14" y="164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chemeClr val="accent1"/>
                    </a:gs>
                    <a:gs pos="100000">
                      <a:schemeClr val="accent1">
                        <a:gamma/>
                        <a:tint val="12157"/>
                        <a:invGamma/>
                      </a:schemeClr>
                    </a:gs>
                  </a:gsLst>
                  <a:lin ang="27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 wrap="none" anchor="ctr"/>
                <a:lstStyle>
                  <a:lvl1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1pPr>
                  <a:lvl2pPr marL="37931725" indent="-37474525"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2pPr>
                  <a:lvl3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3pPr>
                  <a:lvl4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4pPr>
                  <a:lvl5pPr eaLnBrk="0" hangingPunct="0"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6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ＭＳ Ｐゴシック" panose="020B0600070205080204" pitchFamily="34" charset="-128"/>
                    </a:defRPr>
                  </a:lvl9pPr>
                </a:lstStyle>
                <a:p>
                  <a:pPr eaLnBrk="1" hangingPunct="1">
                    <a:defRPr/>
                  </a:pPr>
                  <a:endParaRPr lang="it-IT" altLang="it-IT"/>
                </a:p>
              </p:txBody>
            </p:sp>
          </p:grpSp>
        </p:grpSp>
      </p:grpSp>
      <p:sp>
        <p:nvSpPr>
          <p:cNvPr id="10353" name="Rectangle 113"/>
          <p:cNvSpPr>
            <a:spLocks noGrp="1" noChangeArrowheads="1"/>
          </p:cNvSpPr>
          <p:nvPr>
            <p:ph type="ctrTitle" sz="quarter"/>
          </p:nvPr>
        </p:nvSpPr>
        <p:spPr>
          <a:xfrm>
            <a:off x="1905000" y="2209800"/>
            <a:ext cx="6858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10354" name="Rectangle 11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886200"/>
            <a:ext cx="53340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10339" name="Rectangle 115">
            <a:extLst>
              <a:ext uri="{FF2B5EF4-FFF2-40B4-BE49-F238E27FC236}">
                <a16:creationId xmlns:a16="http://schemas.microsoft.com/office/drawing/2014/main" id="{44570391-1488-430A-986F-1B596A1DC09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40" name="Rectangle 116">
            <a:extLst>
              <a:ext uri="{FF2B5EF4-FFF2-40B4-BE49-F238E27FC236}">
                <a16:creationId xmlns:a16="http://schemas.microsoft.com/office/drawing/2014/main" id="{3AF1B3EE-D239-3E8B-3F14-CB5BCD3DEA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10341" name="Rectangle 117">
            <a:extLst>
              <a:ext uri="{FF2B5EF4-FFF2-40B4-BE49-F238E27FC236}">
                <a16:creationId xmlns:a16="http://schemas.microsoft.com/office/drawing/2014/main" id="{2E5B0F31-88C0-F80A-8BA7-554ACC0D3C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D64F5DB-2B16-CA4E-987A-FA3F2ADE412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52200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02563-47FB-EE8A-9B5C-79AABB317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18559-D85F-6F43-D569-295D29ADA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A6E5DD-14D5-C788-E6F4-0EEFF6373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BB3B45E-35ED-F84F-A5C1-A684685A27B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81817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9942A3-6741-A8B8-2843-7EB5562F8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B7984C-EE76-80C6-4BB3-53D40B94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C1976-4E98-EA73-1DC6-7FEDF9AA5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07FA46C-3A9C-BD4D-A74F-F40025CE92A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2531206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6EF521-1F7F-A847-31B7-74EF8C3C87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D73BAC-503E-D86D-1249-4837B54E5C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8AC89F-E568-3302-9863-44BBAB9E8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EFC8798-E3D5-D144-8EEA-0BAEC6265AE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32013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684598-EF97-D6D0-F8CB-4782215918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542F36-51D7-4746-CD5F-4ED6297FE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2BCA3F-EC62-B9FD-3CF7-18170322F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983FC5A-7484-1F40-8A8C-AD58CDB0CCC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134351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60E884-7722-DBB5-0202-24D2E20D0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4BC754-9497-65AB-DC6D-E693C40300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BF527B-583D-0F58-B13E-CF15175F6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B17A737-47A2-834E-8925-77CE2EA2FED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42559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73C7FB-B001-7F3E-7D4F-D0F8EED15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46A2FD2-7E00-67CC-FAAD-CF5EB3813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A7FFE-B551-B750-29CA-03A031AFD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0ED87E-6C4F-E646-BF06-E756BE18BEC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00692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4A18BA-AF0E-AC28-6A00-75D864747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BF6D2-CA9D-5D58-B9AD-7B7168C2F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15E939-438E-6424-2650-835067C22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07F1639-E74E-474D-9155-19C97644A49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738933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4BDF1-37A1-4316-5410-B5698B999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EB3AA4-00EA-C324-8446-290660C83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754CD6-6BC3-A1FB-111B-2DFF2B11F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9A2FE04-A46D-424A-B041-21F58A9977F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11007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9CC987-9A68-BA2B-B203-99BA155AE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45F6DA-23FE-591B-5FA5-95B7CDDAB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60ECA-45E9-5CC8-D476-5C7678466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5255671-2BAD-7046-AB9B-670DA8D4330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683214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269FBF-3CBA-4B0C-DFEA-EEA3D45A3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F048DC-0002-BC8A-0EDF-513650533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47C7C-F527-26C4-201E-F3F025871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CEB35F6-571E-2440-BB6C-A82D0E86C83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844372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382">
            <a:extLst>
              <a:ext uri="{FF2B5EF4-FFF2-40B4-BE49-F238E27FC236}">
                <a16:creationId xmlns:a16="http://schemas.microsoft.com/office/drawing/2014/main" id="{75F67A38-1610-87C4-E53D-5C8FE8422255}"/>
              </a:ext>
            </a:extLst>
          </p:cNvPr>
          <p:cNvGrpSpPr>
            <a:grpSpLocks/>
          </p:cNvGrpSpPr>
          <p:nvPr/>
        </p:nvGrpSpPr>
        <p:grpSpPr bwMode="auto">
          <a:xfrm>
            <a:off x="-254000" y="-50800"/>
            <a:ext cx="9518650" cy="7229475"/>
            <a:chOff x="-160" y="-32"/>
            <a:chExt cx="5996" cy="4554"/>
          </a:xfrm>
        </p:grpSpPr>
        <p:grpSp>
          <p:nvGrpSpPr>
            <p:cNvPr id="1032" name="Group 381">
              <a:extLst>
                <a:ext uri="{FF2B5EF4-FFF2-40B4-BE49-F238E27FC236}">
                  <a16:creationId xmlns:a16="http://schemas.microsoft.com/office/drawing/2014/main" id="{FE372197-F986-25E6-C2B0-8982C41BF858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-160" y="-32"/>
              <a:ext cx="5996" cy="4554"/>
              <a:chOff x="-160" y="-32"/>
              <a:chExt cx="5996" cy="4554"/>
            </a:xfrm>
          </p:grpSpPr>
          <p:sp>
            <p:nvSpPr>
              <p:cNvPr id="1324" name="Freeform 300">
                <a:extLst>
                  <a:ext uri="{FF2B5EF4-FFF2-40B4-BE49-F238E27FC236}">
                    <a16:creationId xmlns:a16="http://schemas.microsoft.com/office/drawing/2014/main" id="{CC606BB3-4C89-3179-51E5-49A926FF37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16" y="297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5" name="Freeform 301">
                <a:extLst>
                  <a:ext uri="{FF2B5EF4-FFF2-40B4-BE49-F238E27FC236}">
                    <a16:creationId xmlns:a16="http://schemas.microsoft.com/office/drawing/2014/main" id="{9275FDB5-7B0E-835E-F984-7D8838F58CE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02" y="256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6" name="Freeform 302">
                <a:extLst>
                  <a:ext uri="{FF2B5EF4-FFF2-40B4-BE49-F238E27FC236}">
                    <a16:creationId xmlns:a16="http://schemas.microsoft.com/office/drawing/2014/main" id="{6CC5B51C-99B2-E13B-6AE0-C6C2354400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290" y="3030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7" name="Freeform 303">
                <a:extLst>
                  <a:ext uri="{FF2B5EF4-FFF2-40B4-BE49-F238E27FC236}">
                    <a16:creationId xmlns:a16="http://schemas.microsoft.com/office/drawing/2014/main" id="{BCBD8275-8A6A-9013-DA74-49045073DC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611" y="354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8" name="Freeform 304">
                <a:extLst>
                  <a:ext uri="{FF2B5EF4-FFF2-40B4-BE49-F238E27FC236}">
                    <a16:creationId xmlns:a16="http://schemas.microsoft.com/office/drawing/2014/main" id="{50D1F967-C8B8-AA29-04AA-07761D43D42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82" y="1813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9" name="Freeform 305">
                <a:extLst>
                  <a:ext uri="{FF2B5EF4-FFF2-40B4-BE49-F238E27FC236}">
                    <a16:creationId xmlns:a16="http://schemas.microsoft.com/office/drawing/2014/main" id="{71C32DF7-5CF7-DE0A-D610-FC8CF562008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91" y="2046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0" name="Freeform 306">
                <a:extLst>
                  <a:ext uri="{FF2B5EF4-FFF2-40B4-BE49-F238E27FC236}">
                    <a16:creationId xmlns:a16="http://schemas.microsoft.com/office/drawing/2014/main" id="{DA659B09-38EB-2479-86F7-02459822513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256" y="187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1" name="Freeform 307">
                <a:extLst>
                  <a:ext uri="{FF2B5EF4-FFF2-40B4-BE49-F238E27FC236}">
                    <a16:creationId xmlns:a16="http://schemas.microsoft.com/office/drawing/2014/main" id="{AAA7B59C-FE85-2190-1D8D-2E1BBB10820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58" y="336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2" name="Freeform 308">
                <a:extLst>
                  <a:ext uri="{FF2B5EF4-FFF2-40B4-BE49-F238E27FC236}">
                    <a16:creationId xmlns:a16="http://schemas.microsoft.com/office/drawing/2014/main" id="{C4D276FF-DAA6-6538-009B-BF774C7DC0F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2983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3" name="Freeform 309">
                <a:extLst>
                  <a:ext uri="{FF2B5EF4-FFF2-40B4-BE49-F238E27FC236}">
                    <a16:creationId xmlns:a16="http://schemas.microsoft.com/office/drawing/2014/main" id="{907F549B-E6EB-A7DB-BE93-D2E5FEA98F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617" y="373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4" name="Freeform 310">
                <a:extLst>
                  <a:ext uri="{FF2B5EF4-FFF2-40B4-BE49-F238E27FC236}">
                    <a16:creationId xmlns:a16="http://schemas.microsoft.com/office/drawing/2014/main" id="{F3CD41CD-F346-4D0D-5C8A-1FFA659E52F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018034">
                <a:off x="1968" y="3558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5" name="Freeform 311">
                <a:extLst>
                  <a:ext uri="{FF2B5EF4-FFF2-40B4-BE49-F238E27FC236}">
                    <a16:creationId xmlns:a16="http://schemas.microsoft.com/office/drawing/2014/main" id="{A2B30E93-E3D0-5D41-1BAC-DCA4226949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402" y="304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6" name="Freeform 312">
                <a:extLst>
                  <a:ext uri="{FF2B5EF4-FFF2-40B4-BE49-F238E27FC236}">
                    <a16:creationId xmlns:a16="http://schemas.microsoft.com/office/drawing/2014/main" id="{2E78F191-95FB-9505-D708-FC22FCC9B1B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190" y="224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7" name="Freeform 313">
                <a:extLst>
                  <a:ext uri="{FF2B5EF4-FFF2-40B4-BE49-F238E27FC236}">
                    <a16:creationId xmlns:a16="http://schemas.microsoft.com/office/drawing/2014/main" id="{7389AFA3-5288-B83E-9492-AB7F20628CB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798" y="234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8" name="Freeform 314">
                <a:extLst>
                  <a:ext uri="{FF2B5EF4-FFF2-40B4-BE49-F238E27FC236}">
                    <a16:creationId xmlns:a16="http://schemas.microsoft.com/office/drawing/2014/main" id="{E7BF0E59-61FE-6A8E-043E-4251A0B84C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29" y="271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39" name="Freeform 315">
                <a:extLst>
                  <a:ext uri="{FF2B5EF4-FFF2-40B4-BE49-F238E27FC236}">
                    <a16:creationId xmlns:a16="http://schemas.microsoft.com/office/drawing/2014/main" id="{E5E960E9-4B15-5DAB-5CD3-8E12186FF2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15" y="2561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0" name="Freeform 316">
                <a:extLst>
                  <a:ext uri="{FF2B5EF4-FFF2-40B4-BE49-F238E27FC236}">
                    <a16:creationId xmlns:a16="http://schemas.microsoft.com/office/drawing/2014/main" id="{48293B78-4F70-2C89-12EF-9B60D8A15CF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55" y="2986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1" name="Freeform 317">
                <a:extLst>
                  <a:ext uri="{FF2B5EF4-FFF2-40B4-BE49-F238E27FC236}">
                    <a16:creationId xmlns:a16="http://schemas.microsoft.com/office/drawing/2014/main" id="{42F76146-FC41-6050-3B7B-3DA9221CCDE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-2130091">
                <a:off x="740" y="372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2" name="Freeform 318">
                <a:extLst>
                  <a:ext uri="{FF2B5EF4-FFF2-40B4-BE49-F238E27FC236}">
                    <a16:creationId xmlns:a16="http://schemas.microsoft.com/office/drawing/2014/main" id="{D2E660CD-4609-E517-EE07-DD473B0E44F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23" y="193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3" name="Freeform 319">
                <a:extLst>
                  <a:ext uri="{FF2B5EF4-FFF2-40B4-BE49-F238E27FC236}">
                    <a16:creationId xmlns:a16="http://schemas.microsoft.com/office/drawing/2014/main" id="{C648DDAE-6CB4-F0FD-C48F-17E6D3A1940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004" y="20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4" name="Freeform 320">
                <a:extLst>
                  <a:ext uri="{FF2B5EF4-FFF2-40B4-BE49-F238E27FC236}">
                    <a16:creationId xmlns:a16="http://schemas.microsoft.com/office/drawing/2014/main" id="{51AD4627-5D95-ED1B-F46F-BEE37FBCA19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-71" y="198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5" name="Freeform 321">
                <a:extLst>
                  <a:ext uri="{FF2B5EF4-FFF2-40B4-BE49-F238E27FC236}">
                    <a16:creationId xmlns:a16="http://schemas.microsoft.com/office/drawing/2014/main" id="{F2BE540A-5EB6-D9A7-7F7B-60C5713C8D7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71" y="335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6" name="Freeform 322">
                <a:extLst>
                  <a:ext uri="{FF2B5EF4-FFF2-40B4-BE49-F238E27FC236}">
                    <a16:creationId xmlns:a16="http://schemas.microsoft.com/office/drawing/2014/main" id="{EB8B97D2-94D3-42D5-D9E6-C51A977D2BF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2" y="2939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7" name="Freeform 323">
                <a:extLst>
                  <a:ext uri="{FF2B5EF4-FFF2-40B4-BE49-F238E27FC236}">
                    <a16:creationId xmlns:a16="http://schemas.microsoft.com/office/drawing/2014/main" id="{C3A367F8-50DA-75C8-4BD6-E6F8A11EBFA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518" y="3710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8" name="Freeform 324">
                <a:extLst>
                  <a:ext uri="{FF2B5EF4-FFF2-40B4-BE49-F238E27FC236}">
                    <a16:creationId xmlns:a16="http://schemas.microsoft.com/office/drawing/2014/main" id="{E23114E5-F7FD-DC90-BB38-CC7675BD468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508134">
                <a:off x="-23" y="3503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49" name="Freeform 325">
                <a:extLst>
                  <a:ext uri="{FF2B5EF4-FFF2-40B4-BE49-F238E27FC236}">
                    <a16:creationId xmlns:a16="http://schemas.microsoft.com/office/drawing/2014/main" id="{6B771C57-5182-9B23-8C15-048187E9DC3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171" y="288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0" name="Freeform 326">
                <a:extLst>
                  <a:ext uri="{FF2B5EF4-FFF2-40B4-BE49-F238E27FC236}">
                    <a16:creationId xmlns:a16="http://schemas.microsoft.com/office/drawing/2014/main" id="{8F715135-289D-7330-489B-9B89300F9AD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47" y="202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1" name="Freeform 327">
                <a:extLst>
                  <a:ext uri="{FF2B5EF4-FFF2-40B4-BE49-F238E27FC236}">
                    <a16:creationId xmlns:a16="http://schemas.microsoft.com/office/drawing/2014/main" id="{207618BD-D04A-AABE-E2F5-2C08D11AC7E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503" y="220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2" name="Freeform 328">
                <a:extLst>
                  <a:ext uri="{FF2B5EF4-FFF2-40B4-BE49-F238E27FC236}">
                    <a16:creationId xmlns:a16="http://schemas.microsoft.com/office/drawing/2014/main" id="{3D7C1A67-FCBF-3DE2-F37C-29C9ABC3031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212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3" name="Freeform 329">
                <a:extLst>
                  <a:ext uri="{FF2B5EF4-FFF2-40B4-BE49-F238E27FC236}">
                    <a16:creationId xmlns:a16="http://schemas.microsoft.com/office/drawing/2014/main" id="{976FABE4-E5FD-C518-2790-0B3D63B911D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4" name="Freeform 330">
                <a:extLst>
                  <a:ext uri="{FF2B5EF4-FFF2-40B4-BE49-F238E27FC236}">
                    <a16:creationId xmlns:a16="http://schemas.microsoft.com/office/drawing/2014/main" id="{E8994FAB-172D-3801-8DA2-8C79EEB3DB0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-18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5" name="Freeform 331">
                <a:extLst>
                  <a:ext uri="{FF2B5EF4-FFF2-40B4-BE49-F238E27FC236}">
                    <a16:creationId xmlns:a16="http://schemas.microsoft.com/office/drawing/2014/main" id="{22ECEE5A-213B-BAFD-D5C9-CB4E4BE900A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723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6" name="Freeform 332">
                <a:extLst>
                  <a:ext uri="{FF2B5EF4-FFF2-40B4-BE49-F238E27FC236}">
                    <a16:creationId xmlns:a16="http://schemas.microsoft.com/office/drawing/2014/main" id="{A48A5CAD-7685-2309-A02F-E79E2C0CDA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06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7" name="Freeform 333">
                <a:extLst>
                  <a:ext uri="{FF2B5EF4-FFF2-40B4-BE49-F238E27FC236}">
                    <a16:creationId xmlns:a16="http://schemas.microsoft.com/office/drawing/2014/main" id="{70773096-2897-678B-3DB4-E53A542AD0A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987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8" name="Freeform 334">
                <a:extLst>
                  <a:ext uri="{FF2B5EF4-FFF2-40B4-BE49-F238E27FC236}">
                    <a16:creationId xmlns:a16="http://schemas.microsoft.com/office/drawing/2014/main" id="{1CC67000-2A71-8319-901E-393ED4995BA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188" y="-111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59" name="Freeform 335">
                <a:extLst>
                  <a:ext uri="{FF2B5EF4-FFF2-40B4-BE49-F238E27FC236}">
                    <a16:creationId xmlns:a16="http://schemas.microsoft.com/office/drawing/2014/main" id="{193F79E7-5A5B-C287-D475-433B2D31168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854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0" name="Freeform 336">
                <a:extLst>
                  <a:ext uri="{FF2B5EF4-FFF2-40B4-BE49-F238E27FC236}">
                    <a16:creationId xmlns:a16="http://schemas.microsoft.com/office/drawing/2014/main" id="{0936F289-E6DA-218D-F293-5B187900B23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87" y="93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1" name="Freeform 337">
                <a:extLst>
                  <a:ext uri="{FF2B5EF4-FFF2-40B4-BE49-F238E27FC236}">
                    <a16:creationId xmlns:a16="http://schemas.microsoft.com/office/drawing/2014/main" id="{CAC22069-409A-EF72-CD09-5B5CB4BF6A4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1489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2" name="Freeform 338">
                <a:extLst>
                  <a:ext uri="{FF2B5EF4-FFF2-40B4-BE49-F238E27FC236}">
                    <a16:creationId xmlns:a16="http://schemas.microsoft.com/office/drawing/2014/main" id="{D178BCE9-4E71-CEF7-4A74-32A537077DA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-160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3" name="Freeform 339">
                <a:extLst>
                  <a:ext uri="{FF2B5EF4-FFF2-40B4-BE49-F238E27FC236}">
                    <a16:creationId xmlns:a16="http://schemas.microsoft.com/office/drawing/2014/main" id="{BE4B956C-8CCB-A920-435B-9D92686FD76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1298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4" name="Freeform 340">
                <a:extLst>
                  <a:ext uri="{FF2B5EF4-FFF2-40B4-BE49-F238E27FC236}">
                    <a16:creationId xmlns:a16="http://schemas.microsoft.com/office/drawing/2014/main" id="{0D58874D-59A4-87E2-91F8-04E06ABEE37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930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5" name="Freeform 341">
                <a:extLst>
                  <a:ext uri="{FF2B5EF4-FFF2-40B4-BE49-F238E27FC236}">
                    <a16:creationId xmlns:a16="http://schemas.microsoft.com/office/drawing/2014/main" id="{4A15B727-7144-3B85-C5AC-56895E9C25A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-18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6" name="Freeform 342">
                <a:extLst>
                  <a:ext uri="{FF2B5EF4-FFF2-40B4-BE49-F238E27FC236}">
                    <a16:creationId xmlns:a16="http://schemas.microsoft.com/office/drawing/2014/main" id="{AE161348-9922-6EC3-25EC-172320E1079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307" y="85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7" name="Freeform 343">
                <a:extLst>
                  <a:ext uri="{FF2B5EF4-FFF2-40B4-BE49-F238E27FC236}">
                    <a16:creationId xmlns:a16="http://schemas.microsoft.com/office/drawing/2014/main" id="{626A7DB2-0EDB-CA77-1101-FF78BAC835F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193" y="449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8" name="Freeform 344">
                <a:extLst>
                  <a:ext uri="{FF2B5EF4-FFF2-40B4-BE49-F238E27FC236}">
                    <a16:creationId xmlns:a16="http://schemas.microsoft.com/office/drawing/2014/main" id="{24E43401-98AB-0670-1AF7-E27D9298F56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077" y="1102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69" name="Freeform 345">
                <a:extLst>
                  <a:ext uri="{FF2B5EF4-FFF2-40B4-BE49-F238E27FC236}">
                    <a16:creationId xmlns:a16="http://schemas.microsoft.com/office/drawing/2014/main" id="{2E0D7EDE-8E5C-C3FF-9649-67AEFDE6452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2818" y="161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0" name="Freeform 346">
                <a:extLst>
                  <a:ext uri="{FF2B5EF4-FFF2-40B4-BE49-F238E27FC236}">
                    <a16:creationId xmlns:a16="http://schemas.microsoft.com/office/drawing/2014/main" id="{A1F8960D-3018-6E8B-49B0-6AF8897B11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901" y="-19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1" name="Freeform 347">
                <a:extLst>
                  <a:ext uri="{FF2B5EF4-FFF2-40B4-BE49-F238E27FC236}">
                    <a16:creationId xmlns:a16="http://schemas.microsoft.com/office/drawing/2014/main" id="{65BD5B03-8C1A-7126-DA67-6565A43EA41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3082" y="82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2" name="Freeform 348">
                <a:extLst>
                  <a:ext uri="{FF2B5EF4-FFF2-40B4-BE49-F238E27FC236}">
                    <a16:creationId xmlns:a16="http://schemas.microsoft.com/office/drawing/2014/main" id="{46AE0768-E91E-A863-1EF9-DD2687ABAED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2007" y="3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3" name="Freeform 349">
                <a:extLst>
                  <a:ext uri="{FF2B5EF4-FFF2-40B4-BE49-F238E27FC236}">
                    <a16:creationId xmlns:a16="http://schemas.microsoft.com/office/drawing/2014/main" id="{EA6797AC-0E0E-B414-67BE-315E3BE9BB3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2949" y="124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4" name="Freeform 350">
                <a:extLst>
                  <a:ext uri="{FF2B5EF4-FFF2-40B4-BE49-F238E27FC236}">
                    <a16:creationId xmlns:a16="http://schemas.microsoft.com/office/drawing/2014/main" id="{B4DD2F19-809C-DBF0-23BD-7FDC54F1624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910" y="1055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5" name="Freeform 351">
                <a:extLst>
                  <a:ext uri="{FF2B5EF4-FFF2-40B4-BE49-F238E27FC236}">
                    <a16:creationId xmlns:a16="http://schemas.microsoft.com/office/drawing/2014/main" id="{C63E4F03-4A8D-AE14-D9E0-7B033868A22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3584" y="1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6" name="Freeform 352">
                <a:extLst>
                  <a:ext uri="{FF2B5EF4-FFF2-40B4-BE49-F238E27FC236}">
                    <a16:creationId xmlns:a16="http://schemas.microsoft.com/office/drawing/2014/main" id="{C7978E5E-AE79-FC2D-B94E-5709B78A9B7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1935" y="1667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7" name="Freeform 353">
                <a:extLst>
                  <a:ext uri="{FF2B5EF4-FFF2-40B4-BE49-F238E27FC236}">
                    <a16:creationId xmlns:a16="http://schemas.microsoft.com/office/drawing/2014/main" id="{6348339E-5CE4-BDAC-9799-8B8BEA9609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3393" y="92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8" name="Freeform 354">
                <a:extLst>
                  <a:ext uri="{FF2B5EF4-FFF2-40B4-BE49-F238E27FC236}">
                    <a16:creationId xmlns:a16="http://schemas.microsoft.com/office/drawing/2014/main" id="{7B6E1DEB-2788-EA5B-FA76-4A77AB3D587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9272242" flipV="1">
                <a:off x="3025" y="67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79" name="Freeform 355">
                <a:extLst>
                  <a:ext uri="{FF2B5EF4-FFF2-40B4-BE49-F238E27FC236}">
                    <a16:creationId xmlns:a16="http://schemas.microsoft.com/office/drawing/2014/main" id="{82BE8B0B-39D5-F70F-7194-85FEB83D866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1849" y="221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0" name="Freeform 356">
                <a:extLst>
                  <a:ext uri="{FF2B5EF4-FFF2-40B4-BE49-F238E27FC236}">
                    <a16:creationId xmlns:a16="http://schemas.microsoft.com/office/drawing/2014/main" id="{BAF1ADF5-1D79-738B-2400-009E1682122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flipH="1">
                <a:off x="5077" y="850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1" name="Freeform 357">
                <a:extLst>
                  <a:ext uri="{FF2B5EF4-FFF2-40B4-BE49-F238E27FC236}">
                    <a16:creationId xmlns:a16="http://schemas.microsoft.com/office/drawing/2014/main" id="{CF04D75C-3528-04F8-B06C-6DBAEA26893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458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2" name="Freeform 358">
                <a:extLst>
                  <a:ext uri="{FF2B5EF4-FFF2-40B4-BE49-F238E27FC236}">
                    <a16:creationId xmlns:a16="http://schemas.microsoft.com/office/drawing/2014/main" id="{AE436ECB-0D10-C954-4C3F-4F0D8FA60BB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1111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3" name="Freeform 359">
                <a:extLst>
                  <a:ext uri="{FF2B5EF4-FFF2-40B4-BE49-F238E27FC236}">
                    <a16:creationId xmlns:a16="http://schemas.microsoft.com/office/drawing/2014/main" id="{24D81745-23FE-BF66-96D0-ADB1F1D7E9A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94" y="1562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4" name="Freeform 360">
                <a:extLst>
                  <a:ext uri="{FF2B5EF4-FFF2-40B4-BE49-F238E27FC236}">
                    <a16:creationId xmlns:a16="http://schemas.microsoft.com/office/drawing/2014/main" id="{693898DF-8E58-AA77-CCB6-73ADF6DFADF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30" y="7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5" name="Freeform 361">
                <a:extLst>
                  <a:ext uri="{FF2B5EF4-FFF2-40B4-BE49-F238E27FC236}">
                    <a16:creationId xmlns:a16="http://schemas.microsoft.com/office/drawing/2014/main" id="{537BBCFC-B482-E4FF-C4E8-804A65C5AE3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39" y="-65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6" name="Freeform 362">
                <a:extLst>
                  <a:ext uri="{FF2B5EF4-FFF2-40B4-BE49-F238E27FC236}">
                    <a16:creationId xmlns:a16="http://schemas.microsoft.com/office/drawing/2014/main" id="{0D28CE8E-9009-16EC-3A91-B3954A49722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5045" y="1254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7" name="Freeform 363">
                <a:extLst>
                  <a:ext uri="{FF2B5EF4-FFF2-40B4-BE49-F238E27FC236}">
                    <a16:creationId xmlns:a16="http://schemas.microsoft.com/office/drawing/2014/main" id="{71751E71-740B-7EE6-01FB-55441A83B87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330" y="932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8" name="Freeform 364">
                <a:extLst>
                  <a:ext uri="{FF2B5EF4-FFF2-40B4-BE49-F238E27FC236}">
                    <a16:creationId xmlns:a16="http://schemas.microsoft.com/office/drawing/2014/main" id="{F131AD1D-7D0A-A39A-3223-C162ADB0D44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6244410" flipH="1">
                <a:off x="5174" y="3195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89" name="Freeform 365">
                <a:extLst>
                  <a:ext uri="{FF2B5EF4-FFF2-40B4-BE49-F238E27FC236}">
                    <a16:creationId xmlns:a16="http://schemas.microsoft.com/office/drawing/2014/main" id="{AECF330D-46CD-3EC1-1BCA-5074C2E4C5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428453">
                <a:off x="4163" y="1592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0" name="Freeform 366">
                <a:extLst>
                  <a:ext uri="{FF2B5EF4-FFF2-40B4-BE49-F238E27FC236}">
                    <a16:creationId xmlns:a16="http://schemas.microsoft.com/office/drawing/2014/main" id="{45CA2942-50D6-F738-5FC6-913BA8E4C84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901" y="7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1" name="Freeform 367">
                <a:extLst>
                  <a:ext uri="{FF2B5EF4-FFF2-40B4-BE49-F238E27FC236}">
                    <a16:creationId xmlns:a16="http://schemas.microsoft.com/office/drawing/2014/main" id="{0273DFC3-4EF7-357A-7968-81F94509C6B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1011466" flipV="1">
                <a:off x="5124" y="-8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2" name="Freeform 368">
                <a:extLst>
                  <a:ext uri="{FF2B5EF4-FFF2-40B4-BE49-F238E27FC236}">
                    <a16:creationId xmlns:a16="http://schemas.microsoft.com/office/drawing/2014/main" id="{C4638FB4-35F3-F923-0E1C-3096A386E50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825" y="446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3" name="Freeform 369">
                <a:extLst>
                  <a:ext uri="{FF2B5EF4-FFF2-40B4-BE49-F238E27FC236}">
                    <a16:creationId xmlns:a16="http://schemas.microsoft.com/office/drawing/2014/main" id="{948904DA-B988-185E-5FA9-D0B28ABDA38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521641">
                <a:off x="5099" y="2938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4" name="Freeform 370">
                <a:extLst>
                  <a:ext uri="{FF2B5EF4-FFF2-40B4-BE49-F238E27FC236}">
                    <a16:creationId xmlns:a16="http://schemas.microsoft.com/office/drawing/2014/main" id="{0903DE98-8581-F1F0-CDEF-09B750C3DD4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289" y="2570"/>
                <a:ext cx="987" cy="743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5" name="Freeform 371">
                <a:extLst>
                  <a:ext uri="{FF2B5EF4-FFF2-40B4-BE49-F238E27FC236}">
                    <a16:creationId xmlns:a16="http://schemas.microsoft.com/office/drawing/2014/main" id="{892601ED-D20D-00AF-4A29-9923396CF32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173" y="3223"/>
                <a:ext cx="650" cy="648"/>
              </a:xfrm>
              <a:custGeom>
                <a:avLst/>
                <a:gdLst/>
                <a:ahLst/>
                <a:cxnLst>
                  <a:cxn ang="0">
                    <a:pos x="468" y="114"/>
                  </a:cxn>
                  <a:cxn ang="0">
                    <a:pos x="621" y="453"/>
                  </a:cxn>
                  <a:cxn ang="0">
                    <a:pos x="522" y="495"/>
                  </a:cxn>
                  <a:cxn ang="0">
                    <a:pos x="105" y="519"/>
                  </a:cxn>
                  <a:cxn ang="0">
                    <a:pos x="30" y="450"/>
                  </a:cxn>
                  <a:cxn ang="0">
                    <a:pos x="231" y="84"/>
                  </a:cxn>
                  <a:cxn ang="0">
                    <a:pos x="468" y="114"/>
                  </a:cxn>
                </a:cxnLst>
                <a:rect l="0" t="0" r="r" b="b"/>
                <a:pathLst>
                  <a:path w="650" h="648">
                    <a:moveTo>
                      <a:pt x="468" y="114"/>
                    </a:moveTo>
                    <a:cubicBezTo>
                      <a:pt x="579" y="274"/>
                      <a:pt x="604" y="372"/>
                      <a:pt x="621" y="453"/>
                    </a:cubicBezTo>
                    <a:cubicBezTo>
                      <a:pt x="650" y="573"/>
                      <a:pt x="587" y="600"/>
                      <a:pt x="522" y="495"/>
                    </a:cubicBezTo>
                    <a:cubicBezTo>
                      <a:pt x="330" y="99"/>
                      <a:pt x="171" y="417"/>
                      <a:pt x="105" y="519"/>
                    </a:cubicBezTo>
                    <a:cubicBezTo>
                      <a:pt x="51" y="648"/>
                      <a:pt x="0" y="525"/>
                      <a:pt x="30" y="450"/>
                    </a:cubicBezTo>
                    <a:cubicBezTo>
                      <a:pt x="39" y="381"/>
                      <a:pt x="132" y="180"/>
                      <a:pt x="231" y="84"/>
                    </a:cubicBezTo>
                    <a:cubicBezTo>
                      <a:pt x="321" y="0"/>
                      <a:pt x="406" y="4"/>
                      <a:pt x="468" y="114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6" name="Freeform 372">
                <a:extLst>
                  <a:ext uri="{FF2B5EF4-FFF2-40B4-BE49-F238E27FC236}">
                    <a16:creationId xmlns:a16="http://schemas.microsoft.com/office/drawing/2014/main" id="{F45720D2-31B7-5DF8-EF6D-EA31E1FCCAA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844778">
                <a:off x="5046" y="35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tx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7" name="Freeform 373">
                <a:extLst>
                  <a:ext uri="{FF2B5EF4-FFF2-40B4-BE49-F238E27FC236}">
                    <a16:creationId xmlns:a16="http://schemas.microsoft.com/office/drawing/2014/main" id="{E8BF1446-79F5-814C-61B7-E168FD857DC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854" y="2023"/>
                <a:ext cx="687" cy="609"/>
              </a:xfrm>
              <a:custGeom>
                <a:avLst/>
                <a:gdLst/>
                <a:ahLst/>
                <a:cxnLst>
                  <a:cxn ang="0">
                    <a:pos x="144" y="45"/>
                  </a:cxn>
                  <a:cxn ang="0">
                    <a:pos x="546" y="9"/>
                  </a:cxn>
                  <a:cxn ang="0">
                    <a:pos x="582" y="99"/>
                  </a:cxn>
                  <a:cxn ang="0">
                    <a:pos x="123" y="462"/>
                  </a:cxn>
                  <a:cxn ang="0">
                    <a:pos x="27" y="438"/>
                  </a:cxn>
                  <a:cxn ang="0">
                    <a:pos x="12" y="210"/>
                  </a:cxn>
                  <a:cxn ang="0">
                    <a:pos x="144" y="45"/>
                  </a:cxn>
                </a:cxnLst>
                <a:rect l="0" t="0" r="r" b="b"/>
                <a:pathLst>
                  <a:path w="687" h="609">
                    <a:moveTo>
                      <a:pt x="144" y="45"/>
                    </a:moveTo>
                    <a:cubicBezTo>
                      <a:pt x="306" y="0"/>
                      <a:pt x="472" y="5"/>
                      <a:pt x="546" y="9"/>
                    </a:cubicBezTo>
                    <a:cubicBezTo>
                      <a:pt x="654" y="12"/>
                      <a:pt x="687" y="75"/>
                      <a:pt x="582" y="99"/>
                    </a:cubicBezTo>
                    <a:cubicBezTo>
                      <a:pt x="81" y="144"/>
                      <a:pt x="162" y="423"/>
                      <a:pt x="123" y="462"/>
                    </a:cubicBezTo>
                    <a:cubicBezTo>
                      <a:pt x="123" y="609"/>
                      <a:pt x="39" y="495"/>
                      <a:pt x="27" y="438"/>
                    </a:cubicBezTo>
                    <a:cubicBezTo>
                      <a:pt x="18" y="393"/>
                      <a:pt x="0" y="291"/>
                      <a:pt x="12" y="210"/>
                    </a:cubicBezTo>
                    <a:cubicBezTo>
                      <a:pt x="15" y="141"/>
                      <a:pt x="36" y="66"/>
                      <a:pt x="144" y="45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8" name="Freeform 374">
                <a:extLst>
                  <a:ext uri="{FF2B5EF4-FFF2-40B4-BE49-F238E27FC236}">
                    <a16:creationId xmlns:a16="http://schemas.microsoft.com/office/drawing/2014/main" id="{4FDC5913-A613-F77C-7DBB-F37C34AADFAA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3318475">
                <a:off x="4103" y="199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99" name="Freeform 375">
                <a:extLst>
                  <a:ext uri="{FF2B5EF4-FFF2-40B4-BE49-F238E27FC236}">
                    <a16:creationId xmlns:a16="http://schemas.microsoft.com/office/drawing/2014/main" id="{E57D5346-0B1F-D423-852D-0102F978E90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20976686" flipH="1">
                <a:off x="4925" y="3667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0" name="Freeform 376">
                <a:extLst>
                  <a:ext uri="{FF2B5EF4-FFF2-40B4-BE49-F238E27FC236}">
                    <a16:creationId xmlns:a16="http://schemas.microsoft.com/office/drawing/2014/main" id="{FF079A20-9A38-B529-A1F9-2A7BC8400915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006" y="3176"/>
                <a:ext cx="866" cy="795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bg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1" name="Freeform 377">
                <a:extLst>
                  <a:ext uri="{FF2B5EF4-FFF2-40B4-BE49-F238E27FC236}">
                    <a16:creationId xmlns:a16="http://schemas.microsoft.com/office/drawing/2014/main" id="{5C4B4670-F0F3-EEE3-15AF-408BA11427BF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820033">
                <a:off x="4163" y="3620"/>
                <a:ext cx="802" cy="706"/>
              </a:xfrm>
              <a:custGeom>
                <a:avLst/>
                <a:gdLst/>
                <a:ahLst/>
                <a:cxnLst>
                  <a:cxn ang="0">
                    <a:pos x="742" y="110"/>
                  </a:cxn>
                  <a:cxn ang="0">
                    <a:pos x="958" y="572"/>
                  </a:cxn>
                  <a:cxn ang="0">
                    <a:pos x="847" y="638"/>
                  </a:cxn>
                  <a:cxn ang="0">
                    <a:pos x="202" y="269"/>
                  </a:cxn>
                  <a:cxn ang="0">
                    <a:pos x="163" y="173"/>
                  </a:cxn>
                  <a:cxn ang="0">
                    <a:pos x="481" y="35"/>
                  </a:cxn>
                  <a:cxn ang="0">
                    <a:pos x="742" y="110"/>
                  </a:cxn>
                </a:cxnLst>
                <a:rect l="0" t="0" r="r" b="b"/>
                <a:pathLst>
                  <a:path w="987" h="743">
                    <a:moveTo>
                      <a:pt x="742" y="110"/>
                    </a:moveTo>
                    <a:cubicBezTo>
                      <a:pt x="853" y="270"/>
                      <a:pt x="941" y="491"/>
                      <a:pt x="958" y="572"/>
                    </a:cubicBezTo>
                    <a:cubicBezTo>
                      <a:pt x="987" y="692"/>
                      <a:pt x="912" y="743"/>
                      <a:pt x="847" y="638"/>
                    </a:cubicBezTo>
                    <a:cubicBezTo>
                      <a:pt x="523" y="89"/>
                      <a:pt x="364" y="254"/>
                      <a:pt x="202" y="269"/>
                    </a:cubicBezTo>
                    <a:cubicBezTo>
                      <a:pt x="0" y="325"/>
                      <a:pt x="89" y="207"/>
                      <a:pt x="163" y="173"/>
                    </a:cubicBezTo>
                    <a:cubicBezTo>
                      <a:pt x="222" y="145"/>
                      <a:pt x="366" y="53"/>
                      <a:pt x="481" y="35"/>
                    </a:cubicBezTo>
                    <a:cubicBezTo>
                      <a:pt x="576" y="12"/>
                      <a:pt x="680" y="0"/>
                      <a:pt x="742" y="110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2" name="Freeform 378">
                <a:extLst>
                  <a:ext uri="{FF2B5EF4-FFF2-40B4-BE49-F238E27FC236}">
                    <a16:creationId xmlns:a16="http://schemas.microsoft.com/office/drawing/2014/main" id="{75030819-145A-EE51-14A6-62C9BF18C8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6284068">
                <a:off x="4589" y="2559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3" name="Freeform 379">
                <a:extLst>
                  <a:ext uri="{FF2B5EF4-FFF2-40B4-BE49-F238E27FC236}">
                    <a16:creationId xmlns:a16="http://schemas.microsoft.com/office/drawing/2014/main" id="{B59D834C-DE24-8FDA-B1C3-599C80A404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15949041" flipV="1">
                <a:off x="5118" y="2093"/>
                <a:ext cx="640" cy="797"/>
              </a:xfrm>
              <a:custGeom>
                <a:avLst/>
                <a:gdLst/>
                <a:ahLst/>
                <a:cxnLst>
                  <a:cxn ang="0">
                    <a:pos x="600" y="216"/>
                  </a:cxn>
                  <a:cxn ang="0">
                    <a:pos x="598" y="658"/>
                  </a:cxn>
                  <a:cxn ang="0">
                    <a:pos x="507" y="691"/>
                  </a:cxn>
                  <a:cxn ang="0">
                    <a:pos x="147" y="354"/>
                  </a:cxn>
                  <a:cxn ang="0">
                    <a:pos x="84" y="249"/>
                  </a:cxn>
                  <a:cxn ang="0">
                    <a:pos x="423" y="96"/>
                  </a:cxn>
                  <a:cxn ang="0">
                    <a:pos x="600" y="216"/>
                  </a:cxn>
                </a:cxnLst>
                <a:rect l="0" t="0" r="r" b="b"/>
                <a:pathLst>
                  <a:path w="640" h="797">
                    <a:moveTo>
                      <a:pt x="600" y="216"/>
                    </a:moveTo>
                    <a:cubicBezTo>
                      <a:pt x="640" y="379"/>
                      <a:pt x="604" y="584"/>
                      <a:pt x="598" y="658"/>
                    </a:cubicBezTo>
                    <a:cubicBezTo>
                      <a:pt x="592" y="766"/>
                      <a:pt x="528" y="797"/>
                      <a:pt x="507" y="691"/>
                    </a:cubicBezTo>
                    <a:cubicBezTo>
                      <a:pt x="495" y="276"/>
                      <a:pt x="255" y="360"/>
                      <a:pt x="147" y="354"/>
                    </a:cubicBezTo>
                    <a:cubicBezTo>
                      <a:pt x="0" y="350"/>
                      <a:pt x="18" y="294"/>
                      <a:pt x="84" y="249"/>
                    </a:cubicBezTo>
                    <a:cubicBezTo>
                      <a:pt x="147" y="204"/>
                      <a:pt x="339" y="108"/>
                      <a:pt x="423" y="96"/>
                    </a:cubicBezTo>
                    <a:cubicBezTo>
                      <a:pt x="477" y="81"/>
                      <a:pt x="585" y="0"/>
                      <a:pt x="600" y="216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404" name="Freeform 380">
                <a:extLst>
                  <a:ext uri="{FF2B5EF4-FFF2-40B4-BE49-F238E27FC236}">
                    <a16:creationId xmlns:a16="http://schemas.microsoft.com/office/drawing/2014/main" id="{0F083D90-C58C-C536-87A6-2F8BE49825B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 rot="563450" flipH="1">
                <a:off x="3981" y="2402"/>
                <a:ext cx="535" cy="645"/>
              </a:xfrm>
              <a:custGeom>
                <a:avLst/>
                <a:gdLst/>
                <a:ahLst/>
                <a:cxnLst>
                  <a:cxn ang="0">
                    <a:pos x="462" y="423"/>
                  </a:cxn>
                  <a:cxn ang="0">
                    <a:pos x="144" y="612"/>
                  </a:cxn>
                  <a:cxn ang="0">
                    <a:pos x="87" y="558"/>
                  </a:cxn>
                  <a:cxn ang="0">
                    <a:pos x="162" y="117"/>
                  </a:cxn>
                  <a:cxn ang="0">
                    <a:pos x="210" y="39"/>
                  </a:cxn>
                  <a:cxn ang="0">
                    <a:pos x="441" y="243"/>
                  </a:cxn>
                  <a:cxn ang="0">
                    <a:pos x="462" y="423"/>
                  </a:cxn>
                </a:cxnLst>
                <a:rect l="0" t="0" r="r" b="b"/>
                <a:pathLst>
                  <a:path w="535" h="645">
                    <a:moveTo>
                      <a:pt x="462" y="423"/>
                    </a:moveTo>
                    <a:cubicBezTo>
                      <a:pt x="345" y="546"/>
                      <a:pt x="198" y="582"/>
                      <a:pt x="144" y="612"/>
                    </a:cubicBezTo>
                    <a:cubicBezTo>
                      <a:pt x="60" y="645"/>
                      <a:pt x="0" y="630"/>
                      <a:pt x="87" y="558"/>
                    </a:cubicBezTo>
                    <a:cubicBezTo>
                      <a:pt x="261" y="438"/>
                      <a:pt x="378" y="387"/>
                      <a:pt x="162" y="117"/>
                    </a:cubicBezTo>
                    <a:cubicBezTo>
                      <a:pt x="74" y="0"/>
                      <a:pt x="166" y="1"/>
                      <a:pt x="210" y="39"/>
                    </a:cubicBezTo>
                    <a:cubicBezTo>
                      <a:pt x="245" y="70"/>
                      <a:pt x="401" y="171"/>
                      <a:pt x="441" y="243"/>
                    </a:cubicBezTo>
                    <a:cubicBezTo>
                      <a:pt x="480" y="300"/>
                      <a:pt x="535" y="341"/>
                      <a:pt x="462" y="423"/>
                    </a:cubicBez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grpSp>
          <p:nvGrpSpPr>
            <p:cNvPr id="1033" name="Group 286">
              <a:extLst>
                <a:ext uri="{FF2B5EF4-FFF2-40B4-BE49-F238E27FC236}">
                  <a16:creationId xmlns:a16="http://schemas.microsoft.com/office/drawing/2014/main" id="{1BC6029E-1575-3FC8-1ACB-2401394D97E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0" y="298"/>
              <a:ext cx="5509" cy="141"/>
              <a:chOff x="150" y="543"/>
              <a:chExt cx="5309" cy="200"/>
            </a:xfrm>
          </p:grpSpPr>
          <p:sp>
            <p:nvSpPr>
              <p:cNvPr id="1311" name="AutoShape 287">
                <a:extLst>
                  <a:ext uri="{FF2B5EF4-FFF2-40B4-BE49-F238E27FC236}">
                    <a16:creationId xmlns:a16="http://schemas.microsoft.com/office/drawing/2014/main" id="{047DB492-30AB-36DB-DBDA-DEB054743C50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solidFill>
                <a:srgbClr val="808080">
                  <a:alpha val="50000"/>
                </a:srgbClr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12" name="Rectangle 288">
                <a:extLst>
                  <a:ext uri="{FF2B5EF4-FFF2-40B4-BE49-F238E27FC236}">
                    <a16:creationId xmlns:a16="http://schemas.microsoft.com/office/drawing/2014/main" id="{FC0BDD79-A45D-0003-37C9-B6F796767467}"/>
                  </a:ext>
                </a:extLst>
              </p:cNvPr>
              <p:cNvSpPr>
                <a:spLocks noChangeArrowheads="1"/>
              </p:cNvSpPr>
              <p:nvPr/>
            </p:nvSpPr>
            <p:spPr bwMode="ltGray">
              <a:xfrm>
                <a:off x="175" y="600"/>
                <a:ext cx="5251" cy="50"/>
              </a:xfrm>
              <a:prstGeom prst="rect">
                <a:avLst/>
              </a:prstGeom>
              <a:solidFill>
                <a:srgbClr val="808080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grpSp>
          <p:nvGrpSpPr>
            <p:cNvPr id="1034" name="Group 289">
              <a:extLst>
                <a:ext uri="{FF2B5EF4-FFF2-40B4-BE49-F238E27FC236}">
                  <a16:creationId xmlns:a16="http://schemas.microsoft.com/office/drawing/2014/main" id="{A9C7B417-D5C6-0FB1-7EF1-7C9A79E46D75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2" y="241"/>
              <a:ext cx="5509" cy="141"/>
              <a:chOff x="150" y="543"/>
              <a:chExt cx="5309" cy="200"/>
            </a:xfrm>
          </p:grpSpPr>
          <p:sp>
            <p:nvSpPr>
              <p:cNvPr id="1314" name="AutoShape 290">
                <a:extLst>
                  <a:ext uri="{FF2B5EF4-FFF2-40B4-BE49-F238E27FC236}">
                    <a16:creationId xmlns:a16="http://schemas.microsoft.com/office/drawing/2014/main" id="{EB2331A2-CD0E-BC96-9A84-8B1BADC05EF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543"/>
                <a:ext cx="5309" cy="200"/>
              </a:xfrm>
              <a:prstGeom prst="roundRect">
                <a:avLst>
                  <a:gd name="adj" fmla="val 50000"/>
                </a:avLst>
              </a:prstGeom>
              <a:gradFill rotWithShape="0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15" name="Rectangle 291">
                <a:extLst>
                  <a:ext uri="{FF2B5EF4-FFF2-40B4-BE49-F238E27FC236}">
                    <a16:creationId xmlns:a16="http://schemas.microsoft.com/office/drawing/2014/main" id="{B854638C-DA8F-4C3A-A914-38AC91F80D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5" y="600"/>
                <a:ext cx="5251" cy="50"/>
              </a:xfrm>
              <a:prstGeom prst="rect">
                <a:avLst/>
              </a:prstGeom>
              <a:gradFill rotWithShape="0">
                <a:gsLst>
                  <a:gs pos="0">
                    <a:srgbClr val="B2B2B2"/>
                  </a:gs>
                  <a:gs pos="50000">
                    <a:srgbClr val="B2B2B2">
                      <a:gamma/>
                      <a:tint val="27451"/>
                      <a:invGamma/>
                    </a:srgbClr>
                  </a:gs>
                  <a:gs pos="100000">
                    <a:srgbClr val="B2B2B2"/>
                  </a:gs>
                </a:gsLst>
                <a:lin ang="540000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  <p:sp>
          <p:nvSpPr>
            <p:cNvPr id="1316" name="Freeform 292">
              <a:extLst>
                <a:ext uri="{FF2B5EF4-FFF2-40B4-BE49-F238E27FC236}">
                  <a16:creationId xmlns:a16="http://schemas.microsoft.com/office/drawing/2014/main" id="{A65AFD69-6F3C-3C32-481C-2433BF293A08}"/>
                </a:ext>
              </a:extLst>
            </p:cNvPr>
            <p:cNvSpPr>
              <a:spLocks/>
            </p:cNvSpPr>
            <p:nvPr userDrawn="1"/>
          </p:nvSpPr>
          <p:spPr bwMode="ltGray">
            <a:xfrm>
              <a:off x="97" y="300"/>
              <a:ext cx="866" cy="795"/>
            </a:xfrm>
            <a:custGeom>
              <a:avLst/>
              <a:gdLst/>
              <a:ahLst/>
              <a:cxnLst>
                <a:cxn ang="0">
                  <a:pos x="17" y="180"/>
                </a:cxn>
                <a:cxn ang="0">
                  <a:pos x="284" y="720"/>
                </a:cxn>
                <a:cxn ang="0">
                  <a:pos x="380" y="687"/>
                </a:cxn>
                <a:cxn ang="0">
                  <a:pos x="647" y="249"/>
                </a:cxn>
                <a:cxn ang="0">
                  <a:pos x="716" y="138"/>
                </a:cxn>
                <a:cxn ang="0">
                  <a:pos x="182" y="0"/>
                </a:cxn>
                <a:cxn ang="0">
                  <a:pos x="17" y="180"/>
                </a:cxn>
              </a:cxnLst>
              <a:rect l="0" t="0" r="r" b="b"/>
              <a:pathLst>
                <a:path w="866" h="795">
                  <a:moveTo>
                    <a:pt x="17" y="180"/>
                  </a:moveTo>
                  <a:cubicBezTo>
                    <a:pt x="49" y="413"/>
                    <a:pt x="206" y="636"/>
                    <a:pt x="284" y="720"/>
                  </a:cubicBezTo>
                  <a:cubicBezTo>
                    <a:pt x="359" y="795"/>
                    <a:pt x="422" y="771"/>
                    <a:pt x="380" y="687"/>
                  </a:cubicBezTo>
                  <a:cubicBezTo>
                    <a:pt x="284" y="378"/>
                    <a:pt x="197" y="183"/>
                    <a:pt x="647" y="249"/>
                  </a:cubicBezTo>
                  <a:cubicBezTo>
                    <a:pt x="866" y="276"/>
                    <a:pt x="791" y="175"/>
                    <a:pt x="716" y="138"/>
                  </a:cubicBezTo>
                  <a:cubicBezTo>
                    <a:pt x="575" y="63"/>
                    <a:pt x="317" y="6"/>
                    <a:pt x="182" y="0"/>
                  </a:cubicBezTo>
                  <a:cubicBezTo>
                    <a:pt x="95" y="0"/>
                    <a:pt x="0" y="32"/>
                    <a:pt x="17" y="180"/>
                  </a:cubicBezTo>
                  <a:close/>
                </a:path>
              </a:pathLst>
            </a:custGeom>
            <a:solidFill>
              <a:srgbClr val="808080">
                <a:alpha val="50000"/>
              </a:srgbClr>
            </a:soli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>
              <a:lvl1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1pPr>
              <a:lvl2pPr marL="37931725" indent="-37474525"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2pPr>
              <a:lvl3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3pPr>
              <a:lvl4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4pPr>
              <a:lvl5pPr eaLnBrk="0" hangingPunct="0"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6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defRPr/>
              </a:pPr>
              <a:endParaRPr lang="it-IT" altLang="it-IT"/>
            </a:p>
          </p:txBody>
        </p:sp>
        <p:grpSp>
          <p:nvGrpSpPr>
            <p:cNvPr id="1036" name="Group 293">
              <a:extLst>
                <a:ext uri="{FF2B5EF4-FFF2-40B4-BE49-F238E27FC236}">
                  <a16:creationId xmlns:a16="http://schemas.microsoft.com/office/drawing/2014/main" id="{A9EC471D-2B14-4ED4-2AA5-97B6FB7CFD0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36" y="94"/>
              <a:ext cx="790" cy="737"/>
              <a:chOff x="138" y="104"/>
              <a:chExt cx="790" cy="737"/>
            </a:xfrm>
          </p:grpSpPr>
          <p:sp>
            <p:nvSpPr>
              <p:cNvPr id="1318" name="Freeform 294">
                <a:extLst>
                  <a:ext uri="{FF2B5EF4-FFF2-40B4-BE49-F238E27FC236}">
                    <a16:creationId xmlns:a16="http://schemas.microsoft.com/office/drawing/2014/main" id="{BDB113F4-DB74-6469-3E88-D241A7294D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38" y="115"/>
                <a:ext cx="790" cy="726"/>
              </a:xfrm>
              <a:custGeom>
                <a:avLst/>
                <a:gdLst/>
                <a:ahLst/>
                <a:cxnLst>
                  <a:cxn ang="0">
                    <a:pos x="17" y="180"/>
                  </a:cxn>
                  <a:cxn ang="0">
                    <a:pos x="284" y="720"/>
                  </a:cxn>
                  <a:cxn ang="0">
                    <a:pos x="380" y="687"/>
                  </a:cxn>
                  <a:cxn ang="0">
                    <a:pos x="647" y="249"/>
                  </a:cxn>
                  <a:cxn ang="0">
                    <a:pos x="716" y="138"/>
                  </a:cxn>
                  <a:cxn ang="0">
                    <a:pos x="182" y="0"/>
                  </a:cxn>
                  <a:cxn ang="0">
                    <a:pos x="17" y="180"/>
                  </a:cxn>
                </a:cxnLst>
                <a:rect l="0" t="0" r="r" b="b"/>
                <a:pathLst>
                  <a:path w="866" h="795">
                    <a:moveTo>
                      <a:pt x="17" y="180"/>
                    </a:moveTo>
                    <a:cubicBezTo>
                      <a:pt x="49" y="413"/>
                      <a:pt x="206" y="636"/>
                      <a:pt x="284" y="720"/>
                    </a:cubicBezTo>
                    <a:cubicBezTo>
                      <a:pt x="359" y="795"/>
                      <a:pt x="422" y="771"/>
                      <a:pt x="380" y="687"/>
                    </a:cubicBezTo>
                    <a:cubicBezTo>
                      <a:pt x="284" y="378"/>
                      <a:pt x="197" y="183"/>
                      <a:pt x="647" y="249"/>
                    </a:cubicBezTo>
                    <a:cubicBezTo>
                      <a:pt x="866" y="276"/>
                      <a:pt x="791" y="175"/>
                      <a:pt x="716" y="138"/>
                    </a:cubicBezTo>
                    <a:cubicBezTo>
                      <a:pt x="575" y="63"/>
                      <a:pt x="317" y="6"/>
                      <a:pt x="182" y="0"/>
                    </a:cubicBezTo>
                    <a:cubicBezTo>
                      <a:pt x="95" y="0"/>
                      <a:pt x="0" y="32"/>
                      <a:pt x="17" y="18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mpd="sng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19" name="Freeform 295">
                <a:extLst>
                  <a:ext uri="{FF2B5EF4-FFF2-40B4-BE49-F238E27FC236}">
                    <a16:creationId xmlns:a16="http://schemas.microsoft.com/office/drawing/2014/main" id="{4189AF70-C3F6-D454-9812-6F374D5A610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0" y="119"/>
                <a:ext cx="181" cy="533"/>
              </a:xfrm>
              <a:custGeom>
                <a:avLst/>
                <a:gdLst/>
                <a:ahLst/>
                <a:cxnLst>
                  <a:cxn ang="0">
                    <a:pos x="60" y="12"/>
                  </a:cxn>
                  <a:cxn ang="0">
                    <a:pos x="2" y="153"/>
                  </a:cxn>
                  <a:cxn ang="0">
                    <a:pos x="63" y="366"/>
                  </a:cxn>
                  <a:cxn ang="0">
                    <a:pos x="146" y="512"/>
                  </a:cxn>
                  <a:cxn ang="0">
                    <a:pos x="156" y="489"/>
                  </a:cxn>
                  <a:cxn ang="0">
                    <a:pos x="74" y="294"/>
                  </a:cxn>
                  <a:cxn ang="0">
                    <a:pos x="63" y="155"/>
                  </a:cxn>
                  <a:cxn ang="0">
                    <a:pos x="98" y="53"/>
                  </a:cxn>
                  <a:cxn ang="0">
                    <a:pos x="135" y="32"/>
                  </a:cxn>
                  <a:cxn ang="0">
                    <a:pos x="179" y="16"/>
                  </a:cxn>
                  <a:cxn ang="0">
                    <a:pos x="146" y="2"/>
                  </a:cxn>
                  <a:cxn ang="0">
                    <a:pos x="93" y="2"/>
                  </a:cxn>
                  <a:cxn ang="0">
                    <a:pos x="60" y="12"/>
                  </a:cxn>
                </a:cxnLst>
                <a:rect l="0" t="0" r="r" b="b"/>
                <a:pathLst>
                  <a:path w="181" h="533">
                    <a:moveTo>
                      <a:pt x="60" y="12"/>
                    </a:moveTo>
                    <a:cubicBezTo>
                      <a:pt x="18" y="35"/>
                      <a:pt x="0" y="83"/>
                      <a:pt x="2" y="153"/>
                    </a:cubicBezTo>
                    <a:cubicBezTo>
                      <a:pt x="3" y="212"/>
                      <a:pt x="39" y="306"/>
                      <a:pt x="63" y="366"/>
                    </a:cubicBezTo>
                    <a:cubicBezTo>
                      <a:pt x="87" y="426"/>
                      <a:pt x="131" y="492"/>
                      <a:pt x="146" y="512"/>
                    </a:cubicBezTo>
                    <a:cubicBezTo>
                      <a:pt x="162" y="533"/>
                      <a:pt x="168" y="526"/>
                      <a:pt x="156" y="489"/>
                    </a:cubicBezTo>
                    <a:cubicBezTo>
                      <a:pt x="144" y="453"/>
                      <a:pt x="90" y="350"/>
                      <a:pt x="74" y="294"/>
                    </a:cubicBezTo>
                    <a:cubicBezTo>
                      <a:pt x="59" y="239"/>
                      <a:pt x="59" y="196"/>
                      <a:pt x="63" y="155"/>
                    </a:cubicBezTo>
                    <a:cubicBezTo>
                      <a:pt x="67" y="115"/>
                      <a:pt x="86" y="74"/>
                      <a:pt x="98" y="53"/>
                    </a:cubicBezTo>
                    <a:cubicBezTo>
                      <a:pt x="110" y="33"/>
                      <a:pt x="121" y="39"/>
                      <a:pt x="135" y="32"/>
                    </a:cubicBezTo>
                    <a:cubicBezTo>
                      <a:pt x="148" y="26"/>
                      <a:pt x="177" y="21"/>
                      <a:pt x="179" y="16"/>
                    </a:cubicBezTo>
                    <a:cubicBezTo>
                      <a:pt x="181" y="11"/>
                      <a:pt x="161" y="4"/>
                      <a:pt x="146" y="2"/>
                    </a:cubicBezTo>
                    <a:cubicBezTo>
                      <a:pt x="132" y="0"/>
                      <a:pt x="107" y="1"/>
                      <a:pt x="93" y="2"/>
                    </a:cubicBezTo>
                    <a:cubicBezTo>
                      <a:pt x="78" y="4"/>
                      <a:pt x="74" y="0"/>
                      <a:pt x="60" y="1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0" scaled="1"/>
              </a:gra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0" name="Freeform 296">
                <a:extLst>
                  <a:ext uri="{FF2B5EF4-FFF2-40B4-BE49-F238E27FC236}">
                    <a16:creationId xmlns:a16="http://schemas.microsoft.com/office/drawing/2014/main" id="{6EB3E25A-01B3-BDC1-37F9-D61FF295D1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" y="104"/>
                <a:ext cx="666" cy="195"/>
              </a:xfrm>
              <a:custGeom>
                <a:avLst/>
                <a:gdLst/>
                <a:ahLst/>
                <a:cxnLst>
                  <a:cxn ang="0">
                    <a:pos x="10" y="32"/>
                  </a:cxn>
                  <a:cxn ang="0">
                    <a:pos x="72" y="3"/>
                  </a:cxn>
                  <a:cxn ang="0">
                    <a:pos x="214" y="16"/>
                  </a:cxn>
                  <a:cxn ang="0">
                    <a:pos x="440" y="74"/>
                  </a:cxn>
                  <a:cxn ang="0">
                    <a:pos x="604" y="140"/>
                  </a:cxn>
                  <a:cxn ang="0">
                    <a:pos x="653" y="182"/>
                  </a:cxn>
                  <a:cxn ang="0">
                    <a:pos x="638" y="186"/>
                  </a:cxn>
                  <a:cxn ang="0">
                    <a:pos x="483" y="129"/>
                  </a:cxn>
                  <a:cxn ang="0">
                    <a:pos x="244" y="64"/>
                  </a:cxn>
                  <a:cxn ang="0">
                    <a:pos x="107" y="51"/>
                  </a:cxn>
                  <a:cxn ang="0">
                    <a:pos x="55" y="74"/>
                  </a:cxn>
                  <a:cxn ang="0">
                    <a:pos x="10" y="50"/>
                  </a:cxn>
                  <a:cxn ang="0">
                    <a:pos x="10" y="32"/>
                  </a:cxn>
                </a:cxnLst>
                <a:rect l="0" t="0" r="r" b="b"/>
                <a:pathLst>
                  <a:path w="666" h="195">
                    <a:moveTo>
                      <a:pt x="10" y="32"/>
                    </a:moveTo>
                    <a:cubicBezTo>
                      <a:pt x="20" y="24"/>
                      <a:pt x="38" y="6"/>
                      <a:pt x="72" y="3"/>
                    </a:cubicBezTo>
                    <a:cubicBezTo>
                      <a:pt x="106" y="0"/>
                      <a:pt x="153" y="4"/>
                      <a:pt x="214" y="16"/>
                    </a:cubicBezTo>
                    <a:cubicBezTo>
                      <a:pt x="275" y="28"/>
                      <a:pt x="375" y="53"/>
                      <a:pt x="440" y="74"/>
                    </a:cubicBezTo>
                    <a:cubicBezTo>
                      <a:pt x="505" y="95"/>
                      <a:pt x="568" y="122"/>
                      <a:pt x="604" y="140"/>
                    </a:cubicBezTo>
                    <a:cubicBezTo>
                      <a:pt x="640" y="158"/>
                      <a:pt x="647" y="174"/>
                      <a:pt x="653" y="182"/>
                    </a:cubicBezTo>
                    <a:cubicBezTo>
                      <a:pt x="659" y="190"/>
                      <a:pt x="666" y="195"/>
                      <a:pt x="638" y="186"/>
                    </a:cubicBezTo>
                    <a:cubicBezTo>
                      <a:pt x="609" y="177"/>
                      <a:pt x="548" y="150"/>
                      <a:pt x="483" y="129"/>
                    </a:cubicBezTo>
                    <a:cubicBezTo>
                      <a:pt x="416" y="109"/>
                      <a:pt x="306" y="78"/>
                      <a:pt x="244" y="64"/>
                    </a:cubicBezTo>
                    <a:cubicBezTo>
                      <a:pt x="181" y="51"/>
                      <a:pt x="139" y="49"/>
                      <a:pt x="107" y="51"/>
                    </a:cubicBezTo>
                    <a:cubicBezTo>
                      <a:pt x="76" y="53"/>
                      <a:pt x="71" y="75"/>
                      <a:pt x="55" y="74"/>
                    </a:cubicBezTo>
                    <a:cubicBezTo>
                      <a:pt x="39" y="74"/>
                      <a:pt x="18" y="57"/>
                      <a:pt x="10" y="50"/>
                    </a:cubicBezTo>
                    <a:cubicBezTo>
                      <a:pt x="2" y="43"/>
                      <a:pt x="0" y="40"/>
                      <a:pt x="10" y="32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>
                      <a:gamma/>
                      <a:shade val="75686"/>
                      <a:invGamma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1" name="Freeform 297">
                <a:extLst>
                  <a:ext uri="{FF2B5EF4-FFF2-40B4-BE49-F238E27FC236}">
                    <a16:creationId xmlns:a16="http://schemas.microsoft.com/office/drawing/2014/main" id="{63E6DDC6-410D-7948-5076-1BEAD8B86A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" y="300"/>
                <a:ext cx="430" cy="417"/>
              </a:xfrm>
              <a:custGeom>
                <a:avLst/>
                <a:gdLst/>
                <a:ahLst/>
                <a:cxnLst>
                  <a:cxn ang="0">
                    <a:pos x="54" y="275"/>
                  </a:cxn>
                  <a:cxn ang="0">
                    <a:pos x="388" y="33"/>
                  </a:cxn>
                  <a:cxn ang="0">
                    <a:pos x="1323" y="74"/>
                  </a:cxn>
                  <a:cxn ang="0">
                    <a:pos x="1448" y="149"/>
                  </a:cxn>
                  <a:cxn ang="0">
                    <a:pos x="730" y="108"/>
                  </a:cxn>
                  <a:cxn ang="0">
                    <a:pos x="305" y="216"/>
                  </a:cxn>
                  <a:cxn ang="0">
                    <a:pos x="146" y="525"/>
                  </a:cxn>
                  <a:cxn ang="0">
                    <a:pos x="246" y="1126"/>
                  </a:cxn>
                  <a:cxn ang="0">
                    <a:pos x="338" y="1435"/>
                  </a:cxn>
                  <a:cxn ang="0">
                    <a:pos x="280" y="1435"/>
                  </a:cxn>
                  <a:cxn ang="0">
                    <a:pos x="121" y="1034"/>
                  </a:cxn>
                  <a:cxn ang="0">
                    <a:pos x="38" y="617"/>
                  </a:cxn>
                  <a:cxn ang="0">
                    <a:pos x="54" y="275"/>
                  </a:cxn>
                </a:cxnLst>
                <a:rect l="0" t="0" r="r" b="b"/>
                <a:pathLst>
                  <a:path w="1547" h="1502">
                    <a:moveTo>
                      <a:pt x="54" y="275"/>
                    </a:moveTo>
                    <a:cubicBezTo>
                      <a:pt x="112" y="178"/>
                      <a:pt x="177" y="66"/>
                      <a:pt x="388" y="33"/>
                    </a:cubicBezTo>
                    <a:cubicBezTo>
                      <a:pt x="599" y="0"/>
                      <a:pt x="1146" y="55"/>
                      <a:pt x="1323" y="74"/>
                    </a:cubicBezTo>
                    <a:cubicBezTo>
                      <a:pt x="1500" y="93"/>
                      <a:pt x="1547" y="143"/>
                      <a:pt x="1448" y="149"/>
                    </a:cubicBezTo>
                    <a:cubicBezTo>
                      <a:pt x="1349" y="155"/>
                      <a:pt x="920" y="97"/>
                      <a:pt x="730" y="108"/>
                    </a:cubicBezTo>
                    <a:cubicBezTo>
                      <a:pt x="540" y="119"/>
                      <a:pt x="402" y="147"/>
                      <a:pt x="305" y="216"/>
                    </a:cubicBezTo>
                    <a:cubicBezTo>
                      <a:pt x="208" y="285"/>
                      <a:pt x="156" y="373"/>
                      <a:pt x="146" y="525"/>
                    </a:cubicBezTo>
                    <a:cubicBezTo>
                      <a:pt x="136" y="677"/>
                      <a:pt x="214" y="974"/>
                      <a:pt x="246" y="1126"/>
                    </a:cubicBezTo>
                    <a:cubicBezTo>
                      <a:pt x="278" y="1278"/>
                      <a:pt x="332" y="1383"/>
                      <a:pt x="338" y="1435"/>
                    </a:cubicBezTo>
                    <a:cubicBezTo>
                      <a:pt x="344" y="1487"/>
                      <a:pt x="316" y="1502"/>
                      <a:pt x="280" y="1435"/>
                    </a:cubicBezTo>
                    <a:cubicBezTo>
                      <a:pt x="244" y="1368"/>
                      <a:pt x="161" y="1170"/>
                      <a:pt x="121" y="1034"/>
                    </a:cubicBezTo>
                    <a:cubicBezTo>
                      <a:pt x="81" y="898"/>
                      <a:pt x="49" y="743"/>
                      <a:pt x="38" y="617"/>
                    </a:cubicBezTo>
                    <a:cubicBezTo>
                      <a:pt x="27" y="491"/>
                      <a:pt x="0" y="375"/>
                      <a:pt x="54" y="275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50000">
                    <a:schemeClr val="accent1">
                      <a:gamma/>
                      <a:tint val="15294"/>
                      <a:invGamma/>
                    </a:schemeClr>
                  </a:gs>
                  <a:gs pos="100000">
                    <a:schemeClr val="accent1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  <p:sp>
            <p:nvSpPr>
              <p:cNvPr id="1322" name="Freeform 298">
                <a:extLst>
                  <a:ext uri="{FF2B5EF4-FFF2-40B4-BE49-F238E27FC236}">
                    <a16:creationId xmlns:a16="http://schemas.microsoft.com/office/drawing/2014/main" id="{BD7F8276-E149-11A7-AD8C-E9D55C75A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9" y="249"/>
                <a:ext cx="256" cy="254"/>
              </a:xfrm>
              <a:custGeom>
                <a:avLst/>
                <a:gdLst/>
                <a:ahLst/>
                <a:cxnLst>
                  <a:cxn ang="0">
                    <a:pos x="14" y="164"/>
                  </a:cxn>
                  <a:cxn ang="0">
                    <a:pos x="216" y="33"/>
                  </a:cxn>
                  <a:cxn ang="0">
                    <a:pos x="871" y="217"/>
                  </a:cxn>
                  <a:cxn ang="0">
                    <a:pos x="613" y="258"/>
                  </a:cxn>
                  <a:cxn ang="0">
                    <a:pos x="396" y="400"/>
                  </a:cxn>
                  <a:cxn ang="0">
                    <a:pos x="287" y="576"/>
                  </a:cxn>
                  <a:cxn ang="0">
                    <a:pos x="262" y="843"/>
                  </a:cxn>
                  <a:cxn ang="0">
                    <a:pos x="14" y="164"/>
                  </a:cxn>
                </a:cxnLst>
                <a:rect l="0" t="0" r="r" b="b"/>
                <a:pathLst>
                  <a:path w="921" h="912">
                    <a:moveTo>
                      <a:pt x="14" y="164"/>
                    </a:moveTo>
                    <a:cubicBezTo>
                      <a:pt x="0" y="66"/>
                      <a:pt x="67" y="0"/>
                      <a:pt x="216" y="33"/>
                    </a:cubicBezTo>
                    <a:cubicBezTo>
                      <a:pt x="419" y="54"/>
                      <a:pt x="487" y="8"/>
                      <a:pt x="871" y="217"/>
                    </a:cubicBezTo>
                    <a:cubicBezTo>
                      <a:pt x="921" y="234"/>
                      <a:pt x="692" y="228"/>
                      <a:pt x="613" y="258"/>
                    </a:cubicBezTo>
                    <a:cubicBezTo>
                      <a:pt x="534" y="288"/>
                      <a:pt x="450" y="347"/>
                      <a:pt x="396" y="400"/>
                    </a:cubicBezTo>
                    <a:cubicBezTo>
                      <a:pt x="342" y="453"/>
                      <a:pt x="309" y="502"/>
                      <a:pt x="287" y="576"/>
                    </a:cubicBezTo>
                    <a:cubicBezTo>
                      <a:pt x="265" y="650"/>
                      <a:pt x="308" y="912"/>
                      <a:pt x="262" y="843"/>
                    </a:cubicBezTo>
                    <a:cubicBezTo>
                      <a:pt x="45" y="626"/>
                      <a:pt x="59" y="295"/>
                      <a:pt x="14" y="164"/>
                    </a:cubicBezTo>
                    <a:close/>
                  </a:path>
                </a:pathLst>
              </a:custGeom>
              <a:gradFill rotWithShape="0">
                <a:gsLst>
                  <a:gs pos="0">
                    <a:schemeClr val="accent1"/>
                  </a:gs>
                  <a:gs pos="100000">
                    <a:schemeClr val="accent1">
                      <a:gamma/>
                      <a:tint val="12157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>
                <a:lvl1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1pPr>
                <a:lvl2pPr marL="37931725" indent="-37474525"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2pPr>
                <a:lvl3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3pPr>
                <a:lvl4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4pPr>
                <a:lvl5pPr eaLnBrk="0" hangingPunct="0"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5pPr>
                <a:lvl6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6pPr>
                <a:lvl7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7pPr>
                <a:lvl8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8pPr>
                <a:lvl9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3600">
                    <a:solidFill>
                      <a:schemeClr val="tx1"/>
                    </a:solidFill>
                    <a:latin typeface="Times New Roman" panose="02020603050405020304" pitchFamily="18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defRPr/>
                </a:pPr>
                <a:endParaRPr lang="it-IT" altLang="it-IT"/>
              </a:p>
            </p:txBody>
          </p:sp>
        </p:grpSp>
      </p:grpSp>
      <p:sp>
        <p:nvSpPr>
          <p:cNvPr id="1027" name="Rectangle 385">
            <a:extLst>
              <a:ext uri="{FF2B5EF4-FFF2-40B4-BE49-F238E27FC236}">
                <a16:creationId xmlns:a16="http://schemas.microsoft.com/office/drawing/2014/main" id="{56F05FFA-EB65-94F1-6BF2-494CA9D2FA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609600"/>
            <a:ext cx="7620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8" name="Rectangle 386">
            <a:extLst>
              <a:ext uri="{FF2B5EF4-FFF2-40B4-BE49-F238E27FC236}">
                <a16:creationId xmlns:a16="http://schemas.microsoft.com/office/drawing/2014/main" id="{EF02F56B-785D-92AB-9D06-4CAF788D15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411" name="Rectangle 387">
            <a:extLst>
              <a:ext uri="{FF2B5EF4-FFF2-40B4-BE49-F238E27FC236}">
                <a16:creationId xmlns:a16="http://schemas.microsoft.com/office/drawing/2014/main" id="{231049B7-7DCC-D69C-615B-AC4A2175AA5F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412" name="Rectangle 388">
            <a:extLst>
              <a:ext uri="{FF2B5EF4-FFF2-40B4-BE49-F238E27FC236}">
                <a16:creationId xmlns:a16="http://schemas.microsoft.com/office/drawing/2014/main" id="{2289DC90-6C3B-7104-EE6E-1BB5B7645F2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2026</a:t>
            </a:r>
          </a:p>
        </p:txBody>
      </p:sp>
      <p:sp>
        <p:nvSpPr>
          <p:cNvPr id="1413" name="Rectangle 389">
            <a:extLst>
              <a:ext uri="{FF2B5EF4-FFF2-40B4-BE49-F238E27FC236}">
                <a16:creationId xmlns:a16="http://schemas.microsoft.com/office/drawing/2014/main" id="{F6764C8C-0D1E-CF18-1FF1-E9BD70BDFE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534F9015-BF36-8E4A-93EF-F0C0740938F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+mj-lt"/>
          <a:ea typeface="ＭＳ Ｐゴシック" charset="-128"/>
          <a:cs typeface="ＭＳ Ｐゴシック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  <a:ea typeface="ＭＳ Ｐゴシック" charset="-128"/>
          <a:cs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folHlink"/>
          </a:solidFill>
          <a:latin typeface="Arial Narrow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jpeg"/><Relationship Id="rId5" Type="http://schemas.openxmlformats.org/officeDocument/2006/relationships/image" Target="../media/image4.e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jpeg"/><Relationship Id="rId4" Type="http://schemas.openxmlformats.org/officeDocument/2006/relationships/image" Target="../media/image4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6B7BD160-82C3-9DF2-D273-A7FCAF221A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38325" y="2752725"/>
            <a:ext cx="6667350" cy="676275"/>
          </a:xfrm>
        </p:spPr>
        <p:txBody>
          <a:bodyPr/>
          <a:lstStyle/>
          <a:p>
            <a:pPr algn="ctr" eaLnBrk="1" hangingPunct="1"/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Numeri e infinito: l’insieme </a:t>
            </a:r>
            <a:r>
              <a:rPr lang="it-IT" altLang="it-IT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endParaRPr lang="it-IT" altLang="it-IT" sz="4000" b="1" dirty="0">
              <a:solidFill>
                <a:srgbClr val="FF0000"/>
              </a:solidFill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  <p:sp>
        <p:nvSpPr>
          <p:cNvPr id="15365" name="Slide Number Placeholder 10">
            <a:extLst>
              <a:ext uri="{FF2B5EF4-FFF2-40B4-BE49-F238E27FC236}">
                <a16:creationId xmlns:a16="http://schemas.microsoft.com/office/drawing/2014/main" id="{BB619BA3-89E5-B62C-DA7F-CEA34EA3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CE3B47-AFED-F74D-BEE9-49835A09C0E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6" name="Footer Placeholder 11">
            <a:extLst>
              <a:ext uri="{FF2B5EF4-FFF2-40B4-BE49-F238E27FC236}">
                <a16:creationId xmlns:a16="http://schemas.microsoft.com/office/drawing/2014/main" id="{26A20A98-6119-6D20-CC1E-02F4FAF8B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059940" cy="2716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2026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3">
            <a:extLst>
              <a:ext uri="{FF2B5EF4-FFF2-40B4-BE49-F238E27FC236}">
                <a16:creationId xmlns:a16="http://schemas.microsoft.com/office/drawing/2014/main" id="{6B7BD160-82C3-9DF2-D273-A7FCAF221A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18053" y="333375"/>
            <a:ext cx="2186940" cy="676275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L’infinito</a:t>
            </a:r>
          </a:p>
        </p:txBody>
      </p:sp>
      <p:sp>
        <p:nvSpPr>
          <p:cNvPr id="115747" name="Text Box 35">
            <a:extLst>
              <a:ext uri="{FF2B5EF4-FFF2-40B4-BE49-F238E27FC236}">
                <a16:creationId xmlns:a16="http://schemas.microsoft.com/office/drawing/2014/main" id="{F37FD5E8-7192-B6A3-877D-D6E7DC091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500" y="4083742"/>
            <a:ext cx="8610600" cy="1938338"/>
          </a:xfrm>
          <a:prstGeom prst="rect">
            <a:avLst/>
          </a:prstGeom>
          <a:noFill/>
          <a:ln w="38100">
            <a:solidFill>
              <a:schemeClr val="tx1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>
                <a:latin typeface="Times New Roman" panose="02020603050405020304" pitchFamily="18" charset="0"/>
              </a:rPr>
              <a:t>“L’infinito!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 dirty="0">
                <a:latin typeface="Times New Roman" panose="02020603050405020304" pitchFamily="18" charset="0"/>
              </a:rPr>
              <a:t>Nessun altro problema ha mai scosso così profondamente lo spirito umano; nessuna altra idea ha stimolato così proficuamente il suo intelletto; e tuttavia nessun altro concetto ha maggior bisogno di chiarificazione che quello di infinito”</a:t>
            </a:r>
            <a:r>
              <a:rPr lang="it-IT" altLang="it-IT" sz="2400" i="1" dirty="0">
                <a:latin typeface="Times New Roman" panose="02020603050405020304" pitchFamily="18" charset="0"/>
              </a:rPr>
              <a:t> </a:t>
            </a:r>
            <a:r>
              <a:rPr lang="it-IT" altLang="it-IT" sz="2400" b="1" i="1" dirty="0">
                <a:solidFill>
                  <a:srgbClr val="002C6C"/>
                </a:solidFill>
                <a:latin typeface="Times New Roman" panose="02020603050405020304" pitchFamily="18" charset="0"/>
              </a:rPr>
              <a:t>(</a:t>
            </a:r>
            <a:r>
              <a:rPr lang="it-IT" altLang="it-IT" sz="2400" b="1" i="1" dirty="0">
                <a:solidFill>
                  <a:srgbClr val="000090"/>
                </a:solidFill>
                <a:latin typeface="Times New Roman" panose="02020603050405020304" pitchFamily="18" charset="0"/>
              </a:rPr>
              <a:t>David Hilbert, 1921</a:t>
            </a:r>
            <a:r>
              <a:rPr lang="it-IT" altLang="it-IT" sz="2400" b="1" i="1" dirty="0">
                <a:solidFill>
                  <a:srgbClr val="002C6C"/>
                </a:solidFill>
                <a:latin typeface="Times New Roman" panose="02020603050405020304" pitchFamily="18" charset="0"/>
              </a:rPr>
              <a:t>)</a:t>
            </a:r>
            <a:endParaRPr lang="it-IT" altLang="it-IT" sz="2400" b="1" dirty="0">
              <a:solidFill>
                <a:srgbClr val="002C6C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5" name="Slide Number Placeholder 10">
            <a:extLst>
              <a:ext uri="{FF2B5EF4-FFF2-40B4-BE49-F238E27FC236}">
                <a16:creationId xmlns:a16="http://schemas.microsoft.com/office/drawing/2014/main" id="{BB619BA3-89E5-B62C-DA7F-CEA34EA31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DCE3B47-AFED-F74D-BEE9-49835A09C0E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5366" name="Footer Placeholder 11">
            <a:extLst>
              <a:ext uri="{FF2B5EF4-FFF2-40B4-BE49-F238E27FC236}">
                <a16:creationId xmlns:a16="http://schemas.microsoft.com/office/drawing/2014/main" id="{26A20A98-6119-6D20-CC1E-02F4FAF8B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7500" y="6172200"/>
            <a:ext cx="2059940" cy="27163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2026</a:t>
            </a:r>
          </a:p>
        </p:txBody>
      </p:sp>
      <p:pic>
        <p:nvPicPr>
          <p:cNvPr id="4" name="Picture 34" descr="Infinito2">
            <a:extLst>
              <a:ext uri="{FF2B5EF4-FFF2-40B4-BE49-F238E27FC236}">
                <a16:creationId xmlns:a16="http://schemas.microsoft.com/office/drawing/2014/main" id="{DDE06ED9-0AAC-0B70-4FB9-557CC3C5AF4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041"/>
          <a:stretch/>
        </p:blipFill>
        <p:spPr bwMode="auto">
          <a:xfrm>
            <a:off x="2657139" y="1123445"/>
            <a:ext cx="4593515" cy="254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389194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364E090-408E-0FAC-C1CC-1330CD7078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4314" y="488707"/>
            <a:ext cx="5076825" cy="625475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L’infinito in matematica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0002118-1266-47B5-57D7-3907364B88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808495" y="1078908"/>
            <a:ext cx="5195703" cy="457200"/>
          </a:xfrm>
        </p:spPr>
        <p:txBody>
          <a:bodyPr/>
          <a:lstStyle/>
          <a:p>
            <a:pPr marL="52388" indent="11113" algn="just" eaLnBrk="1" hangingPunct="1">
              <a:buFontTx/>
              <a:buNone/>
            </a:pPr>
            <a:r>
              <a:rPr lang="it-IT" altLang="it-IT" sz="2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La matematica distingue fra numeri molto grandi e l’infinito</a:t>
            </a:r>
          </a:p>
        </p:txBody>
      </p:sp>
      <p:sp>
        <p:nvSpPr>
          <p:cNvPr id="16388" name="Slide Number Placeholder 10">
            <a:extLst>
              <a:ext uri="{FF2B5EF4-FFF2-40B4-BE49-F238E27FC236}">
                <a16:creationId xmlns:a16="http://schemas.microsoft.com/office/drawing/2014/main" id="{511C3303-BFBD-9F53-9CBB-61541E366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1E659A-2AFE-184B-816F-93CBC027C917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6389" name="Footer Placeholder 11">
            <a:extLst>
              <a:ext uri="{FF2B5EF4-FFF2-40B4-BE49-F238E27FC236}">
                <a16:creationId xmlns:a16="http://schemas.microsoft.com/office/drawing/2014/main" id="{BCEF4E7B-2352-B335-11D9-8E57D4B76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260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B57C099-FA45-E099-4D85-9D280B4AF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7187" y="2183802"/>
            <a:ext cx="3980330" cy="398033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6F5D4D2-E005-8EE0-7355-D91593BECAB2}"/>
              </a:ext>
            </a:extLst>
          </p:cNvPr>
          <p:cNvSpPr txBox="1"/>
          <p:nvPr/>
        </p:nvSpPr>
        <p:spPr>
          <a:xfrm>
            <a:off x="206484" y="3018048"/>
            <a:ext cx="4572000" cy="1938992"/>
          </a:xfrm>
          <a:prstGeom prst="rect">
            <a:avLst/>
          </a:prstGeom>
          <a:noFill/>
          <a:ln w="38100">
            <a:solidFill>
              <a:schemeClr val="tx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it-IT" altLang="it-IT" sz="2400" b="1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Il numero di stelle nell’Universo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è molto grande, ma finito (circa 10</a:t>
            </a:r>
            <a:r>
              <a:rPr lang="it-IT" altLang="it-IT" sz="2400" b="1" baseline="30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22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) e più grande, ma sempre finito, è </a:t>
            </a:r>
            <a:r>
              <a:rPr lang="it-IT" altLang="it-IT" sz="2400" b="1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il numero di atomi nell’Universo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(circa 10</a:t>
            </a:r>
            <a:r>
              <a:rPr lang="it-IT" altLang="it-IT" sz="2400" b="1" baseline="30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80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4364E090-408E-0FAC-C1CC-1330CD7078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27373" y="242028"/>
            <a:ext cx="5076825" cy="625475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L’infinito in matematica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0002118-1266-47B5-57D7-3907364B88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0798" y="2572275"/>
            <a:ext cx="4864698" cy="1957642"/>
          </a:xfrm>
          <a:ln w="38100">
            <a:solidFill>
              <a:schemeClr val="tx1">
                <a:lumMod val="40000"/>
                <a:lumOff val="60000"/>
              </a:schemeClr>
            </a:solidFill>
          </a:ln>
        </p:spPr>
        <p:txBody>
          <a:bodyPr/>
          <a:lstStyle/>
          <a:p>
            <a:pPr marL="0" indent="0" algn="just" eaLnBrk="1" hangingPunct="1">
              <a:buNone/>
            </a:pPr>
            <a:r>
              <a:rPr lang="it-IT" altLang="it-IT" sz="2400" b="1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Il cervello umano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è formato da circa 10</a:t>
            </a:r>
            <a:r>
              <a:rPr lang="it-IT" altLang="it-IT" sz="2400" b="1" baseline="30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12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it-IT" altLang="it-IT" sz="2400" b="1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neuroni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ed ognuno di essi entra </a:t>
            </a:r>
            <a:r>
              <a:rPr lang="it-IT" altLang="it-IT" sz="2400" b="1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in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it-IT" altLang="it-IT" sz="2400" b="1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contatto con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10</a:t>
            </a:r>
            <a:r>
              <a:rPr lang="it-IT" altLang="it-IT" sz="2400" b="1" baseline="30000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4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 </a:t>
            </a:r>
            <a:r>
              <a:rPr lang="it-IT" altLang="it-IT" sz="2400" b="1" i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altri neuroni</a:t>
            </a:r>
            <a:r>
              <a:rPr lang="it-IT" altLang="it-IT" sz="24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, perciò è grandissimo, ma finito, il numero di contatti nervosi.</a:t>
            </a:r>
          </a:p>
        </p:txBody>
      </p:sp>
      <p:sp>
        <p:nvSpPr>
          <p:cNvPr id="16388" name="Slide Number Placeholder 10">
            <a:extLst>
              <a:ext uri="{FF2B5EF4-FFF2-40B4-BE49-F238E27FC236}">
                <a16:creationId xmlns:a16="http://schemas.microsoft.com/office/drawing/2014/main" id="{511C3303-BFBD-9F53-9CBB-61541E366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71E659A-2AFE-184B-816F-93CBC027C917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6389" name="Footer Placeholder 11">
            <a:extLst>
              <a:ext uri="{FF2B5EF4-FFF2-40B4-BE49-F238E27FC236}">
                <a16:creationId xmlns:a16="http://schemas.microsoft.com/office/drawing/2014/main" id="{BCEF4E7B-2352-B335-11D9-8E57D4B76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260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55F27250-4927-EF59-2B66-7752F4E3B794}"/>
              </a:ext>
            </a:extLst>
          </p:cNvPr>
          <p:cNvSpPr txBox="1"/>
          <p:nvPr/>
        </p:nvSpPr>
        <p:spPr>
          <a:xfrm>
            <a:off x="1706057" y="928332"/>
            <a:ext cx="52981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2388" indent="11113" algn="just" eaLnBrk="1" hangingPunct="1">
              <a:buFontTx/>
              <a:buNone/>
            </a:pPr>
            <a:r>
              <a:rPr lang="it-IT" altLang="it-IT" sz="2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La matematica distingue fra numeri molto grandi e l’infinito.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17BB3F1E-C9FB-A56E-6737-961DD1FC4C27}"/>
              </a:ext>
            </a:extLst>
          </p:cNvPr>
          <p:cNvSpPr txBox="1"/>
          <p:nvPr/>
        </p:nvSpPr>
        <p:spPr>
          <a:xfrm>
            <a:off x="330798" y="4956086"/>
            <a:ext cx="8482404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it-IT" altLang="it-IT" sz="2800" b="1" dirty="0">
                <a:latin typeface="Times New Roman" panose="02020603050405020304" pitchFamily="18" charset="0"/>
                <a:ea typeface="ＭＳ Ｐゴシック" panose="020B0600070205080204" pitchFamily="34" charset="-128"/>
              </a:rPr>
              <a:t>La matematica ha raggiunto uno straordinario risultato: elaborare ragionamenti e procedimenti per affrontare l’infinito con il cervello finito dell’uomo.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2A4BCF3-AC3B-4A9C-440D-CF591CF34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7436" y="1961280"/>
            <a:ext cx="3314642" cy="2798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503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028">
            <a:extLst>
              <a:ext uri="{FF2B5EF4-FFF2-40B4-BE49-F238E27FC236}">
                <a16:creationId xmlns:a16="http://schemas.microsoft.com/office/drawing/2014/main" id="{BFA3F58F-7B94-5B37-B361-62358017D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8184" y="1289050"/>
            <a:ext cx="8809615" cy="819150"/>
          </a:xfrm>
        </p:spPr>
        <p:txBody>
          <a:bodyPr/>
          <a:lstStyle/>
          <a:p>
            <a:pPr marL="9525" indent="-9525" algn="ctr" eaLnBrk="1" hangingPunct="1"/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Attività </a:t>
            </a:r>
            <a:b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</a:br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L’insieme </a:t>
            </a:r>
            <a:r>
              <a:rPr lang="it-IT" altLang="it-IT" sz="3600" b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r>
              <a:rPr lang="it-IT" altLang="it-IT" sz="36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 dei numeri naturali è infinito?</a:t>
            </a:r>
          </a:p>
        </p:txBody>
      </p:sp>
      <p:sp>
        <p:nvSpPr>
          <p:cNvPr id="17410" name="Rectangle 1032">
            <a:extLst>
              <a:ext uri="{FF2B5EF4-FFF2-40B4-BE49-F238E27FC236}">
                <a16:creationId xmlns:a16="http://schemas.microsoft.com/office/drawing/2014/main" id="{4754A46F-71E8-8628-EE86-379270C04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1" name="Rectangle 1034">
            <a:extLst>
              <a:ext uri="{FF2B5EF4-FFF2-40B4-BE49-F238E27FC236}">
                <a16:creationId xmlns:a16="http://schemas.microsoft.com/office/drawing/2014/main" id="{DF880DBF-E948-B6BD-669F-D6F043474D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7413" name="Footer Placeholder 6">
            <a:extLst>
              <a:ext uri="{FF2B5EF4-FFF2-40B4-BE49-F238E27FC236}">
                <a16:creationId xmlns:a16="http://schemas.microsoft.com/office/drawing/2014/main" id="{14C4ADF1-6709-C15E-94D6-9D03EE7819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1499" y="6248400"/>
            <a:ext cx="1904999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17414" name="TextBox 6">
            <a:extLst>
              <a:ext uri="{FF2B5EF4-FFF2-40B4-BE49-F238E27FC236}">
                <a16:creationId xmlns:a16="http://schemas.microsoft.com/office/drawing/2014/main" id="{D4E145A5-1CDD-81A2-5C83-154E18041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7247" y="3028057"/>
            <a:ext cx="4838104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latin typeface="Times New Roman" panose="02020603050405020304" pitchFamily="18" charset="0"/>
              </a:rPr>
              <a:t>Completa la scheda che ti guida a trovare la risposta</a:t>
            </a:r>
          </a:p>
        </p:txBody>
      </p:sp>
      <p:sp>
        <p:nvSpPr>
          <p:cNvPr id="17415" name="Slide Number Placeholder 10">
            <a:extLst>
              <a:ext uri="{FF2B5EF4-FFF2-40B4-BE49-F238E27FC236}">
                <a16:creationId xmlns:a16="http://schemas.microsoft.com/office/drawing/2014/main" id="{F4966C69-0D14-0400-1289-EFE246045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A0194CA-5800-0F46-9A4C-30FCE3ABCC39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1028">
            <a:extLst>
              <a:ext uri="{FF2B5EF4-FFF2-40B4-BE49-F238E27FC236}">
                <a16:creationId xmlns:a16="http://schemas.microsoft.com/office/drawing/2014/main" id="{2F415AF2-E43A-8B56-384E-6C9236741D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765374" y="1216026"/>
            <a:ext cx="5613251" cy="819150"/>
          </a:xfrm>
        </p:spPr>
        <p:txBody>
          <a:bodyPr/>
          <a:lstStyle/>
          <a:p>
            <a:pPr marL="1612900" indent="-1612900" eaLnBrk="1" hangingPunct="1"/>
            <a:r>
              <a:rPr lang="it-IT" altLang="it-IT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Che cosa hai trovato?</a:t>
            </a:r>
          </a:p>
        </p:txBody>
      </p:sp>
      <p:sp>
        <p:nvSpPr>
          <p:cNvPr id="18434" name="Rectangle 1032">
            <a:extLst>
              <a:ext uri="{FF2B5EF4-FFF2-40B4-BE49-F238E27FC236}">
                <a16:creationId xmlns:a16="http://schemas.microsoft.com/office/drawing/2014/main" id="{03304201-08A9-23E0-8FE9-6B580BDA1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35" name="Rectangle 1034">
            <a:extLst>
              <a:ext uri="{FF2B5EF4-FFF2-40B4-BE49-F238E27FC236}">
                <a16:creationId xmlns:a16="http://schemas.microsoft.com/office/drawing/2014/main" id="{E48EC3E7-F39B-657E-DD75-1ACFEE67F3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18436" name="Footer Placeholder 6">
            <a:extLst>
              <a:ext uri="{FF2B5EF4-FFF2-40B4-BE49-F238E27FC236}">
                <a16:creationId xmlns:a16="http://schemas.microsoft.com/office/drawing/2014/main" id="{72F64A28-1ED5-58AF-4C7B-D961D56E1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18923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18437" name="TextBox 7">
            <a:extLst>
              <a:ext uri="{FF2B5EF4-FFF2-40B4-BE49-F238E27FC236}">
                <a16:creationId xmlns:a16="http://schemas.microsoft.com/office/drawing/2014/main" id="{CCE305CC-F831-4A28-9463-7DF816C10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4464" y="2905125"/>
            <a:ext cx="7620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latin typeface="Times New Roman" panose="02020603050405020304" pitchFamily="18" charset="0"/>
              </a:rPr>
              <a:t>Ragionamenti e procedimenti per distinguere insiemi finiti e infiniti</a:t>
            </a:r>
          </a:p>
        </p:txBody>
      </p:sp>
      <p:sp>
        <p:nvSpPr>
          <p:cNvPr id="18438" name="Slide Number Placeholder 9">
            <a:extLst>
              <a:ext uri="{FF2B5EF4-FFF2-40B4-BE49-F238E27FC236}">
                <a16:creationId xmlns:a16="http://schemas.microsoft.com/office/drawing/2014/main" id="{243B7084-83CB-B556-C1CB-D9234DCEA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32D3CB-FF1A-2F49-B7CC-50DB792C01B4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028">
            <a:extLst>
              <a:ext uri="{FF2B5EF4-FFF2-40B4-BE49-F238E27FC236}">
                <a16:creationId xmlns:a16="http://schemas.microsoft.com/office/drawing/2014/main" id="{A69EB938-F4BD-7FAB-2A9E-31ED69FB3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00200" y="482600"/>
            <a:ext cx="5854700" cy="819150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A, B, C sono insiemi finiti</a:t>
            </a:r>
          </a:p>
        </p:txBody>
      </p:sp>
      <p:sp>
        <p:nvSpPr>
          <p:cNvPr id="19458" name="Rectangle 1032">
            <a:extLst>
              <a:ext uri="{FF2B5EF4-FFF2-40B4-BE49-F238E27FC236}">
                <a16:creationId xmlns:a16="http://schemas.microsoft.com/office/drawing/2014/main" id="{4D9E4167-C14F-1379-8991-E0C811D29B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graphicFrame>
        <p:nvGraphicFramePr>
          <p:cNvPr id="19459" name="Object 2">
            <a:extLst>
              <a:ext uri="{FF2B5EF4-FFF2-40B4-BE49-F238E27FC236}">
                <a16:creationId xmlns:a16="http://schemas.microsoft.com/office/drawing/2014/main" id="{3C563C77-F97F-FA6D-6880-1BCA949CAEC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1543050"/>
          <a:ext cx="2911475" cy="274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" name="Drawing" r:id="rId4" imgW="1752600" imgH="1892300" progId="Canvas.Drawing.9">
                  <p:embed/>
                </p:oleObj>
              </mc:Choice>
              <mc:Fallback>
                <p:oleObj name="Drawing" r:id="rId4" imgW="1752600" imgH="1892300" progId="Canvas.Drawing.9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43050"/>
                        <a:ext cx="2911475" cy="274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0" name="Rectangle 1034">
            <a:extLst>
              <a:ext uri="{FF2B5EF4-FFF2-40B4-BE49-F238E27FC236}">
                <a16:creationId xmlns:a16="http://schemas.microsoft.com/office/drawing/2014/main" id="{DFD459BD-F0E2-8718-1F96-1F5F57138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pic>
        <p:nvPicPr>
          <p:cNvPr id="19462" name="Picture 9" descr="Ins_fin.jpg">
            <a:extLst>
              <a:ext uri="{FF2B5EF4-FFF2-40B4-BE49-F238E27FC236}">
                <a16:creationId xmlns:a16="http://schemas.microsoft.com/office/drawing/2014/main" id="{723BF68E-0A72-7FBE-664A-9F4A4C8B11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950" y="1562100"/>
            <a:ext cx="4308475" cy="264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3" name="TextBox 8">
            <a:extLst>
              <a:ext uri="{FF2B5EF4-FFF2-40B4-BE49-F238E27FC236}">
                <a16:creationId xmlns:a16="http://schemas.microsoft.com/office/drawing/2014/main" id="{1F12E527-66F8-828E-D490-4B5B4F3E4C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4533900"/>
            <a:ext cx="3683000" cy="830263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</a:rPr>
              <a:t>B</a:t>
            </a:r>
            <a:r>
              <a:rPr lang="it-IT" altLang="it-IT" sz="2400">
                <a:latin typeface="Times New Roman" panose="02020603050405020304" pitchFamily="18" charset="0"/>
              </a:rPr>
              <a:t> è in corrispondenza biunivoca con </a:t>
            </a:r>
            <a:r>
              <a:rPr lang="it-IT" altLang="it-IT" sz="2400" b="1" i="1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9464" name="TextBox 10">
            <a:extLst>
              <a:ext uri="{FF2B5EF4-FFF2-40B4-BE49-F238E27FC236}">
                <a16:creationId xmlns:a16="http://schemas.microsoft.com/office/drawing/2014/main" id="{597D0B7F-55C9-2118-38BA-43E7302E7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3200" y="5651500"/>
            <a:ext cx="3746500" cy="461963"/>
          </a:xfrm>
          <a:prstGeom prst="rect">
            <a:avLst/>
          </a:prstGeom>
          <a:solidFill>
            <a:srgbClr val="FFFFFF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</a:rPr>
              <a:t>B</a:t>
            </a:r>
            <a:r>
              <a:rPr lang="it-IT" altLang="it-IT" sz="2400">
                <a:latin typeface="Times New Roman" panose="02020603050405020304" pitchFamily="18" charset="0"/>
              </a:rPr>
              <a:t> ha </a:t>
            </a:r>
            <a:r>
              <a:rPr lang="it-IT" altLang="it-IT" sz="2400" i="1">
                <a:latin typeface="Times New Roman" panose="02020603050405020304" pitchFamily="18" charset="0"/>
              </a:rPr>
              <a:t>tanti</a:t>
            </a:r>
            <a:r>
              <a:rPr lang="it-IT" altLang="it-IT" sz="2400">
                <a:latin typeface="Times New Roman" panose="02020603050405020304" pitchFamily="18" charset="0"/>
              </a:rPr>
              <a:t> elementi </a:t>
            </a:r>
            <a:r>
              <a:rPr lang="it-IT" altLang="it-IT" sz="2400" i="1">
                <a:latin typeface="Times New Roman" panose="02020603050405020304" pitchFamily="18" charset="0"/>
              </a:rPr>
              <a:t>quanti</a:t>
            </a:r>
            <a:r>
              <a:rPr lang="it-IT" altLang="it-IT" sz="2400">
                <a:latin typeface="Times New Roman" panose="02020603050405020304" pitchFamily="18" charset="0"/>
              </a:rPr>
              <a:t>  </a:t>
            </a:r>
            <a:r>
              <a:rPr lang="it-IT" altLang="it-IT" sz="2400" b="1" i="1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19465" name="TextBox 11">
            <a:extLst>
              <a:ext uri="{FF2B5EF4-FFF2-40B4-BE49-F238E27FC236}">
                <a16:creationId xmlns:a16="http://schemas.microsoft.com/office/drawing/2014/main" id="{2BB5ECF9-B16F-4D7F-05D8-C03CA85F91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32300" y="4533900"/>
            <a:ext cx="4419600" cy="830263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FF">
                <a:alpha val="98822"/>
              </a:srgbClr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</a:rPr>
              <a:t>B</a:t>
            </a:r>
            <a:r>
              <a:rPr lang="it-IT" altLang="it-IT" sz="2400">
                <a:latin typeface="Times New Roman" panose="02020603050405020304" pitchFamily="18" charset="0"/>
              </a:rPr>
              <a:t> è in corrispondenza biunivoca con  </a:t>
            </a:r>
            <a:r>
              <a:rPr lang="it-IT" altLang="it-IT" sz="2400" b="1" i="1">
                <a:latin typeface="Times New Roman" panose="02020603050405020304" pitchFamily="18" charset="0"/>
              </a:rPr>
              <a:t>A</a:t>
            </a:r>
            <a:r>
              <a:rPr lang="it-IT" altLang="it-IT" sz="2400">
                <a:latin typeface="Times New Roman" panose="02020603050405020304" pitchFamily="18" charset="0"/>
              </a:rPr>
              <a:t>, che è un sottoinsieme di </a:t>
            </a:r>
            <a:r>
              <a:rPr lang="it-IT" altLang="it-IT" sz="2400" b="1">
                <a:latin typeface="Times New Roman" panose="02020603050405020304" pitchFamily="18" charset="0"/>
              </a:rPr>
              <a:t>C</a:t>
            </a:r>
            <a:endParaRPr lang="it-IT" altLang="it-IT" sz="2400" b="1" i="1">
              <a:latin typeface="Times New Roman" panose="02020603050405020304" pitchFamily="18" charset="0"/>
            </a:endParaRPr>
          </a:p>
        </p:txBody>
      </p:sp>
      <p:sp>
        <p:nvSpPr>
          <p:cNvPr id="19466" name="TextBox 12">
            <a:extLst>
              <a:ext uri="{FF2B5EF4-FFF2-40B4-BE49-F238E27FC236}">
                <a16:creationId xmlns:a16="http://schemas.microsoft.com/office/drawing/2014/main" id="{C546D858-EE42-B2CC-CFC3-D22002DBB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7700" y="5638800"/>
            <a:ext cx="4381500" cy="461963"/>
          </a:xfrm>
          <a:prstGeom prst="rect">
            <a:avLst/>
          </a:prstGeom>
          <a:solidFill>
            <a:srgbClr val="FFFFFF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</a:rPr>
              <a:t>B</a:t>
            </a:r>
            <a:r>
              <a:rPr lang="it-IT" altLang="it-IT" sz="2400">
                <a:latin typeface="Times New Roman" panose="02020603050405020304" pitchFamily="18" charset="0"/>
              </a:rPr>
              <a:t> ha </a:t>
            </a:r>
            <a:r>
              <a:rPr lang="it-IT" altLang="it-IT" sz="2400" i="1">
                <a:latin typeface="Times New Roman" panose="02020603050405020304" pitchFamily="18" charset="0"/>
              </a:rPr>
              <a:t>meno</a:t>
            </a:r>
            <a:r>
              <a:rPr lang="it-IT" altLang="it-IT" sz="2400">
                <a:latin typeface="Times New Roman" panose="02020603050405020304" pitchFamily="18" charset="0"/>
              </a:rPr>
              <a:t> elementi di </a:t>
            </a:r>
            <a:r>
              <a:rPr lang="it-IT" altLang="it-IT" sz="2400" b="1" i="1">
                <a:latin typeface="Times New Roman" panose="02020603050405020304" pitchFamily="18" charset="0"/>
              </a:rPr>
              <a:t>C</a:t>
            </a:r>
          </a:p>
        </p:txBody>
      </p:sp>
      <p:sp>
        <p:nvSpPr>
          <p:cNvPr id="2" name="Slide Number Placeholder 16">
            <a:extLst>
              <a:ext uri="{FF2B5EF4-FFF2-40B4-BE49-F238E27FC236}">
                <a16:creationId xmlns:a16="http://schemas.microsoft.com/office/drawing/2014/main" id="{122588CF-B3D5-0C91-8125-7BEF63B86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65D19E-06D4-E045-B3B7-0D6AC09A9480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19467" name="Footer Placeholder 17">
            <a:extLst>
              <a:ext uri="{FF2B5EF4-FFF2-40B4-BE49-F238E27FC236}">
                <a16:creationId xmlns:a16="http://schemas.microsoft.com/office/drawing/2014/main" id="{9D3BACF9-793A-A417-0DC3-F6FAA3492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006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1028">
            <a:extLst>
              <a:ext uri="{FF2B5EF4-FFF2-40B4-BE49-F238E27FC236}">
                <a16:creationId xmlns:a16="http://schemas.microsoft.com/office/drawing/2014/main" id="{B1D13637-0F9F-A407-ACAA-D503B6C135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32000" y="461962"/>
            <a:ext cx="5854700" cy="81915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L’insieme </a:t>
            </a:r>
            <a:r>
              <a:rPr lang="it-IT" altLang="it-IT" sz="4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N</a:t>
            </a:r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 è finito?</a:t>
            </a:r>
          </a:p>
        </p:txBody>
      </p:sp>
      <p:sp>
        <p:nvSpPr>
          <p:cNvPr id="21506" name="Rectangle 1032">
            <a:extLst>
              <a:ext uri="{FF2B5EF4-FFF2-40B4-BE49-F238E27FC236}">
                <a16:creationId xmlns:a16="http://schemas.microsoft.com/office/drawing/2014/main" id="{CEC8067D-E37C-5EC2-55B0-A6E4464D6E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1507" name="Rectangle 1034">
            <a:extLst>
              <a:ext uri="{FF2B5EF4-FFF2-40B4-BE49-F238E27FC236}">
                <a16:creationId xmlns:a16="http://schemas.microsoft.com/office/drawing/2014/main" id="{5176F4C9-1A5B-DA6E-27A2-D4597A5B6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pic>
        <p:nvPicPr>
          <p:cNvPr id="21509" name="Picture 10" descr="Set2.jpg">
            <a:extLst>
              <a:ext uri="{FF2B5EF4-FFF2-40B4-BE49-F238E27FC236}">
                <a16:creationId xmlns:a16="http://schemas.microsoft.com/office/drawing/2014/main" id="{475101BE-52A0-8D03-45A9-DF9ABC9F2D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7643" y="1385888"/>
            <a:ext cx="3619500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Picture 12" descr="Nat_pari4a.jpg">
            <a:extLst>
              <a:ext uri="{FF2B5EF4-FFF2-40B4-BE49-F238E27FC236}">
                <a16:creationId xmlns:a16="http://schemas.microsoft.com/office/drawing/2014/main" id="{FBE4ABC4-0F7E-D211-29A2-F4C2CB37C8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257550"/>
            <a:ext cx="8369300" cy="177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1" name="TextBox 11">
            <a:extLst>
              <a:ext uri="{FF2B5EF4-FFF2-40B4-BE49-F238E27FC236}">
                <a16:creationId xmlns:a16="http://schemas.microsoft.com/office/drawing/2014/main" id="{6E9B8A5C-49ED-1DFA-F669-C4D776C61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7964" y="5268594"/>
            <a:ext cx="7208072" cy="954107"/>
          </a:xfrm>
          <a:prstGeom prst="rect">
            <a:avLst/>
          </a:prstGeom>
          <a:noFill/>
          <a:ln w="31750">
            <a:solidFill>
              <a:srgbClr val="FF0000">
                <a:alpha val="98822"/>
              </a:srgbClr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 è in corrispondenza biunivoca con  </a:t>
            </a:r>
            <a:r>
              <a:rPr lang="it-IT" altLang="it-IT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it-IT" alt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, che è un sottoinsieme di N.</a:t>
            </a:r>
          </a:p>
        </p:txBody>
      </p:sp>
      <p:sp>
        <p:nvSpPr>
          <p:cNvPr id="2" name="Slide Number Placeholder 13">
            <a:extLst>
              <a:ext uri="{FF2B5EF4-FFF2-40B4-BE49-F238E27FC236}">
                <a16:creationId xmlns:a16="http://schemas.microsoft.com/office/drawing/2014/main" id="{C78C6B56-9792-B026-DF0F-7F25AD8ED9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7F58A27-E1FF-694E-93A3-5FC6BD1642C5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1512" name="Footer Placeholder 14">
            <a:extLst>
              <a:ext uri="{FF2B5EF4-FFF2-40B4-BE49-F238E27FC236}">
                <a16:creationId xmlns:a16="http://schemas.microsoft.com/office/drawing/2014/main" id="{3EF10C06-87A0-2FC9-7B85-18D99B02D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032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1028">
            <a:extLst>
              <a:ext uri="{FF2B5EF4-FFF2-40B4-BE49-F238E27FC236}">
                <a16:creationId xmlns:a16="http://schemas.microsoft.com/office/drawing/2014/main" id="{C7DBE570-1ACC-1085-443C-42F06E33D6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3724"/>
            <a:ext cx="8001000" cy="819150"/>
          </a:xfrm>
        </p:spPr>
        <p:txBody>
          <a:bodyPr/>
          <a:lstStyle/>
          <a:p>
            <a:pPr algn="ctr" eaLnBrk="1" hangingPunct="1"/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VOCABOLARIO MATEMATICO</a:t>
            </a:r>
          </a:p>
        </p:txBody>
      </p:sp>
      <p:sp>
        <p:nvSpPr>
          <p:cNvPr id="22530" name="Rectangle 1032">
            <a:extLst>
              <a:ext uri="{FF2B5EF4-FFF2-40B4-BE49-F238E27FC236}">
                <a16:creationId xmlns:a16="http://schemas.microsoft.com/office/drawing/2014/main" id="{F95E3416-573D-45AD-DFE1-F55EA7BA0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1" name="Rectangle 1034">
            <a:extLst>
              <a:ext uri="{FF2B5EF4-FFF2-40B4-BE49-F238E27FC236}">
                <a16:creationId xmlns:a16="http://schemas.microsoft.com/office/drawing/2014/main" id="{8144A2B4-2D53-04B1-7769-1F88647B8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3" name="Rectangle 9">
            <a:extLst>
              <a:ext uri="{FF2B5EF4-FFF2-40B4-BE49-F238E27FC236}">
                <a16:creationId xmlns:a16="http://schemas.microsoft.com/office/drawing/2014/main" id="{8CFAA031-DA4B-C2B2-3EA1-6E9CF7B4C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558" y="1205628"/>
            <a:ext cx="8432800" cy="1446550"/>
          </a:xfrm>
          <a:prstGeom prst="rect">
            <a:avLst/>
          </a:prstGeom>
          <a:noFill/>
          <a:ln w="38100">
            <a:solidFill>
              <a:schemeClr val="tx1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b="1" i="1" dirty="0">
                <a:latin typeface="Times New Roman" panose="02020603050405020304" pitchFamily="18" charset="0"/>
              </a:rPr>
              <a:t>Insieme infinito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dirty="0">
                <a:latin typeface="Times New Roman" panose="02020603050405020304" pitchFamily="18" charset="0"/>
              </a:rPr>
              <a:t>Un insieme </a:t>
            </a:r>
            <a:r>
              <a:rPr lang="it-IT" altLang="it-IT" sz="2800" b="1" i="1" dirty="0">
                <a:latin typeface="Times New Roman" panose="02020603050405020304" pitchFamily="18" charset="0"/>
              </a:rPr>
              <a:t>A</a:t>
            </a:r>
            <a:r>
              <a:rPr lang="it-IT" altLang="it-IT" sz="2800" dirty="0">
                <a:latin typeface="Times New Roman" panose="02020603050405020304" pitchFamily="18" charset="0"/>
              </a:rPr>
              <a:t> è</a:t>
            </a:r>
            <a:r>
              <a:rPr lang="it-IT" altLang="it-IT" sz="2800" b="1" i="1" dirty="0">
                <a:latin typeface="Times New Roman" panose="02020603050405020304" pitchFamily="18" charset="0"/>
              </a:rPr>
              <a:t> infinito </a:t>
            </a:r>
            <a:r>
              <a:rPr lang="it-IT" altLang="it-IT" sz="2800" dirty="0">
                <a:latin typeface="Times New Roman" panose="02020603050405020304" pitchFamily="18" charset="0"/>
              </a:rPr>
              <a:t>se esiste una corrispondenza biunivoca fra </a:t>
            </a:r>
            <a:r>
              <a:rPr lang="it-IT" altLang="it-IT" sz="2800" b="1" i="1" dirty="0">
                <a:latin typeface="Times New Roman" panose="02020603050405020304" pitchFamily="18" charset="0"/>
              </a:rPr>
              <a:t>A</a:t>
            </a:r>
            <a:r>
              <a:rPr lang="it-IT" altLang="it-IT" sz="2800" dirty="0">
                <a:latin typeface="Times New Roman" panose="02020603050405020304" pitchFamily="18" charset="0"/>
              </a:rPr>
              <a:t> e un suo sottoinsieme </a:t>
            </a:r>
            <a:r>
              <a:rPr lang="it-IT" altLang="it-IT" sz="2800" b="1" i="1" dirty="0">
                <a:latin typeface="Times New Roman" panose="02020603050405020304" pitchFamily="18" charset="0"/>
              </a:rPr>
              <a:t>B</a:t>
            </a:r>
            <a:r>
              <a:rPr lang="it-IT" altLang="it-IT" sz="2800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2" name="Slide Number Placeholder 12">
            <a:extLst>
              <a:ext uri="{FF2B5EF4-FFF2-40B4-BE49-F238E27FC236}">
                <a16:creationId xmlns:a16="http://schemas.microsoft.com/office/drawing/2014/main" id="{28D1DBE3-A1D4-408A-5A4B-AC79DEE1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55E90B-1608-AA44-8DB7-E775FB4C3BA9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2535" name="Footer Placeholder 13">
            <a:extLst>
              <a:ext uri="{FF2B5EF4-FFF2-40B4-BE49-F238E27FC236}">
                <a16:creationId xmlns:a16="http://schemas.microsoft.com/office/drawing/2014/main" id="{D2034A26-8030-EF22-07C8-5B48002CB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pic>
        <p:nvPicPr>
          <p:cNvPr id="3" name="Picture 10" descr="Set2.jpg">
            <a:extLst>
              <a:ext uri="{FF2B5EF4-FFF2-40B4-BE49-F238E27FC236}">
                <a16:creationId xmlns:a16="http://schemas.microsoft.com/office/drawing/2014/main" id="{3DCA96AF-F703-DA87-4506-0D2A2714F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041" y="3339052"/>
            <a:ext cx="3122034" cy="1266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2" descr="Nat_pari4a.jpg">
            <a:extLst>
              <a:ext uri="{FF2B5EF4-FFF2-40B4-BE49-F238E27FC236}">
                <a16:creationId xmlns:a16="http://schemas.microsoft.com/office/drawing/2014/main" id="{25A126E4-6147-CBAA-27D0-B015221D3B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492" y="4864770"/>
            <a:ext cx="7414708" cy="1575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26F12A0-CD84-036F-C2FF-A98E70847B67}"/>
              </a:ext>
            </a:extLst>
          </p:cNvPr>
          <p:cNvSpPr txBox="1"/>
          <p:nvPr/>
        </p:nvSpPr>
        <p:spPr>
          <a:xfrm>
            <a:off x="3528508" y="2853273"/>
            <a:ext cx="20869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ESEMPIO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1028">
            <a:extLst>
              <a:ext uri="{FF2B5EF4-FFF2-40B4-BE49-F238E27FC236}">
                <a16:creationId xmlns:a16="http://schemas.microsoft.com/office/drawing/2014/main" id="{C7DBE570-1ACC-1085-443C-42F06E33D6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10000" y="1217408"/>
            <a:ext cx="6473414" cy="819150"/>
          </a:xfrm>
        </p:spPr>
        <p:txBody>
          <a:bodyPr/>
          <a:lstStyle/>
          <a:p>
            <a:pPr algn="ctr" eaLnBrk="1" hangingPunct="1"/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Hilbert ‘fa vedere’ l’infinito </a:t>
            </a:r>
          </a:p>
        </p:txBody>
      </p:sp>
      <p:sp>
        <p:nvSpPr>
          <p:cNvPr id="22530" name="Rectangle 1032">
            <a:extLst>
              <a:ext uri="{FF2B5EF4-FFF2-40B4-BE49-F238E27FC236}">
                <a16:creationId xmlns:a16="http://schemas.microsoft.com/office/drawing/2014/main" id="{F95E3416-573D-45AD-DFE1-F55EA7BA0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1" name="Rectangle 1034">
            <a:extLst>
              <a:ext uri="{FF2B5EF4-FFF2-40B4-BE49-F238E27FC236}">
                <a16:creationId xmlns:a16="http://schemas.microsoft.com/office/drawing/2014/main" id="{8144A2B4-2D53-04B1-7769-1F88647B8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2">
            <a:extLst>
              <a:ext uri="{FF2B5EF4-FFF2-40B4-BE49-F238E27FC236}">
                <a16:creationId xmlns:a16="http://schemas.microsoft.com/office/drawing/2014/main" id="{28D1DBE3-A1D4-408A-5A4B-AC79DEE1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55E90B-1608-AA44-8DB7-E775FB4C3BA9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2535" name="Footer Placeholder 13">
            <a:extLst>
              <a:ext uri="{FF2B5EF4-FFF2-40B4-BE49-F238E27FC236}">
                <a16:creationId xmlns:a16="http://schemas.microsoft.com/office/drawing/2014/main" id="{D2034A26-8030-EF22-07C8-5B48002CB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2923BC9-F0F1-AF6F-85C9-C8868A2331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944"/>
          <a:stretch/>
        </p:blipFill>
        <p:spPr>
          <a:xfrm>
            <a:off x="3116559" y="2381430"/>
            <a:ext cx="2660297" cy="328157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570F306-9D19-0380-B870-54216013BAD9}"/>
              </a:ext>
            </a:extLst>
          </p:cNvPr>
          <p:cNvSpPr txBox="1"/>
          <p:nvPr/>
        </p:nvSpPr>
        <p:spPr>
          <a:xfrm>
            <a:off x="2885738" y="5709733"/>
            <a:ext cx="2891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/>
              <a:t>David Hilbert , 1862 - 1943</a:t>
            </a:r>
          </a:p>
        </p:txBody>
      </p:sp>
    </p:spTree>
    <p:extLst>
      <p:ext uri="{BB962C8B-B14F-4D97-AF65-F5344CB8AC3E}">
        <p14:creationId xmlns:p14="http://schemas.microsoft.com/office/powerpoint/2010/main" val="4230520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6">
            <a:extLst>
              <a:ext uri="{FF2B5EF4-FFF2-40B4-BE49-F238E27FC236}">
                <a16:creationId xmlns:a16="http://schemas.microsoft.com/office/drawing/2014/main" id="{C912E3A6-BCF1-3696-73DF-862EC19D5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3025" y="2390775"/>
            <a:ext cx="3524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3555" name="Title 6">
            <a:extLst>
              <a:ext uri="{FF2B5EF4-FFF2-40B4-BE49-F238E27FC236}">
                <a16:creationId xmlns:a16="http://schemas.microsoft.com/office/drawing/2014/main" id="{BC4AC5CE-1B7A-73A3-2AD4-8D73B6EC4B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9475" y="452475"/>
            <a:ext cx="4724400" cy="9271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L’albergo di Hilbert</a:t>
            </a:r>
            <a:br>
              <a:rPr lang="it-IT" altLang="it-IT" dirty="0">
                <a:solidFill>
                  <a:schemeClr val="hlink"/>
                </a:solidFill>
                <a:ea typeface="ＭＳ Ｐゴシック" panose="020B0600070205080204" pitchFamily="34" charset="-128"/>
              </a:rPr>
            </a:br>
            <a:endParaRPr lang="it-IT" altLang="it-IT" dirty="0">
              <a:ea typeface="ＭＳ Ｐゴシック" panose="020B0600070205080204" pitchFamily="34" charset="-128"/>
            </a:endParaRPr>
          </a:p>
        </p:txBody>
      </p:sp>
      <p:sp>
        <p:nvSpPr>
          <p:cNvPr id="23556" name="Slide Number Placeholder 11">
            <a:extLst>
              <a:ext uri="{FF2B5EF4-FFF2-40B4-BE49-F238E27FC236}">
                <a16:creationId xmlns:a16="http://schemas.microsoft.com/office/drawing/2014/main" id="{55C06EB1-BC14-9D57-3E46-C7E7B573D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FF6F45-C65C-D846-912E-2EDC835F6828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3557" name="Footer Placeholder 12">
            <a:extLst>
              <a:ext uri="{FF2B5EF4-FFF2-40B4-BE49-F238E27FC236}">
                <a16:creationId xmlns:a16="http://schemas.microsoft.com/office/drawing/2014/main" id="{743CCC54-E640-04DF-E20D-6515BC09A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400800"/>
            <a:ext cx="18923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pic>
        <p:nvPicPr>
          <p:cNvPr id="23558" name="Picture 8" descr="Hilbert_Hotel2.png">
            <a:extLst>
              <a:ext uri="{FF2B5EF4-FFF2-40B4-BE49-F238E27FC236}">
                <a16:creationId xmlns:a16="http://schemas.microsoft.com/office/drawing/2014/main" id="{B54ABE6B-3BB9-AAB7-00EA-37C6E0788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1075531"/>
            <a:ext cx="4336335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7">
            <a:extLst>
              <a:ext uri="{FF2B5EF4-FFF2-40B4-BE49-F238E27FC236}">
                <a16:creationId xmlns:a16="http://schemas.microsoft.com/office/drawing/2014/main" id="{73D9268F-0927-339D-B34C-C64778C8B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2665" y="3536157"/>
            <a:ext cx="8201025" cy="2831544"/>
          </a:xfrm>
          <a:prstGeom prst="rect">
            <a:avLst/>
          </a:prstGeom>
          <a:noFill/>
          <a:ln w="28575">
            <a:solidFill>
              <a:schemeClr val="tx1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it-IT" altLang="it-IT" sz="2400" b="1" dirty="0">
                <a:latin typeface="Times New Roman" panose="02020603050405020304" pitchFamily="18" charset="0"/>
              </a:rPr>
              <a:t>L’hotel ha </a:t>
            </a:r>
            <a:r>
              <a:rPr lang="it-IT" altLang="it-IT" sz="2400" b="1" i="1" dirty="0">
                <a:latin typeface="Times New Roman" panose="02020603050405020304" pitchFamily="18" charset="0"/>
              </a:rPr>
              <a:t>un numero infinito</a:t>
            </a:r>
            <a:r>
              <a:rPr lang="it-IT" altLang="it-IT" sz="2400" b="1" dirty="0">
                <a:latin typeface="Times New Roman" panose="02020603050405020304" pitchFamily="18" charset="0"/>
              </a:rPr>
              <a:t> di stanze, tutte occupate.</a:t>
            </a:r>
            <a:endParaRPr lang="it-IT" altLang="it-IT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600"/>
              </a:spcAft>
              <a:buFontTx/>
              <a:buNone/>
            </a:pPr>
            <a:r>
              <a:rPr lang="it-IT" altLang="it-IT" sz="2400" b="1" dirty="0">
                <a:latin typeface="Times New Roman" panose="02020603050405020304" pitchFamily="18" charset="0"/>
              </a:rPr>
              <a:t>Si presenta un nuovo cliente e l’albergatore dice: “Posso sicuramente trovarle una sistemazione”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Times New Roman" panose="02020603050405020304" pitchFamily="18" charset="0"/>
              </a:rPr>
              <a:t>Il cliente che occupa la camera 0 passa nella 1, quello che occupa la 1 passa nella 2, 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Times New Roman" panose="02020603050405020304" pitchFamily="18" charset="0"/>
              </a:rPr>
              <a:t>In generale, chi occupa la camera </a:t>
            </a:r>
            <a:r>
              <a:rPr lang="it-IT" altLang="it-IT" sz="2400" b="1" dirty="0" err="1">
                <a:latin typeface="Times New Roman" panose="02020603050405020304" pitchFamily="18" charset="0"/>
              </a:rPr>
              <a:t>n</a:t>
            </a:r>
            <a:r>
              <a:rPr lang="it-IT" altLang="it-IT" sz="2400" b="1" dirty="0">
                <a:latin typeface="Times New Roman" panose="02020603050405020304" pitchFamily="18" charset="0"/>
              </a:rPr>
              <a:t> passa nella camera n+1, resta libera la camera 0 per il nuovo cliente. 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 Box 16">
            <a:extLst>
              <a:ext uri="{FF2B5EF4-FFF2-40B4-BE49-F238E27FC236}">
                <a16:creationId xmlns:a16="http://schemas.microsoft.com/office/drawing/2014/main" id="{C912E3A6-BCF1-3696-73DF-862EC19D5E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3025" y="2390775"/>
            <a:ext cx="3524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3555" name="Title 6">
            <a:extLst>
              <a:ext uri="{FF2B5EF4-FFF2-40B4-BE49-F238E27FC236}">
                <a16:creationId xmlns:a16="http://schemas.microsoft.com/office/drawing/2014/main" id="{BC4AC5CE-1B7A-73A3-2AD4-8D73B6EC4B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9475" y="452475"/>
            <a:ext cx="4724400" cy="9271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L’albergo di Hilbert</a:t>
            </a:r>
            <a:br>
              <a:rPr lang="it-IT" altLang="it-IT" dirty="0">
                <a:solidFill>
                  <a:schemeClr val="hlink"/>
                </a:solidFill>
                <a:ea typeface="ＭＳ Ｐゴシック" panose="020B0600070205080204" pitchFamily="34" charset="-128"/>
              </a:rPr>
            </a:br>
            <a:endParaRPr lang="it-IT" altLang="it-IT" dirty="0">
              <a:ea typeface="ＭＳ Ｐゴシック" panose="020B0600070205080204" pitchFamily="34" charset="-128"/>
            </a:endParaRPr>
          </a:p>
        </p:txBody>
      </p:sp>
      <p:sp>
        <p:nvSpPr>
          <p:cNvPr id="23556" name="Slide Number Placeholder 11">
            <a:extLst>
              <a:ext uri="{FF2B5EF4-FFF2-40B4-BE49-F238E27FC236}">
                <a16:creationId xmlns:a16="http://schemas.microsoft.com/office/drawing/2014/main" id="{55C06EB1-BC14-9D57-3E46-C7E7B573D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5FF6F45-C65C-D846-912E-2EDC835F6828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400" dirty="0">
              <a:latin typeface="Times New Roman" panose="02020603050405020304" pitchFamily="18" charset="0"/>
            </a:endParaRPr>
          </a:p>
        </p:txBody>
      </p:sp>
      <p:sp>
        <p:nvSpPr>
          <p:cNvPr id="23557" name="Footer Placeholder 12">
            <a:extLst>
              <a:ext uri="{FF2B5EF4-FFF2-40B4-BE49-F238E27FC236}">
                <a16:creationId xmlns:a16="http://schemas.microsoft.com/office/drawing/2014/main" id="{743CCC54-E640-04DF-E20D-6515BC09A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400800"/>
            <a:ext cx="18923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pic>
        <p:nvPicPr>
          <p:cNvPr id="23558" name="Picture 8" descr="Hilbert_Hotel2.png">
            <a:extLst>
              <a:ext uri="{FF2B5EF4-FFF2-40B4-BE49-F238E27FC236}">
                <a16:creationId xmlns:a16="http://schemas.microsoft.com/office/drawing/2014/main" id="{B54ABE6B-3BB9-AAB7-00EA-37C6E07886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9475" y="951945"/>
            <a:ext cx="4336335" cy="224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17">
            <a:extLst>
              <a:ext uri="{FF2B5EF4-FFF2-40B4-BE49-F238E27FC236}">
                <a16:creationId xmlns:a16="http://schemas.microsoft.com/office/drawing/2014/main" id="{73D9268F-0927-339D-B34C-C64778C8B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08" y="3227842"/>
            <a:ext cx="8201025" cy="3252172"/>
          </a:xfrm>
          <a:prstGeom prst="rect">
            <a:avLst/>
          </a:prstGeom>
          <a:noFill/>
          <a:ln w="28575">
            <a:solidFill>
              <a:schemeClr val="tx1">
                <a:lumMod val="40000"/>
                <a:lumOff val="6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it-IT" altLang="it-IT" sz="2400" b="1" dirty="0">
                <a:latin typeface="Times New Roman" panose="02020603050405020304" pitchFamily="18" charset="0"/>
              </a:rPr>
              <a:t>E si può continuare così …</a:t>
            </a:r>
          </a:p>
          <a:p>
            <a:pPr eaLnBrk="1" hangingPunct="1"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it-IT" altLang="it-IT" sz="2400" b="1" dirty="0">
                <a:latin typeface="Times New Roman" panose="02020603050405020304" pitchFamily="18" charset="0"/>
              </a:rPr>
              <a:t>L’hotel ha </a:t>
            </a:r>
            <a:r>
              <a:rPr lang="it-IT" altLang="it-IT" sz="2400" b="1" i="1" dirty="0">
                <a:latin typeface="Times New Roman" panose="02020603050405020304" pitchFamily="18" charset="0"/>
              </a:rPr>
              <a:t>un numero infinito</a:t>
            </a:r>
            <a:r>
              <a:rPr lang="it-IT" altLang="it-IT" sz="2400" b="1" dirty="0">
                <a:latin typeface="Times New Roman" panose="02020603050405020304" pitchFamily="18" charset="0"/>
              </a:rPr>
              <a:t> di stanze, tutte occupate.</a:t>
            </a:r>
            <a:endParaRPr lang="it-IT" altLang="it-IT" sz="2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it-IT" altLang="it-IT" sz="2400" b="1" dirty="0">
                <a:latin typeface="Times New Roman" panose="02020603050405020304" pitchFamily="18" charset="0"/>
              </a:rPr>
              <a:t>Si presentano ancora 1000 clienti e l’albergatore dice: “Posso sicuramente trovarle una sistemazione”  </a:t>
            </a:r>
          </a:p>
          <a:p>
            <a:pPr eaLnBrk="1" hangingPunct="1"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it-IT" altLang="it-IT" sz="2400" b="1" dirty="0">
                <a:latin typeface="Times New Roman" panose="02020603050405020304" pitchFamily="18" charset="0"/>
              </a:rPr>
              <a:t>Il cliente che occupa la camera 0 passa nella 1000, quello che occupa la 1 passa nella 1001, …</a:t>
            </a:r>
          </a:p>
          <a:p>
            <a:pPr eaLnBrk="1" hangingPunct="1">
              <a:spcBef>
                <a:spcPct val="0"/>
              </a:spcBef>
              <a:spcAft>
                <a:spcPts val="400"/>
              </a:spcAft>
              <a:buFontTx/>
              <a:buNone/>
            </a:pPr>
            <a:r>
              <a:rPr lang="it-IT" altLang="it-IT" sz="2400" b="1" dirty="0">
                <a:latin typeface="Times New Roman" panose="02020603050405020304" pitchFamily="18" charset="0"/>
              </a:rPr>
              <a:t>In generale, chi occupa la camera </a:t>
            </a:r>
            <a:r>
              <a:rPr lang="it-IT" altLang="it-IT" sz="2400" b="1" dirty="0" err="1">
                <a:latin typeface="Times New Roman" panose="02020603050405020304" pitchFamily="18" charset="0"/>
              </a:rPr>
              <a:t>n</a:t>
            </a:r>
            <a:r>
              <a:rPr lang="it-IT" altLang="it-IT" sz="2400" b="1" dirty="0">
                <a:latin typeface="Times New Roman" panose="02020603050405020304" pitchFamily="18" charset="0"/>
              </a:rPr>
              <a:t> passa nella camera 1000+n, restano libere le camere da 0 a 999 per i nuovi clienti. </a:t>
            </a:r>
          </a:p>
        </p:txBody>
      </p:sp>
    </p:spTree>
    <p:extLst>
      <p:ext uri="{BB962C8B-B14F-4D97-AF65-F5344CB8AC3E}">
        <p14:creationId xmlns:p14="http://schemas.microsoft.com/office/powerpoint/2010/main" val="30349883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1028">
            <a:extLst>
              <a:ext uri="{FF2B5EF4-FFF2-40B4-BE49-F238E27FC236}">
                <a16:creationId xmlns:a16="http://schemas.microsoft.com/office/drawing/2014/main" id="{C7DBE570-1ACC-1085-443C-42F06E33D6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35293" y="998472"/>
            <a:ext cx="6473414" cy="819150"/>
          </a:xfrm>
        </p:spPr>
        <p:txBody>
          <a:bodyPr/>
          <a:lstStyle/>
          <a:p>
            <a:pPr algn="ctr" eaLnBrk="1" hangingPunct="1"/>
            <a:r>
              <a:rPr lang="it-IT" altLang="it-IT" sz="4000" b="1" dirty="0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Galileo esplora l’infinito </a:t>
            </a:r>
          </a:p>
        </p:txBody>
      </p:sp>
      <p:sp>
        <p:nvSpPr>
          <p:cNvPr id="22530" name="Rectangle 1032">
            <a:extLst>
              <a:ext uri="{FF2B5EF4-FFF2-40B4-BE49-F238E27FC236}">
                <a16:creationId xmlns:a16="http://schemas.microsoft.com/office/drawing/2014/main" id="{F95E3416-573D-45AD-DFE1-F55EA7BA03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2531" name="Rectangle 1034">
            <a:extLst>
              <a:ext uri="{FF2B5EF4-FFF2-40B4-BE49-F238E27FC236}">
                <a16:creationId xmlns:a16="http://schemas.microsoft.com/office/drawing/2014/main" id="{8144A2B4-2D53-04B1-7769-1F88647B8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" name="Slide Number Placeholder 12">
            <a:extLst>
              <a:ext uri="{FF2B5EF4-FFF2-40B4-BE49-F238E27FC236}">
                <a16:creationId xmlns:a16="http://schemas.microsoft.com/office/drawing/2014/main" id="{28D1DBE3-A1D4-408A-5A4B-AC79DEE1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55E90B-1608-AA44-8DB7-E775FB4C3BA9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2535" name="Footer Placeholder 13">
            <a:extLst>
              <a:ext uri="{FF2B5EF4-FFF2-40B4-BE49-F238E27FC236}">
                <a16:creationId xmlns:a16="http://schemas.microsoft.com/office/drawing/2014/main" id="{D2034A26-8030-EF22-07C8-5B48002CB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0570F306-9D19-0380-B870-54216013BAD9}"/>
              </a:ext>
            </a:extLst>
          </p:cNvPr>
          <p:cNvSpPr txBox="1"/>
          <p:nvPr/>
        </p:nvSpPr>
        <p:spPr>
          <a:xfrm>
            <a:off x="2971800" y="5353275"/>
            <a:ext cx="28911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dirty="0"/>
              <a:t>Galileo Galilei, 1564 - 1642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AB21039-66B1-F9DD-FD38-250192FA6B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9696"/>
          <a:stretch/>
        </p:blipFill>
        <p:spPr>
          <a:xfrm>
            <a:off x="2451525" y="1878751"/>
            <a:ext cx="4101675" cy="3413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965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1028">
            <a:extLst>
              <a:ext uri="{FF2B5EF4-FFF2-40B4-BE49-F238E27FC236}">
                <a16:creationId xmlns:a16="http://schemas.microsoft.com/office/drawing/2014/main" id="{2EC79B21-E0D5-5171-294B-41BAC6DF57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4100" y="177800"/>
            <a:ext cx="6426200" cy="819150"/>
          </a:xfrm>
        </p:spPr>
        <p:txBody>
          <a:bodyPr/>
          <a:lstStyle/>
          <a:p>
            <a:pPr algn="ctr" eaLnBrk="1" hangingPunct="1"/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Paradosso di Galileo</a:t>
            </a:r>
          </a:p>
        </p:txBody>
      </p:sp>
      <p:sp>
        <p:nvSpPr>
          <p:cNvPr id="25602" name="Rectangle 1032">
            <a:extLst>
              <a:ext uri="{FF2B5EF4-FFF2-40B4-BE49-F238E27FC236}">
                <a16:creationId xmlns:a16="http://schemas.microsoft.com/office/drawing/2014/main" id="{556FBF2B-6B93-F61F-072B-B7DC544788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5603" name="Rectangle 1034">
            <a:extLst>
              <a:ext uri="{FF2B5EF4-FFF2-40B4-BE49-F238E27FC236}">
                <a16:creationId xmlns:a16="http://schemas.microsoft.com/office/drawing/2014/main" id="{0B941AC9-35BD-4E12-C578-7770D530D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5604" name="Slide Number Placeholder 12">
            <a:extLst>
              <a:ext uri="{FF2B5EF4-FFF2-40B4-BE49-F238E27FC236}">
                <a16:creationId xmlns:a16="http://schemas.microsoft.com/office/drawing/2014/main" id="{186A46A2-6104-032B-7EB6-45AEBD85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61696F-0CBC-014F-95AA-F45B4A45D685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5605" name="Footer Placeholder 13">
            <a:extLst>
              <a:ext uri="{FF2B5EF4-FFF2-40B4-BE49-F238E27FC236}">
                <a16:creationId xmlns:a16="http://schemas.microsoft.com/office/drawing/2014/main" id="{F3A782C1-2402-8682-1E74-AAE3DAF63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19685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pic>
        <p:nvPicPr>
          <p:cNvPr id="26631" name="Picture 8" descr="quadrati_retta.jpg">
            <a:extLst>
              <a:ext uri="{FF2B5EF4-FFF2-40B4-BE49-F238E27FC236}">
                <a16:creationId xmlns:a16="http://schemas.microsoft.com/office/drawing/2014/main" id="{B8BE62CD-E502-3ACA-7307-2D873F62C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94" y="1105437"/>
            <a:ext cx="6400800" cy="232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A54ABB8-E188-1A1D-A4FE-0DB3EE711C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165632"/>
              </p:ext>
            </p:extLst>
          </p:nvPr>
        </p:nvGraphicFramePr>
        <p:xfrm>
          <a:off x="7112000" y="805731"/>
          <a:ext cx="1765300" cy="4297596"/>
        </p:xfrm>
        <a:graphic>
          <a:graphicData uri="http://schemas.openxmlformats.org/drawingml/2006/table">
            <a:tbl>
              <a:tblPr/>
              <a:tblGrid>
                <a:gridCol w="882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2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3962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0</a:t>
                      </a:r>
                      <a:r>
                        <a:rPr kumimoji="0" lang="it-IT" altLang="it-IT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2 </a:t>
                      </a: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= 0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394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1</a:t>
                      </a:r>
                      <a:r>
                        <a:rPr kumimoji="0" lang="it-IT" altLang="it-IT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2 </a:t>
                      </a: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= 1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394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r>
                        <a:rPr kumimoji="0" lang="it-IT" altLang="it-IT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2 </a:t>
                      </a: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= 4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394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3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3</a:t>
                      </a:r>
                      <a:r>
                        <a:rPr kumimoji="0" lang="it-IT" altLang="it-IT" sz="2000" b="1" i="0" u="none" strike="noStrike" cap="none" normalizeH="0" baseline="3000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2 </a:t>
                      </a: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= 9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0" u="none" strike="noStrike" cap="none" normalizeH="0" baseline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394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4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4</a:t>
                      </a:r>
                      <a:r>
                        <a:rPr kumimoji="0" lang="it-IT" altLang="it-IT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2 </a:t>
                      </a: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= 16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394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….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…</a:t>
                      </a:r>
                    </a:p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altLang="it-IT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962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1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n</a:t>
                      </a: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defTabSz="457200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2000" b="1" i="1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n</a:t>
                      </a:r>
                      <a:r>
                        <a:rPr kumimoji="0" lang="it-IT" altLang="it-IT" sz="2000" b="1" i="1" u="none" strike="noStrike" cap="none" normalizeH="0" baseline="3000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 Narrow" panose="020B0604020202020204" pitchFamily="34" charset="0"/>
                          <a:ea typeface="ＭＳ Ｐゴシック" panose="020B0600070205080204" pitchFamily="34" charset="-128"/>
                        </a:rPr>
                        <a:t>2</a:t>
                      </a:r>
                      <a:endParaRPr kumimoji="0" lang="it-IT" altLang="it-IT" sz="2000" b="1" i="1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 Narrow" panose="020B0604020202020204" pitchFamily="34" charset="0"/>
                        <a:ea typeface="ＭＳ Ｐゴシック" panose="020B0600070205080204" pitchFamily="34" charset="-128"/>
                      </a:endParaRPr>
                    </a:p>
                  </a:txBody>
                  <a:tcPr marT="45714" marB="4571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CD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6658" name="Picture 10" descr="Num_N_q.png">
            <a:extLst>
              <a:ext uri="{FF2B5EF4-FFF2-40B4-BE49-F238E27FC236}">
                <a16:creationId xmlns:a16="http://schemas.microsoft.com/office/drawing/2014/main" id="{66D83C90-4842-F423-792A-8C577DC4D9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18" y="3714571"/>
            <a:ext cx="2325078" cy="2642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59" name="TextBox 11">
            <a:extLst>
              <a:ext uri="{FF2B5EF4-FFF2-40B4-BE49-F238E27FC236}">
                <a16:creationId xmlns:a16="http://schemas.microsoft.com/office/drawing/2014/main" id="{1E15B824-5210-AD88-9A02-42E3F16DA7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789" y="3714571"/>
            <a:ext cx="4432300" cy="1200329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latin typeface="Times New Roman" panose="02020603050405020304" pitchFamily="18" charset="0"/>
              </a:rPr>
              <a:t>L’insieme </a:t>
            </a:r>
            <a:r>
              <a:rPr lang="it-IT" altLang="it-IT" sz="2400" b="1" i="1" dirty="0" err="1">
                <a:latin typeface="Times New Roman" panose="02020603050405020304" pitchFamily="18" charset="0"/>
              </a:rPr>
              <a:t>N</a:t>
            </a:r>
            <a:r>
              <a:rPr lang="it-IT" altLang="it-IT" sz="2400" b="1" i="1" baseline="-25000" dirty="0" err="1">
                <a:latin typeface="Times New Roman" panose="02020603050405020304" pitchFamily="18" charset="0"/>
              </a:rPr>
              <a:t>q</a:t>
            </a:r>
            <a:r>
              <a:rPr lang="it-IT" altLang="it-IT" sz="2400" dirty="0">
                <a:latin typeface="Times New Roman" panose="02020603050405020304" pitchFamily="18" charset="0"/>
              </a:rPr>
              <a:t> dei numeri quadrati è in corrispondenza biunivoca con l’insieme </a:t>
            </a:r>
            <a:r>
              <a:rPr lang="it-IT" altLang="it-IT" sz="2400" b="1" i="1" dirty="0" err="1">
                <a:latin typeface="Times New Roman" panose="02020603050405020304" pitchFamily="18" charset="0"/>
              </a:rPr>
              <a:t>N</a:t>
            </a:r>
            <a:r>
              <a:rPr lang="it-IT" altLang="it-IT" sz="2400" dirty="0">
                <a:latin typeface="Times New Roman" panose="02020603050405020304" pitchFamily="18" charset="0"/>
              </a:rPr>
              <a:t> dei numeri naturali.</a:t>
            </a:r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752E6792-045C-AC04-1AE0-0B164B864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284" y="5152398"/>
            <a:ext cx="4305300" cy="1200329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latin typeface="Times New Roman" panose="02020603050405020304" pitchFamily="18" charset="0"/>
              </a:rPr>
              <a:t>L’insieme </a:t>
            </a:r>
            <a:r>
              <a:rPr lang="it-IT" altLang="it-IT" sz="2400" b="1" i="1" dirty="0" err="1">
                <a:latin typeface="Times New Roman" panose="02020603050405020304" pitchFamily="18" charset="0"/>
              </a:rPr>
              <a:t>N</a:t>
            </a:r>
            <a:r>
              <a:rPr lang="it-IT" altLang="it-IT" sz="2400" b="1" i="1" baseline="-25000" dirty="0" err="1">
                <a:latin typeface="Times New Roman" panose="02020603050405020304" pitchFamily="18" charset="0"/>
              </a:rPr>
              <a:t>q</a:t>
            </a:r>
            <a:r>
              <a:rPr lang="it-IT" altLang="it-IT" sz="2400" dirty="0">
                <a:latin typeface="Times New Roman" panose="02020603050405020304" pitchFamily="18" charset="0"/>
              </a:rPr>
              <a:t> dei numeri quadrati è un sottoinsieme dell’insieme </a:t>
            </a:r>
            <a:r>
              <a:rPr lang="it-IT" altLang="it-IT" sz="2400" b="1" i="1" dirty="0" err="1">
                <a:latin typeface="Times New Roman" panose="02020603050405020304" pitchFamily="18" charset="0"/>
              </a:rPr>
              <a:t>N</a:t>
            </a:r>
            <a:r>
              <a:rPr lang="it-IT" altLang="it-IT" sz="2400" dirty="0">
                <a:latin typeface="Times New Roman" panose="02020603050405020304" pitchFamily="18" charset="0"/>
              </a:rPr>
              <a:t> dei numeri naturali.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028">
            <a:extLst>
              <a:ext uri="{FF2B5EF4-FFF2-40B4-BE49-F238E27FC236}">
                <a16:creationId xmlns:a16="http://schemas.microsoft.com/office/drawing/2014/main" id="{8A84EACD-C2E4-AED8-6DBA-AF2F36577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54100" y="177800"/>
            <a:ext cx="6426200" cy="819150"/>
          </a:xfrm>
        </p:spPr>
        <p:txBody>
          <a:bodyPr/>
          <a:lstStyle/>
          <a:p>
            <a:pPr algn="ctr" eaLnBrk="1" hangingPunct="1"/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Paradosso di Galileo</a:t>
            </a:r>
          </a:p>
        </p:txBody>
      </p:sp>
      <p:sp>
        <p:nvSpPr>
          <p:cNvPr id="26626" name="Rectangle 1032">
            <a:extLst>
              <a:ext uri="{FF2B5EF4-FFF2-40B4-BE49-F238E27FC236}">
                <a16:creationId xmlns:a16="http://schemas.microsoft.com/office/drawing/2014/main" id="{2A277C0E-FD46-B9E2-EBBE-DE48F27894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6627" name="Rectangle 1034">
            <a:extLst>
              <a:ext uri="{FF2B5EF4-FFF2-40B4-BE49-F238E27FC236}">
                <a16:creationId xmlns:a16="http://schemas.microsoft.com/office/drawing/2014/main" id="{A945761E-11D9-1B99-7BC4-9D7029DC4E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6628" name="Slide Number Placeholder 12">
            <a:extLst>
              <a:ext uri="{FF2B5EF4-FFF2-40B4-BE49-F238E27FC236}">
                <a16:creationId xmlns:a16="http://schemas.microsoft.com/office/drawing/2014/main" id="{3073AEE3-ED76-0CEF-1C43-20E7A8376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947976-FCE5-5E41-B59B-FCBC93940DD6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6629" name="Footer Placeholder 13">
            <a:extLst>
              <a:ext uri="{FF2B5EF4-FFF2-40B4-BE49-F238E27FC236}">
                <a16:creationId xmlns:a16="http://schemas.microsoft.com/office/drawing/2014/main" id="{27C58C8B-04D7-45A5-6A9A-09C3387D9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7053" y="6248400"/>
            <a:ext cx="17399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2026</a:t>
            </a:r>
          </a:p>
        </p:txBody>
      </p:sp>
      <p:graphicFrame>
        <p:nvGraphicFramePr>
          <p:cNvPr id="60423" name="Object 2">
            <a:extLst>
              <a:ext uri="{FF2B5EF4-FFF2-40B4-BE49-F238E27FC236}">
                <a16:creationId xmlns:a16="http://schemas.microsoft.com/office/drawing/2014/main" id="{26C30C68-9BF4-A78D-FDFF-EAC12639AA2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535740"/>
              </p:ext>
            </p:extLst>
          </p:nvPr>
        </p:nvGraphicFramePr>
        <p:xfrm>
          <a:off x="482600" y="1492251"/>
          <a:ext cx="2705100" cy="2335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Drawing" r:id="rId3" imgW="1752600" imgH="1892300" progId="Canvas.Drawing.9">
                  <p:embed/>
                </p:oleObj>
              </mc:Choice>
              <mc:Fallback>
                <p:oleObj name="Drawing" r:id="rId3" imgW="1752600" imgH="1892300" progId="Canvas.Drawing.9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2600" y="1492251"/>
                        <a:ext cx="2705100" cy="2335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6" name="TextBox 8">
            <a:extLst>
              <a:ext uri="{FF2B5EF4-FFF2-40B4-BE49-F238E27FC236}">
                <a16:creationId xmlns:a16="http://schemas.microsoft.com/office/drawing/2014/main" id="{7A7DDA24-3868-D3C2-7C72-8ED8D1A469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300" y="3994150"/>
            <a:ext cx="2908300" cy="830263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</a:rPr>
              <a:t>B</a:t>
            </a:r>
            <a:r>
              <a:rPr lang="it-IT" altLang="it-IT" sz="2400">
                <a:latin typeface="Times New Roman" panose="02020603050405020304" pitchFamily="18" charset="0"/>
              </a:rPr>
              <a:t> è in corrispondenza biunivoca con </a:t>
            </a:r>
            <a:r>
              <a:rPr lang="it-IT" altLang="it-IT" sz="2400" b="1" i="1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7657" name="TextBox 11">
            <a:extLst>
              <a:ext uri="{FF2B5EF4-FFF2-40B4-BE49-F238E27FC236}">
                <a16:creationId xmlns:a16="http://schemas.microsoft.com/office/drawing/2014/main" id="{5B527FF3-560B-662A-E578-D1C5A68F8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" y="990600"/>
            <a:ext cx="26130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Times New Roman" panose="02020603050405020304" pitchFamily="18" charset="0"/>
              </a:rPr>
              <a:t>A e B insiemi finiti</a:t>
            </a:r>
          </a:p>
        </p:txBody>
      </p:sp>
      <p:sp>
        <p:nvSpPr>
          <p:cNvPr id="27658" name="TextBox 10">
            <a:extLst>
              <a:ext uri="{FF2B5EF4-FFF2-40B4-BE49-F238E27FC236}">
                <a16:creationId xmlns:a16="http://schemas.microsoft.com/office/drawing/2014/main" id="{0230F2D4-7D11-6C8E-5603-F6134DF28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5054600"/>
            <a:ext cx="2908300" cy="830263"/>
          </a:xfrm>
          <a:prstGeom prst="rect">
            <a:avLst/>
          </a:prstGeom>
          <a:solidFill>
            <a:srgbClr val="FFFFFF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</a:rPr>
              <a:t>B</a:t>
            </a:r>
            <a:r>
              <a:rPr lang="it-IT" altLang="it-IT" sz="2400">
                <a:latin typeface="Times New Roman" panose="02020603050405020304" pitchFamily="18" charset="0"/>
              </a:rPr>
              <a:t> ha </a:t>
            </a:r>
            <a:r>
              <a:rPr lang="it-IT" altLang="it-IT" sz="2400" i="1">
                <a:latin typeface="Times New Roman" panose="02020603050405020304" pitchFamily="18" charset="0"/>
              </a:rPr>
              <a:t>tanti</a:t>
            </a:r>
            <a:r>
              <a:rPr lang="it-IT" altLang="it-IT" sz="2400">
                <a:latin typeface="Times New Roman" panose="02020603050405020304" pitchFamily="18" charset="0"/>
              </a:rPr>
              <a:t> elementi </a:t>
            </a:r>
            <a:r>
              <a:rPr lang="it-IT" altLang="it-IT" sz="2400" i="1">
                <a:latin typeface="Times New Roman" panose="02020603050405020304" pitchFamily="18" charset="0"/>
              </a:rPr>
              <a:t>quanti</a:t>
            </a:r>
            <a:r>
              <a:rPr lang="it-IT" altLang="it-IT" sz="2400">
                <a:latin typeface="Times New Roman" panose="02020603050405020304" pitchFamily="18" charset="0"/>
              </a:rPr>
              <a:t>  </a:t>
            </a:r>
            <a:r>
              <a:rPr lang="it-IT" altLang="it-IT" sz="2400" b="1" i="1"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27659" name="TextBox 13">
            <a:extLst>
              <a:ext uri="{FF2B5EF4-FFF2-40B4-BE49-F238E27FC236}">
                <a16:creationId xmlns:a16="http://schemas.microsoft.com/office/drawing/2014/main" id="{AA16CBC6-B8D7-077D-6DFA-F280DEA6AD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1054100"/>
            <a:ext cx="30178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 err="1">
                <a:latin typeface="Times New Roman" panose="02020603050405020304" pitchFamily="18" charset="0"/>
              </a:rPr>
              <a:t>N</a:t>
            </a:r>
            <a:r>
              <a:rPr lang="it-IT" altLang="it-IT" sz="2400" b="1" dirty="0">
                <a:latin typeface="Times New Roman" panose="02020603050405020304" pitchFamily="18" charset="0"/>
              </a:rPr>
              <a:t> e </a:t>
            </a:r>
            <a:r>
              <a:rPr lang="it-IT" altLang="it-IT" sz="2400" b="1" dirty="0" err="1">
                <a:latin typeface="Times New Roman" panose="02020603050405020304" pitchFamily="18" charset="0"/>
              </a:rPr>
              <a:t>N</a:t>
            </a:r>
            <a:r>
              <a:rPr lang="it-IT" altLang="it-IT" sz="2400" b="1" baseline="-25000" dirty="0" err="1">
                <a:latin typeface="Times New Roman" panose="02020603050405020304" pitchFamily="18" charset="0"/>
              </a:rPr>
              <a:t>q</a:t>
            </a:r>
            <a:r>
              <a:rPr lang="it-IT" altLang="it-IT" sz="2400" b="1" dirty="0">
                <a:latin typeface="Times New Roman" panose="02020603050405020304" pitchFamily="18" charset="0"/>
              </a:rPr>
              <a:t> insiemi infiniti</a:t>
            </a:r>
          </a:p>
        </p:txBody>
      </p:sp>
      <p:pic>
        <p:nvPicPr>
          <p:cNvPr id="27660" name="Picture 8" descr="quadrati_retta.jpg">
            <a:extLst>
              <a:ext uri="{FF2B5EF4-FFF2-40B4-BE49-F238E27FC236}">
                <a16:creationId xmlns:a16="http://schemas.microsoft.com/office/drawing/2014/main" id="{B89B433E-63F2-AED0-AD71-F2395214E1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38" y="1739901"/>
            <a:ext cx="4933988" cy="183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1" name="TextBox 8">
            <a:extLst>
              <a:ext uri="{FF2B5EF4-FFF2-40B4-BE49-F238E27FC236}">
                <a16:creationId xmlns:a16="http://schemas.microsoft.com/office/drawing/2014/main" id="{8F07F411-84D3-11CD-8553-75D476847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3975100"/>
            <a:ext cx="4356100" cy="830263"/>
          </a:xfrm>
          <a:prstGeom prst="rect">
            <a:avLst/>
          </a:prstGeom>
          <a:solidFill>
            <a:srgbClr val="FFFFFF"/>
          </a:solidFill>
          <a:ln w="22225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</a:rPr>
              <a:t>N</a:t>
            </a:r>
            <a:r>
              <a:rPr lang="it-IT" altLang="it-IT" sz="2400">
                <a:latin typeface="Times New Roman" panose="02020603050405020304" pitchFamily="18" charset="0"/>
              </a:rPr>
              <a:t> è in corrispondenza biunivoca con il suo sottoinsieme  </a:t>
            </a:r>
            <a:r>
              <a:rPr lang="it-IT" altLang="it-IT" sz="2400" b="1" i="1">
                <a:latin typeface="Times New Roman" panose="02020603050405020304" pitchFamily="18" charset="0"/>
              </a:rPr>
              <a:t>N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q</a:t>
            </a:r>
            <a:endParaRPr lang="it-IT" altLang="it-IT" sz="2400" b="1" i="1">
              <a:latin typeface="Times New Roman" panose="02020603050405020304" pitchFamily="18" charset="0"/>
            </a:endParaRPr>
          </a:p>
        </p:txBody>
      </p:sp>
      <p:sp>
        <p:nvSpPr>
          <p:cNvPr id="27662" name="TextBox 10">
            <a:extLst>
              <a:ext uri="{FF2B5EF4-FFF2-40B4-BE49-F238E27FC236}">
                <a16:creationId xmlns:a16="http://schemas.microsoft.com/office/drawing/2014/main" id="{EEC37A20-AE83-5D94-00F8-4D36E87607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8200" y="5054600"/>
            <a:ext cx="2908300" cy="830263"/>
          </a:xfrm>
          <a:prstGeom prst="rect">
            <a:avLst/>
          </a:prstGeom>
          <a:solidFill>
            <a:srgbClr val="FFFFFF"/>
          </a:solidFill>
          <a:ln w="222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400" b="1" i="1">
                <a:latin typeface="Times New Roman" panose="02020603050405020304" pitchFamily="18" charset="0"/>
              </a:rPr>
              <a:t>N</a:t>
            </a:r>
            <a:r>
              <a:rPr lang="it-IT" altLang="it-IT" sz="2400" b="1" i="1" baseline="-25000">
                <a:latin typeface="Times New Roman" panose="02020603050405020304" pitchFamily="18" charset="0"/>
              </a:rPr>
              <a:t>q</a:t>
            </a:r>
            <a:r>
              <a:rPr lang="it-IT" altLang="it-IT" sz="2400">
                <a:latin typeface="Times New Roman" panose="02020603050405020304" pitchFamily="18" charset="0"/>
              </a:rPr>
              <a:t> ha </a:t>
            </a:r>
            <a:r>
              <a:rPr lang="it-IT" altLang="it-IT" sz="2400" i="1">
                <a:latin typeface="Times New Roman" panose="02020603050405020304" pitchFamily="18" charset="0"/>
              </a:rPr>
              <a:t>tanti</a:t>
            </a:r>
            <a:r>
              <a:rPr lang="it-IT" altLang="it-IT" sz="2400">
                <a:latin typeface="Times New Roman" panose="02020603050405020304" pitchFamily="18" charset="0"/>
              </a:rPr>
              <a:t> elementi </a:t>
            </a:r>
            <a:r>
              <a:rPr lang="it-IT" altLang="it-IT" sz="2400" i="1">
                <a:latin typeface="Times New Roman" panose="02020603050405020304" pitchFamily="18" charset="0"/>
              </a:rPr>
              <a:t>quanti</a:t>
            </a:r>
            <a:r>
              <a:rPr lang="it-IT" altLang="it-IT" sz="2400">
                <a:latin typeface="Times New Roman" panose="02020603050405020304" pitchFamily="18" charset="0"/>
              </a:rPr>
              <a:t>  </a:t>
            </a:r>
            <a:r>
              <a:rPr lang="it-IT" altLang="it-IT" sz="2400" b="1" i="1">
                <a:latin typeface="Times New Roman" panose="02020603050405020304" pitchFamily="18" charset="0"/>
              </a:rPr>
              <a:t>N??</a:t>
            </a:r>
          </a:p>
        </p:txBody>
      </p:sp>
      <p:sp>
        <p:nvSpPr>
          <p:cNvPr id="27663" name="Right Arrow 19">
            <a:extLst>
              <a:ext uri="{FF2B5EF4-FFF2-40B4-BE49-F238E27FC236}">
                <a16:creationId xmlns:a16="http://schemas.microsoft.com/office/drawing/2014/main" id="{0E6013D6-582C-0443-F879-CED07A370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9600" y="5118100"/>
            <a:ext cx="2705100" cy="839788"/>
          </a:xfrm>
          <a:prstGeom prst="rightArrow">
            <a:avLst>
              <a:gd name="adj1" fmla="val 50000"/>
              <a:gd name="adj2" fmla="val 50033"/>
            </a:avLst>
          </a:prstGeom>
          <a:solidFill>
            <a:srgbClr val="FFFFFF"/>
          </a:solidFill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i="1">
                <a:latin typeface="Times New Roman" panose="02020603050405020304" pitchFamily="18" charset="0"/>
              </a:rPr>
              <a:t>Si ‘estende’ a N e N</a:t>
            </a:r>
            <a:r>
              <a:rPr lang="it-IT" altLang="it-IT" sz="1800" b="1" i="1" baseline="-25000">
                <a:latin typeface="Times New Roman" panose="02020603050405020304" pitchFamily="18" charset="0"/>
              </a:rPr>
              <a:t>q</a:t>
            </a:r>
            <a:r>
              <a:rPr lang="it-IT" altLang="it-IT" sz="1800" b="1" i="1">
                <a:latin typeface="Times New Roman" panose="02020603050405020304" pitchFamily="18" charset="0"/>
              </a:rPr>
              <a:t> ??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1028">
            <a:extLst>
              <a:ext uri="{FF2B5EF4-FFF2-40B4-BE49-F238E27FC236}">
                <a16:creationId xmlns:a16="http://schemas.microsoft.com/office/drawing/2014/main" id="{0FA8947F-C00C-0F6E-84CE-B5B58C9D23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1100" y="482600"/>
            <a:ext cx="6426200" cy="819150"/>
          </a:xfrm>
        </p:spPr>
        <p:txBody>
          <a:bodyPr/>
          <a:lstStyle/>
          <a:p>
            <a:pPr algn="ctr" eaLnBrk="1" hangingPunct="1"/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Paradosso di Galileo</a:t>
            </a:r>
          </a:p>
        </p:txBody>
      </p:sp>
      <p:sp>
        <p:nvSpPr>
          <p:cNvPr id="27650" name="Rectangle 1032">
            <a:extLst>
              <a:ext uri="{FF2B5EF4-FFF2-40B4-BE49-F238E27FC236}">
                <a16:creationId xmlns:a16="http://schemas.microsoft.com/office/drawing/2014/main" id="{2F44BFBC-F1A4-CC93-2097-3F102E4E5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7651" name="Rectangle 1034">
            <a:extLst>
              <a:ext uri="{FF2B5EF4-FFF2-40B4-BE49-F238E27FC236}">
                <a16:creationId xmlns:a16="http://schemas.microsoft.com/office/drawing/2014/main" id="{6C44C188-15DF-855D-B49C-926A5CCD5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7652" name="Slide Number Placeholder 12">
            <a:extLst>
              <a:ext uri="{FF2B5EF4-FFF2-40B4-BE49-F238E27FC236}">
                <a16:creationId xmlns:a16="http://schemas.microsoft.com/office/drawing/2014/main" id="{CBF7940D-7A88-3860-59CA-2E2C8911F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AB5B1B7-BD23-5541-B995-C9CE1A3D0C62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7653" name="Footer Placeholder 13">
            <a:extLst>
              <a:ext uri="{FF2B5EF4-FFF2-40B4-BE49-F238E27FC236}">
                <a16:creationId xmlns:a16="http://schemas.microsoft.com/office/drawing/2014/main" id="{DB0F6A8D-0061-F8D7-2D01-803CAB1C5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1828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8679" name="TextBox 8">
            <a:extLst>
              <a:ext uri="{FF2B5EF4-FFF2-40B4-BE49-F238E27FC236}">
                <a16:creationId xmlns:a16="http://schemas.microsoft.com/office/drawing/2014/main" id="{88437892-5DFB-D2F0-52AD-EF46538EAC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" y="1587500"/>
            <a:ext cx="7975600" cy="206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i="1">
                <a:latin typeface="Times New Roman" panose="02020603050405020304" pitchFamily="18" charset="0"/>
              </a:rPr>
              <a:t>‘Insiemi </a:t>
            </a:r>
            <a:r>
              <a:rPr lang="it-IT" altLang="it-IT" b="1" i="1">
                <a:latin typeface="Times New Roman" panose="02020603050405020304" pitchFamily="18" charset="0"/>
              </a:rPr>
              <a:t>finiti</a:t>
            </a:r>
            <a:r>
              <a:rPr lang="it-IT" altLang="it-IT" i="1">
                <a:latin typeface="Times New Roman" panose="02020603050405020304" pitchFamily="18" charset="0"/>
              </a:rPr>
              <a:t> collegati da una corrispondenza biunivoca’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>
                <a:latin typeface="Times New Roman" panose="02020603050405020304" pitchFamily="18" charset="0"/>
              </a:rPr>
              <a:t>vuol dire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i="1">
                <a:latin typeface="Times New Roman" panose="02020603050405020304" pitchFamily="18" charset="0"/>
              </a:rPr>
              <a:t>‘Insiemi con lo stesso numero di elementi</a:t>
            </a:r>
            <a:r>
              <a:rPr lang="it-IT" altLang="it-IT" sz="2800" i="1">
                <a:latin typeface="Times New Roman" panose="02020603050405020304" pitchFamily="18" charset="0"/>
              </a:rPr>
              <a:t>’ .</a:t>
            </a:r>
            <a:endParaRPr lang="it-IT" altLang="it-IT" sz="2800" b="1" i="1">
              <a:latin typeface="Times New Roman" panose="02020603050405020304" pitchFamily="18" charset="0"/>
            </a:endParaRPr>
          </a:p>
        </p:txBody>
      </p:sp>
      <p:sp>
        <p:nvSpPr>
          <p:cNvPr id="28680" name="TextBox 9">
            <a:extLst>
              <a:ext uri="{FF2B5EF4-FFF2-40B4-BE49-F238E27FC236}">
                <a16:creationId xmlns:a16="http://schemas.microsoft.com/office/drawing/2014/main" id="{E11E02C4-5B3C-5FA9-DAD4-798302EBD8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600" y="3848100"/>
            <a:ext cx="852170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600" b="1" i="1">
                <a:latin typeface="Times New Roman" panose="02020603050405020304" pitchFamily="18" charset="0"/>
              </a:rPr>
              <a:t>Origine del paradosso:  estendere agli insiemi infiniti questa ‘intuitiva affermazione’, valida per gli insiemi finiti.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0" name="Rectangle 1028">
            <a:extLst>
              <a:ext uri="{FF2B5EF4-FFF2-40B4-BE49-F238E27FC236}">
                <a16:creationId xmlns:a16="http://schemas.microsoft.com/office/drawing/2014/main" id="{89BDA769-7EA3-E567-E1A3-397CBAD3BD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81100" y="482600"/>
            <a:ext cx="6426200" cy="819150"/>
          </a:xfrm>
        </p:spPr>
        <p:txBody>
          <a:bodyPr/>
          <a:lstStyle/>
          <a:p>
            <a:pPr algn="ctr" eaLnBrk="1" hangingPunct="1"/>
            <a:r>
              <a:rPr lang="it-IT" altLang="it-IT" sz="4000" b="1">
                <a:solidFill>
                  <a:srgbClr val="FF0000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rPr>
              <a:t>Risposta di Galileo (1638)</a:t>
            </a:r>
          </a:p>
        </p:txBody>
      </p:sp>
      <p:sp>
        <p:nvSpPr>
          <p:cNvPr id="28674" name="Rectangle 1032">
            <a:extLst>
              <a:ext uri="{FF2B5EF4-FFF2-40B4-BE49-F238E27FC236}">
                <a16:creationId xmlns:a16="http://schemas.microsoft.com/office/drawing/2014/main" id="{7DB80200-C2BC-8954-41C8-9AD225AB21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8675" name="Rectangle 1034">
            <a:extLst>
              <a:ext uri="{FF2B5EF4-FFF2-40B4-BE49-F238E27FC236}">
                <a16:creationId xmlns:a16="http://schemas.microsoft.com/office/drawing/2014/main" id="{454E7B07-2B67-4953-5699-DE201E31BF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8676" name="Slide Number Placeholder 12">
            <a:extLst>
              <a:ext uri="{FF2B5EF4-FFF2-40B4-BE49-F238E27FC236}">
                <a16:creationId xmlns:a16="http://schemas.microsoft.com/office/drawing/2014/main" id="{16C21E45-C59D-0933-5901-7D5C97DE7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6D9E17-2C6F-4743-A25E-0C09F461886D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8677" name="Footer Placeholder 13">
            <a:extLst>
              <a:ext uri="{FF2B5EF4-FFF2-40B4-BE49-F238E27FC236}">
                <a16:creationId xmlns:a16="http://schemas.microsoft.com/office/drawing/2014/main" id="{8A0C37F9-FA3B-2AAD-5FC7-605F3E209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00800"/>
            <a:ext cx="20828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9703" name="Rectangle 8">
            <a:extLst>
              <a:ext uri="{FF2B5EF4-FFF2-40B4-BE49-F238E27FC236}">
                <a16:creationId xmlns:a16="http://schemas.microsoft.com/office/drawing/2014/main" id="{EEE01035-64BE-00C2-1E61-D5B84C9A7F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100" y="1487488"/>
            <a:ext cx="8178352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i="1" dirty="0">
                <a:latin typeface="Times New Roman" panose="02020603050405020304" pitchFamily="18" charset="0"/>
              </a:rPr>
              <a:t>Io  non </a:t>
            </a:r>
            <a:r>
              <a:rPr lang="en-US" altLang="it-IT" i="1" dirty="0" err="1">
                <a:latin typeface="Times New Roman" panose="02020603050405020304" pitchFamily="18" charset="0"/>
              </a:rPr>
              <a:t>veggo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che</a:t>
            </a:r>
            <a:r>
              <a:rPr lang="en-US" altLang="it-IT" i="1" dirty="0">
                <a:latin typeface="Times New Roman" panose="02020603050405020304" pitchFamily="18" charset="0"/>
              </a:rPr>
              <a:t> ad </a:t>
            </a:r>
            <a:r>
              <a:rPr lang="en-US" altLang="it-IT" i="1" dirty="0" err="1">
                <a:latin typeface="Times New Roman" panose="02020603050405020304" pitchFamily="18" charset="0"/>
              </a:rPr>
              <a:t>altra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decisione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si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possa</a:t>
            </a:r>
            <a:r>
              <a:rPr lang="en-US" altLang="it-IT" i="1" dirty="0">
                <a:latin typeface="Times New Roman" panose="02020603050405020304" pitchFamily="18" charset="0"/>
              </a:rPr>
              <a:t> venire […]: </a:t>
            </a:r>
            <a:r>
              <a:rPr lang="en-US" altLang="it-IT" i="1" dirty="0" err="1">
                <a:latin typeface="Times New Roman" panose="02020603050405020304" pitchFamily="18" charset="0"/>
              </a:rPr>
              <a:t>infiniti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essere</a:t>
            </a:r>
            <a:r>
              <a:rPr lang="en-US" altLang="it-IT" i="1" dirty="0">
                <a:latin typeface="Times New Roman" panose="02020603050405020304" pitchFamily="18" charset="0"/>
              </a:rPr>
              <a:t> tutti </a:t>
            </a:r>
            <a:r>
              <a:rPr lang="en-US" altLang="it-IT" i="1" dirty="0" err="1">
                <a:latin typeface="Times New Roman" panose="02020603050405020304" pitchFamily="18" charset="0"/>
              </a:rPr>
              <a:t>i</a:t>
            </a:r>
            <a:r>
              <a:rPr lang="en-US" altLang="it-IT" i="1" dirty="0">
                <a:latin typeface="Times New Roman" panose="02020603050405020304" pitchFamily="18" charset="0"/>
              </a:rPr>
              <a:t> numeri , </a:t>
            </a:r>
            <a:r>
              <a:rPr lang="en-US" altLang="it-IT" i="1" dirty="0" err="1">
                <a:latin typeface="Times New Roman" panose="02020603050405020304" pitchFamily="18" charset="0"/>
              </a:rPr>
              <a:t>infiniti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i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quadrati</a:t>
            </a:r>
            <a:r>
              <a:rPr lang="en-US" altLang="it-IT" i="1" dirty="0">
                <a:latin typeface="Times New Roman" panose="02020603050405020304" pitchFamily="18" charset="0"/>
              </a:rPr>
              <a:t>, infinite le </a:t>
            </a:r>
            <a:r>
              <a:rPr lang="en-US" altLang="it-IT" i="1" dirty="0" err="1">
                <a:latin typeface="Times New Roman" panose="02020603050405020304" pitchFamily="18" charset="0"/>
              </a:rPr>
              <a:t>loro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radici</a:t>
            </a:r>
            <a:r>
              <a:rPr lang="en-US" altLang="it-IT" i="1" dirty="0">
                <a:latin typeface="Times New Roman" panose="02020603050405020304" pitchFamily="18" charset="0"/>
              </a:rPr>
              <a:t>, né la </a:t>
            </a:r>
            <a:r>
              <a:rPr lang="en-US" altLang="it-IT" i="1" dirty="0" err="1">
                <a:latin typeface="Times New Roman" panose="02020603050405020304" pitchFamily="18" charset="0"/>
              </a:rPr>
              <a:t>moltitudine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dei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quadrati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essere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minore</a:t>
            </a:r>
            <a:r>
              <a:rPr lang="en-US" altLang="it-IT" i="1" dirty="0">
                <a:latin typeface="Times New Roman" panose="02020603050405020304" pitchFamily="18" charset="0"/>
              </a:rPr>
              <a:t> di </a:t>
            </a:r>
            <a:r>
              <a:rPr lang="en-US" altLang="it-IT" i="1" dirty="0" err="1">
                <a:latin typeface="Times New Roman" panose="02020603050405020304" pitchFamily="18" charset="0"/>
              </a:rPr>
              <a:t>quella</a:t>
            </a:r>
            <a:r>
              <a:rPr lang="en-US" altLang="it-IT" i="1" dirty="0">
                <a:latin typeface="Times New Roman" panose="02020603050405020304" pitchFamily="18" charset="0"/>
              </a:rPr>
              <a:t> di tutti </a:t>
            </a:r>
            <a:r>
              <a:rPr lang="en-US" altLang="it-IT" i="1" dirty="0" err="1">
                <a:latin typeface="Times New Roman" panose="02020603050405020304" pitchFamily="18" charset="0"/>
              </a:rPr>
              <a:t>i</a:t>
            </a:r>
            <a:r>
              <a:rPr lang="en-US" altLang="it-IT" i="1" dirty="0">
                <a:latin typeface="Times New Roman" panose="02020603050405020304" pitchFamily="18" charset="0"/>
              </a:rPr>
              <a:t> numeri, né </a:t>
            </a:r>
            <a:r>
              <a:rPr lang="en-US" altLang="it-IT" i="1" dirty="0" err="1">
                <a:latin typeface="Times New Roman" panose="02020603050405020304" pitchFamily="18" charset="0"/>
              </a:rPr>
              <a:t>questa</a:t>
            </a:r>
            <a:r>
              <a:rPr lang="en-US" altLang="it-IT" i="1" dirty="0">
                <a:latin typeface="Times New Roman" panose="02020603050405020304" pitchFamily="18" charset="0"/>
              </a:rPr>
              <a:t> </a:t>
            </a:r>
            <a:r>
              <a:rPr lang="en-US" altLang="it-IT" i="1" dirty="0" err="1">
                <a:latin typeface="Times New Roman" panose="02020603050405020304" pitchFamily="18" charset="0"/>
              </a:rPr>
              <a:t>maggiore</a:t>
            </a:r>
            <a:r>
              <a:rPr lang="en-US" altLang="it-IT" i="1" dirty="0">
                <a:latin typeface="Times New Roman" panose="02020603050405020304" pitchFamily="18" charset="0"/>
              </a:rPr>
              <a:t> di </a:t>
            </a:r>
            <a:r>
              <a:rPr lang="en-US" altLang="it-IT" i="1" dirty="0" err="1">
                <a:latin typeface="Times New Roman" panose="02020603050405020304" pitchFamily="18" charset="0"/>
              </a:rPr>
              <a:t>quella</a:t>
            </a:r>
            <a:r>
              <a:rPr lang="en-US" altLang="it-IT" i="1" dirty="0">
                <a:latin typeface="Times New Roman" panose="02020603050405020304" pitchFamily="18" charset="0"/>
              </a:rPr>
              <a:t>, ed in ultima </a:t>
            </a:r>
            <a:r>
              <a:rPr lang="en-US" altLang="it-IT" i="1" dirty="0" err="1">
                <a:latin typeface="Times New Roman" panose="02020603050405020304" pitchFamily="18" charset="0"/>
              </a:rPr>
              <a:t>conclusione</a:t>
            </a:r>
            <a:r>
              <a:rPr lang="en-US" altLang="it-IT" i="1" dirty="0">
                <a:latin typeface="Times New Roman" panose="02020603050405020304" pitchFamily="18" charset="0"/>
              </a:rPr>
              <a:t>,</a:t>
            </a:r>
            <a:r>
              <a:rPr lang="en-US" altLang="it-IT" b="1" i="1" dirty="0">
                <a:latin typeface="Times New Roman" panose="02020603050405020304" pitchFamily="18" charset="0"/>
              </a:rPr>
              <a:t> </a:t>
            </a:r>
            <a:r>
              <a:rPr lang="en-US" altLang="it-IT" b="1" i="1" dirty="0" err="1">
                <a:latin typeface="Times New Roman" panose="02020603050405020304" pitchFamily="18" charset="0"/>
              </a:rPr>
              <a:t>gli</a:t>
            </a:r>
            <a:r>
              <a:rPr lang="en-US" altLang="it-IT" b="1" i="1" dirty="0">
                <a:latin typeface="Times New Roman" panose="02020603050405020304" pitchFamily="18" charset="0"/>
              </a:rPr>
              <a:t> </a:t>
            </a:r>
            <a:r>
              <a:rPr lang="en-US" altLang="it-IT" b="1" i="1" dirty="0" err="1">
                <a:latin typeface="Times New Roman" panose="02020603050405020304" pitchFamily="18" charset="0"/>
              </a:rPr>
              <a:t>attributi</a:t>
            </a:r>
            <a:r>
              <a:rPr lang="en-US" altLang="it-IT" b="1" i="1" dirty="0">
                <a:latin typeface="Times New Roman" panose="02020603050405020304" pitchFamily="18" charset="0"/>
              </a:rPr>
              <a:t> di </a:t>
            </a:r>
            <a:r>
              <a:rPr lang="en-US" altLang="it-IT" b="1" i="1" dirty="0" err="1">
                <a:latin typeface="Times New Roman" panose="02020603050405020304" pitchFamily="18" charset="0"/>
              </a:rPr>
              <a:t>uguale</a:t>
            </a:r>
            <a:r>
              <a:rPr lang="en-US" altLang="it-IT" b="1" i="1" dirty="0">
                <a:latin typeface="Times New Roman" panose="02020603050405020304" pitchFamily="18" charset="0"/>
              </a:rPr>
              <a:t>, </a:t>
            </a:r>
            <a:r>
              <a:rPr lang="en-US" altLang="it-IT" b="1" i="1" dirty="0" err="1">
                <a:latin typeface="Times New Roman" panose="02020603050405020304" pitchFamily="18" charset="0"/>
              </a:rPr>
              <a:t>maggiore</a:t>
            </a:r>
            <a:r>
              <a:rPr lang="en-US" altLang="it-IT" b="1" i="1" dirty="0">
                <a:latin typeface="Times New Roman" panose="02020603050405020304" pitchFamily="18" charset="0"/>
              </a:rPr>
              <a:t> e </a:t>
            </a:r>
            <a:r>
              <a:rPr lang="en-US" altLang="it-IT" b="1" i="1" dirty="0" err="1">
                <a:latin typeface="Times New Roman" panose="02020603050405020304" pitchFamily="18" charset="0"/>
              </a:rPr>
              <a:t>minore</a:t>
            </a:r>
            <a:r>
              <a:rPr lang="en-US" altLang="it-IT" b="1" i="1" dirty="0">
                <a:latin typeface="Times New Roman" panose="02020603050405020304" pitchFamily="18" charset="0"/>
              </a:rPr>
              <a:t> non aver </a:t>
            </a:r>
            <a:r>
              <a:rPr lang="en-US" altLang="it-IT" b="1" i="1" dirty="0" err="1">
                <a:latin typeface="Times New Roman" panose="02020603050405020304" pitchFamily="18" charset="0"/>
              </a:rPr>
              <a:t>luogo</a:t>
            </a:r>
            <a:r>
              <a:rPr lang="en-US" altLang="it-IT" b="1" i="1" dirty="0">
                <a:latin typeface="Times New Roman" panose="02020603050405020304" pitchFamily="18" charset="0"/>
              </a:rPr>
              <a:t> </a:t>
            </a:r>
            <a:r>
              <a:rPr lang="en-US" altLang="it-IT" b="1" i="1" dirty="0" err="1">
                <a:latin typeface="Times New Roman" panose="02020603050405020304" pitchFamily="18" charset="0"/>
              </a:rPr>
              <a:t>negli</a:t>
            </a:r>
            <a:r>
              <a:rPr lang="en-US" altLang="it-IT" b="1" i="1" dirty="0">
                <a:latin typeface="Times New Roman" panose="02020603050405020304" pitchFamily="18" charset="0"/>
              </a:rPr>
              <a:t> </a:t>
            </a:r>
            <a:r>
              <a:rPr lang="en-US" altLang="it-IT" b="1" i="1" dirty="0" err="1">
                <a:latin typeface="Times New Roman" panose="02020603050405020304" pitchFamily="18" charset="0"/>
              </a:rPr>
              <a:t>infiniti</a:t>
            </a:r>
            <a:r>
              <a:rPr lang="en-US" altLang="it-IT" b="1" i="1" dirty="0">
                <a:latin typeface="Times New Roman" panose="02020603050405020304" pitchFamily="18" charset="0"/>
              </a:rPr>
              <a:t>, ma solo </a:t>
            </a:r>
            <a:r>
              <a:rPr lang="en-US" altLang="it-IT" b="1" i="1" dirty="0" err="1">
                <a:latin typeface="Times New Roman" panose="02020603050405020304" pitchFamily="18" charset="0"/>
              </a:rPr>
              <a:t>nelle</a:t>
            </a:r>
            <a:r>
              <a:rPr lang="en-US" altLang="it-IT" b="1" i="1" dirty="0">
                <a:latin typeface="Times New Roman" panose="02020603050405020304" pitchFamily="18" charset="0"/>
              </a:rPr>
              <a:t> </a:t>
            </a:r>
            <a:r>
              <a:rPr lang="en-US" altLang="it-IT" b="1" i="1" dirty="0" err="1">
                <a:latin typeface="Times New Roman" panose="02020603050405020304" pitchFamily="18" charset="0"/>
              </a:rPr>
              <a:t>quantità</a:t>
            </a:r>
            <a:r>
              <a:rPr lang="en-US" altLang="it-IT" b="1" i="1" dirty="0">
                <a:latin typeface="Times New Roman" panose="02020603050405020304" pitchFamily="18" charset="0"/>
              </a:rPr>
              <a:t> terminate </a:t>
            </a:r>
            <a:r>
              <a:rPr lang="en-US" altLang="it-IT" b="1" i="1" dirty="0">
                <a:solidFill>
                  <a:srgbClr val="FF0000"/>
                </a:solidFill>
                <a:latin typeface="Times New Roman" panose="02020603050405020304" pitchFamily="18" charset="0"/>
              </a:rPr>
              <a:t>. </a:t>
            </a:r>
            <a:endParaRPr lang="it-IT" altLang="it-IT" i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1032">
            <a:extLst>
              <a:ext uri="{FF2B5EF4-FFF2-40B4-BE49-F238E27FC236}">
                <a16:creationId xmlns:a16="http://schemas.microsoft.com/office/drawing/2014/main" id="{4422BEE2-E929-76D9-ED97-DCC586783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9698" name="Rectangle 1034">
            <a:extLst>
              <a:ext uri="{FF2B5EF4-FFF2-40B4-BE49-F238E27FC236}">
                <a16:creationId xmlns:a16="http://schemas.microsoft.com/office/drawing/2014/main" id="{69CBBFAB-370C-AC89-1E5D-126608EB22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29699" name="Slide Number Placeholder 12">
            <a:extLst>
              <a:ext uri="{FF2B5EF4-FFF2-40B4-BE49-F238E27FC236}">
                <a16:creationId xmlns:a16="http://schemas.microsoft.com/office/drawing/2014/main" id="{8E0B21B2-3BCA-998A-4198-DEFE966D6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BA5CF0-4B7F-8941-B0C3-B3BF677865DF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29700" name="Footer Placeholder 13">
            <a:extLst>
              <a:ext uri="{FF2B5EF4-FFF2-40B4-BE49-F238E27FC236}">
                <a16:creationId xmlns:a16="http://schemas.microsoft.com/office/drawing/2014/main" id="{745F554F-E45B-1721-5F3C-8C39267DF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-1" y="6400800"/>
            <a:ext cx="2474259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29701" name="Title 7">
            <a:extLst>
              <a:ext uri="{FF2B5EF4-FFF2-40B4-BE49-F238E27FC236}">
                <a16:creationId xmlns:a16="http://schemas.microsoft.com/office/drawing/2014/main" id="{F6BE0A5C-D1FB-72F4-5232-0BA07D8CA8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8300" y="488978"/>
            <a:ext cx="8737600" cy="1143000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Confronto fra </a:t>
            </a:r>
            <a:b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linguaggio comune e matematica</a:t>
            </a:r>
            <a:br>
              <a:rPr lang="it-IT" altLang="it-IT" sz="3600" dirty="0">
                <a:ea typeface="ＭＳ Ｐゴシック" panose="020B0600070205080204" pitchFamily="34" charset="-128"/>
              </a:rPr>
            </a:br>
            <a:endParaRPr lang="it-IT" altLang="it-IT" sz="3600" dirty="0">
              <a:ea typeface="ＭＳ Ｐゴシック" panose="020B0600070205080204" pitchFamily="34" charset="-128"/>
            </a:endParaRP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5871F444-3F3A-8811-F660-7A470CE55295}"/>
              </a:ext>
            </a:extLst>
          </p:cNvPr>
          <p:cNvGrpSpPr/>
          <p:nvPr/>
        </p:nvGrpSpPr>
        <p:grpSpPr>
          <a:xfrm>
            <a:off x="368300" y="1832236"/>
            <a:ext cx="8283537" cy="4211638"/>
            <a:chOff x="368300" y="1358900"/>
            <a:chExt cx="8283537" cy="4211638"/>
          </a:xfrm>
        </p:grpSpPr>
        <p:sp>
          <p:nvSpPr>
            <p:cNvPr id="29703" name="Line Callout 1 7">
              <a:extLst>
                <a:ext uri="{FF2B5EF4-FFF2-40B4-BE49-F238E27FC236}">
                  <a16:creationId xmlns:a16="http://schemas.microsoft.com/office/drawing/2014/main" id="{DAA082B4-AD86-2768-342F-EC414613F855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962" y="1908605"/>
              <a:ext cx="2393875" cy="1422400"/>
            </a:xfrm>
            <a:prstGeom prst="borderCallout1">
              <a:avLst>
                <a:gd name="adj1" fmla="val 40683"/>
                <a:gd name="adj2" fmla="val -2042"/>
                <a:gd name="adj3" fmla="val 16963"/>
                <a:gd name="adj4" fmla="val -46227"/>
              </a:avLst>
            </a:prstGeom>
            <a:noFill/>
            <a:ln w="31750">
              <a:solidFill>
                <a:schemeClr val="tx1">
                  <a:lumMod val="60000"/>
                  <a:lumOff val="40000"/>
                </a:schemeClr>
              </a:solidFill>
              <a:round/>
              <a:headEnd/>
              <a:tailEnd/>
            </a:ln>
          </p:spPr>
          <p:txBody>
            <a:bodyPr wrap="none"/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 Narrow" panose="020B060402020202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i="1" dirty="0">
                  <a:latin typeface="Times New Roman" panose="02020603050405020304" pitchFamily="18" charset="0"/>
                </a:rPr>
                <a:t>Cifre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i="1" dirty="0">
                  <a:latin typeface="Times New Roman" panose="02020603050405020304" pitchFamily="18" charset="0"/>
                </a:rPr>
                <a:t>0, 1, 2, 3, 4, 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800" b="1" i="1" dirty="0">
                  <a:latin typeface="Times New Roman" panose="02020603050405020304" pitchFamily="18" charset="0"/>
                </a:rPr>
                <a:t>5, 6, 7, 8, 9</a:t>
              </a:r>
            </a:p>
          </p:txBody>
        </p:sp>
        <p:grpSp>
          <p:nvGrpSpPr>
            <p:cNvPr id="2" name="Gruppo 1">
              <a:extLst>
                <a:ext uri="{FF2B5EF4-FFF2-40B4-BE49-F238E27FC236}">
                  <a16:creationId xmlns:a16="http://schemas.microsoft.com/office/drawing/2014/main" id="{C95DA581-DB71-F9A2-4B24-11A49C8E4CA2}"/>
                </a:ext>
              </a:extLst>
            </p:cNvPr>
            <p:cNvGrpSpPr/>
            <p:nvPr/>
          </p:nvGrpSpPr>
          <p:grpSpPr>
            <a:xfrm>
              <a:off x="368300" y="1358900"/>
              <a:ext cx="8013700" cy="4211638"/>
              <a:chOff x="368300" y="1358900"/>
              <a:chExt cx="8013700" cy="4211638"/>
            </a:xfrm>
          </p:grpSpPr>
          <p:sp>
            <p:nvSpPr>
              <p:cNvPr id="29702" name="Rectangle 8">
                <a:extLst>
                  <a:ext uri="{FF2B5EF4-FFF2-40B4-BE49-F238E27FC236}">
                    <a16:creationId xmlns:a16="http://schemas.microsoft.com/office/drawing/2014/main" id="{CC4C4471-4441-C1B8-AC1A-736871C4C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9100" y="1358900"/>
                <a:ext cx="5346700" cy="2554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b="1" dirty="0">
                    <a:latin typeface="Times New Roman" panose="02020603050405020304" pitchFamily="18" charset="0"/>
                  </a:rPr>
                  <a:t>Linguaggio comune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i="1" dirty="0">
                    <a:latin typeface="Times New Roman" panose="02020603050405020304" pitchFamily="18" charset="0"/>
                  </a:rPr>
                  <a:t>È </a:t>
                </a:r>
                <a:r>
                  <a:rPr lang="it-IT" altLang="it-IT" b="1" i="1" dirty="0">
                    <a:latin typeface="Times New Roman" panose="02020603050405020304" pitchFamily="18" charset="0"/>
                  </a:rPr>
                  <a:t>finito</a:t>
                </a:r>
                <a:r>
                  <a:rPr lang="it-IT" altLang="it-IT" i="1" dirty="0">
                    <a:latin typeface="Times New Roman" panose="02020603050405020304" pitchFamily="18" charset="0"/>
                  </a:rPr>
                  <a:t> l’insieme delle cifre che uso per scrivere i numeri, perché </a:t>
                </a:r>
                <a:r>
                  <a:rPr lang="it-IT" altLang="it-IT" b="1" i="1" dirty="0">
                    <a:latin typeface="Times New Roman" panose="02020603050405020304" pitchFamily="18" charset="0"/>
                  </a:rPr>
                  <a:t>finisco di contare  </a:t>
                </a:r>
                <a:r>
                  <a:rPr lang="it-IT" altLang="it-IT" i="1" dirty="0">
                    <a:latin typeface="Times New Roman" panose="02020603050405020304" pitchFamily="18" charset="0"/>
                  </a:rPr>
                  <a:t>quando arrivo a 9.</a:t>
                </a:r>
              </a:p>
            </p:txBody>
          </p:sp>
          <p:sp>
            <p:nvSpPr>
              <p:cNvPr id="29704" name="TextBox 9">
                <a:extLst>
                  <a:ext uri="{FF2B5EF4-FFF2-40B4-BE49-F238E27FC236}">
                    <a16:creationId xmlns:a16="http://schemas.microsoft.com/office/drawing/2014/main" id="{4165EFC1-00BA-A4D5-AAF3-F3671C2CFCA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8300" y="4000500"/>
                <a:ext cx="8013700" cy="15700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1pPr>
                <a:lvl2pPr marL="37931725" indent="-37474525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 Narrow" panose="020B0604020202020204" pitchFamily="34" charset="0"/>
                    <a:ea typeface="ＭＳ Ｐゴシック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it-IT" altLang="it-IT" i="1" dirty="0">
                    <a:latin typeface="Times New Roman" panose="02020603050405020304" pitchFamily="18" charset="0"/>
                  </a:rPr>
                  <a:t>È </a:t>
                </a:r>
                <a:r>
                  <a:rPr lang="it-IT" altLang="it-IT" b="1" i="1" dirty="0">
                    <a:latin typeface="Times New Roman" panose="02020603050405020304" pitchFamily="18" charset="0"/>
                  </a:rPr>
                  <a:t>infinito</a:t>
                </a:r>
                <a:r>
                  <a:rPr lang="it-IT" altLang="it-IT" i="1" dirty="0">
                    <a:latin typeface="Times New Roman" panose="02020603050405020304" pitchFamily="18" charset="0"/>
                  </a:rPr>
                  <a:t> l’insieme </a:t>
                </a:r>
                <a:r>
                  <a:rPr lang="it-IT" altLang="it-IT" b="1" i="1" dirty="0" err="1">
                    <a:latin typeface="Times New Roman" panose="02020603050405020304" pitchFamily="18" charset="0"/>
                  </a:rPr>
                  <a:t>N</a:t>
                </a:r>
                <a:r>
                  <a:rPr lang="it-IT" altLang="it-IT" i="1" dirty="0">
                    <a:latin typeface="Times New Roman" panose="02020603050405020304" pitchFamily="18" charset="0"/>
                  </a:rPr>
                  <a:t> dei numeri naturali, perché </a:t>
                </a:r>
                <a:r>
                  <a:rPr lang="it-IT" altLang="it-IT" b="1" i="1" dirty="0">
                    <a:latin typeface="Times New Roman" panose="02020603050405020304" pitchFamily="18" charset="0"/>
                  </a:rPr>
                  <a:t>non è finito</a:t>
                </a:r>
                <a:r>
                  <a:rPr lang="it-IT" altLang="it-IT" i="1" dirty="0">
                    <a:solidFill>
                      <a:srgbClr val="2A2A2A"/>
                    </a:solidFill>
                    <a:latin typeface="Times New Roman" panose="02020603050405020304" pitchFamily="18" charset="0"/>
                  </a:rPr>
                  <a:t>: </a:t>
                </a:r>
                <a:r>
                  <a:rPr lang="it-IT" altLang="it-IT" i="1" dirty="0">
                    <a:latin typeface="Times New Roman" panose="02020603050405020304" pitchFamily="18" charset="0"/>
                  </a:rPr>
                  <a:t>posso continuare a contare senza arrivare mai ad un numero finale. </a:t>
                </a:r>
              </a:p>
            </p:txBody>
          </p:sp>
        </p:grp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tx2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1032">
            <a:extLst>
              <a:ext uri="{FF2B5EF4-FFF2-40B4-BE49-F238E27FC236}">
                <a16:creationId xmlns:a16="http://schemas.microsoft.com/office/drawing/2014/main" id="{7344C3DD-E8CB-A5BC-780B-2DDFC3DBB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30722" name="Rectangle 1034">
            <a:extLst>
              <a:ext uri="{FF2B5EF4-FFF2-40B4-BE49-F238E27FC236}">
                <a16:creationId xmlns:a16="http://schemas.microsoft.com/office/drawing/2014/main" id="{EEBA41E1-E30A-4484-00FB-9F80E9EC8D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527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3600">
              <a:latin typeface="Times New Roman" panose="02020603050405020304" pitchFamily="18" charset="0"/>
            </a:endParaRPr>
          </a:p>
        </p:txBody>
      </p:sp>
      <p:sp>
        <p:nvSpPr>
          <p:cNvPr id="30723" name="Slide Number Placeholder 12">
            <a:extLst>
              <a:ext uri="{FF2B5EF4-FFF2-40B4-BE49-F238E27FC236}">
                <a16:creationId xmlns:a16="http://schemas.microsoft.com/office/drawing/2014/main" id="{EEC7E6D7-9873-7202-7D5C-AE3E61AAD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2F51231-004A-8749-A333-264CED03FAAC}" type="slidenum">
              <a:rPr lang="it-IT" altLang="it-IT" sz="1400">
                <a:latin typeface="Times New Roman" panose="02020603050405020304" pitchFamily="18" charset="0"/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400">
              <a:latin typeface="Times New Roman" panose="02020603050405020304" pitchFamily="18" charset="0"/>
            </a:endParaRPr>
          </a:p>
        </p:txBody>
      </p:sp>
      <p:sp>
        <p:nvSpPr>
          <p:cNvPr id="30724" name="Footer Placeholder 13">
            <a:extLst>
              <a:ext uri="{FF2B5EF4-FFF2-40B4-BE49-F238E27FC236}">
                <a16:creationId xmlns:a16="http://schemas.microsoft.com/office/drawing/2014/main" id="{3DC67B20-D942-81C2-DF70-55183439F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5250" y="6454775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 dirty="0">
                <a:latin typeface="Times New Roman" panose="02020603050405020304" pitchFamily="18" charset="0"/>
              </a:rPr>
              <a:t>Daniela Valenti, 2026</a:t>
            </a:r>
          </a:p>
        </p:txBody>
      </p:sp>
      <p:sp>
        <p:nvSpPr>
          <p:cNvPr id="30725" name="Title 7">
            <a:extLst>
              <a:ext uri="{FF2B5EF4-FFF2-40B4-BE49-F238E27FC236}">
                <a16:creationId xmlns:a16="http://schemas.microsoft.com/office/drawing/2014/main" id="{19BA13EB-0242-A063-4804-6FA0D5AEF9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87332"/>
            <a:ext cx="8572500" cy="1143000"/>
          </a:xfrm>
        </p:spPr>
        <p:txBody>
          <a:bodyPr/>
          <a:lstStyle/>
          <a:p>
            <a:pPr algn="ctr"/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Confronto fra </a:t>
            </a:r>
            <a:b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linguaggio comune e matematica</a:t>
            </a:r>
            <a:br>
              <a:rPr lang="it-IT" altLang="it-IT" dirty="0">
                <a:ea typeface="ＭＳ Ｐゴシック" panose="020B0600070205080204" pitchFamily="34" charset="-128"/>
              </a:rPr>
            </a:br>
            <a:endParaRPr lang="it-IT" altLang="it-IT" dirty="0">
              <a:ea typeface="ＭＳ Ｐゴシック" panose="020B0600070205080204" pitchFamily="34" charset="-128"/>
            </a:endParaRPr>
          </a:p>
        </p:txBody>
      </p:sp>
      <p:sp>
        <p:nvSpPr>
          <p:cNvPr id="30726" name="TextBox 7">
            <a:extLst>
              <a:ext uri="{FF2B5EF4-FFF2-40B4-BE49-F238E27FC236}">
                <a16:creationId xmlns:a16="http://schemas.microsoft.com/office/drawing/2014/main" id="{3D199E54-6D92-0634-FD03-C4B1E1A08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" y="1830332"/>
            <a:ext cx="8686800" cy="4001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3600" b="1" dirty="0">
                <a:latin typeface="Times New Roman" panose="02020603050405020304" pitchFamily="18" charset="0"/>
              </a:rPr>
              <a:t>Matematica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400" i="1" dirty="0">
                <a:latin typeface="Times New Roman" panose="02020603050405020304" pitchFamily="18" charset="0"/>
              </a:rPr>
              <a:t>È </a:t>
            </a:r>
            <a:r>
              <a:rPr lang="it-IT" altLang="it-IT" sz="3400" b="1" i="1" dirty="0">
                <a:latin typeface="Times New Roman" panose="02020603050405020304" pitchFamily="18" charset="0"/>
              </a:rPr>
              <a:t>infinito</a:t>
            </a:r>
            <a:r>
              <a:rPr lang="it-IT" altLang="it-IT" sz="3400" i="1" dirty="0">
                <a:latin typeface="Times New Roman" panose="02020603050405020304" pitchFamily="18" charset="0"/>
              </a:rPr>
              <a:t> l’insieme </a:t>
            </a:r>
            <a:r>
              <a:rPr lang="it-IT" altLang="it-IT" sz="3400" b="1" i="1" dirty="0" err="1">
                <a:latin typeface="Times New Roman" panose="02020603050405020304" pitchFamily="18" charset="0"/>
              </a:rPr>
              <a:t>N</a:t>
            </a:r>
            <a:r>
              <a:rPr lang="it-IT" altLang="it-IT" sz="3400" i="1" dirty="0">
                <a:latin typeface="Times New Roman" panose="02020603050405020304" pitchFamily="18" charset="0"/>
              </a:rPr>
              <a:t> di tutti i numeri naturali, perché può essere messo in corrispondenza biunivoca con un suo sottoinsieme.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1200" i="1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3400" i="1" dirty="0">
                <a:latin typeface="Times New Roman" panose="02020603050405020304" pitchFamily="18" charset="0"/>
              </a:rPr>
              <a:t>È </a:t>
            </a:r>
            <a:r>
              <a:rPr lang="it-IT" altLang="it-IT" sz="3400" b="1" i="1" dirty="0">
                <a:latin typeface="Times New Roman" panose="02020603050405020304" pitchFamily="18" charset="0"/>
              </a:rPr>
              <a:t>finito</a:t>
            </a:r>
            <a:r>
              <a:rPr lang="it-IT" altLang="it-IT" sz="3400" i="1" dirty="0">
                <a:latin typeface="Times New Roman" panose="02020603050405020304" pitchFamily="18" charset="0"/>
              </a:rPr>
              <a:t> l’insieme delle cifre, perché non è infinito: non può essere messo in corrispondenza biunivoca con un suo sottoinsieme</a:t>
            </a:r>
            <a:r>
              <a:rPr lang="it-IT" altLang="it-IT" sz="3600" i="1" dirty="0">
                <a:latin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omerang">
  <a:themeElements>
    <a:clrScheme name="Custom 1">
      <a:dk1>
        <a:srgbClr val="333333"/>
      </a:dk1>
      <a:lt1>
        <a:srgbClr val="9CDCDA"/>
      </a:lt1>
      <a:dk2>
        <a:srgbClr val="CCFFFF"/>
      </a:dk2>
      <a:lt2>
        <a:srgbClr val="C0C0C0"/>
      </a:lt2>
      <a:accent1>
        <a:srgbClr val="F5CDDF"/>
      </a:accent1>
      <a:accent2>
        <a:srgbClr val="99FFCC"/>
      </a:accent2>
      <a:accent3>
        <a:srgbClr val="CBEBEA"/>
      </a:accent3>
      <a:accent4>
        <a:srgbClr val="2A2A2A"/>
      </a:accent4>
      <a:accent5>
        <a:srgbClr val="F9E3EC"/>
      </a:accent5>
      <a:accent6>
        <a:srgbClr val="8AE7B9"/>
      </a:accent6>
      <a:hlink>
        <a:srgbClr val="0064F8"/>
      </a:hlink>
      <a:folHlink>
        <a:srgbClr val="007572"/>
      </a:folHlink>
    </a:clrScheme>
    <a:fontScheme name="Boomerang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oomerang 1">
        <a:dk1>
          <a:srgbClr val="333333"/>
        </a:dk1>
        <a:lt1>
          <a:srgbClr val="9CDCDA"/>
        </a:lt1>
        <a:dk2>
          <a:srgbClr val="CCFFFF"/>
        </a:dk2>
        <a:lt2>
          <a:srgbClr val="C0C0C0"/>
        </a:lt2>
        <a:accent1>
          <a:srgbClr val="F5CDDF"/>
        </a:accent1>
        <a:accent2>
          <a:srgbClr val="99FFCC"/>
        </a:accent2>
        <a:accent3>
          <a:srgbClr val="CBEBEA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0064F8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2">
        <a:dk1>
          <a:srgbClr val="333333"/>
        </a:dk1>
        <a:lt1>
          <a:srgbClr val="FFFFFF"/>
        </a:lt1>
        <a:dk2>
          <a:srgbClr val="CCFFFF"/>
        </a:dk2>
        <a:lt2>
          <a:srgbClr val="EAEAEA"/>
        </a:lt2>
        <a:accent1>
          <a:srgbClr val="F5CDDF"/>
        </a:accent1>
        <a:accent2>
          <a:srgbClr val="D1FFE8"/>
        </a:accent2>
        <a:accent3>
          <a:srgbClr val="FFFFFF"/>
        </a:accent3>
        <a:accent4>
          <a:srgbClr val="2A2A2A"/>
        </a:accent4>
        <a:accent5>
          <a:srgbClr val="F9E3EC"/>
        </a:accent5>
        <a:accent6>
          <a:srgbClr val="BDE7D2"/>
        </a:accent6>
        <a:hlink>
          <a:srgbClr val="33CCCC"/>
        </a:hlink>
        <a:folHlink>
          <a:srgbClr val="00757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3">
        <a:dk1>
          <a:srgbClr val="000000"/>
        </a:dk1>
        <a:lt1>
          <a:srgbClr val="FFFFFF"/>
        </a:lt1>
        <a:dk2>
          <a:srgbClr val="EAEAEA"/>
        </a:dk2>
        <a:lt2>
          <a:srgbClr val="FFFFFF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000000"/>
        </a:hlink>
        <a:folHlink>
          <a:srgbClr val="5F5F5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4">
        <a:dk1>
          <a:srgbClr val="333333"/>
        </a:dk1>
        <a:lt1>
          <a:srgbClr val="FFFFCC"/>
        </a:lt1>
        <a:dk2>
          <a:srgbClr val="CCECFF"/>
        </a:dk2>
        <a:lt2>
          <a:srgbClr val="DDDDDD"/>
        </a:lt2>
        <a:accent1>
          <a:srgbClr val="F5CDDF"/>
        </a:accent1>
        <a:accent2>
          <a:srgbClr val="99FFCC"/>
        </a:accent2>
        <a:accent3>
          <a:srgbClr val="FFFFE2"/>
        </a:accent3>
        <a:accent4>
          <a:srgbClr val="2A2A2A"/>
        </a:accent4>
        <a:accent5>
          <a:srgbClr val="F9E3EC"/>
        </a:accent5>
        <a:accent6>
          <a:srgbClr val="8AE7B9"/>
        </a:accent6>
        <a:hlink>
          <a:srgbClr val="32CAC6"/>
        </a:hlink>
        <a:folHlink>
          <a:srgbClr val="4D6E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5">
        <a:dk1>
          <a:srgbClr val="333333"/>
        </a:dk1>
        <a:lt1>
          <a:srgbClr val="F2D0DA"/>
        </a:lt1>
        <a:dk2>
          <a:srgbClr val="CCECFF"/>
        </a:dk2>
        <a:lt2>
          <a:srgbClr val="EAEAEA"/>
        </a:lt2>
        <a:accent1>
          <a:srgbClr val="7BC7C9"/>
        </a:accent1>
        <a:accent2>
          <a:srgbClr val="EDECD1"/>
        </a:accent2>
        <a:accent3>
          <a:srgbClr val="F7E4EA"/>
        </a:accent3>
        <a:accent4>
          <a:srgbClr val="2A2A2A"/>
        </a:accent4>
        <a:accent5>
          <a:srgbClr val="BFE0E1"/>
        </a:accent5>
        <a:accent6>
          <a:srgbClr val="D7D6BD"/>
        </a:accent6>
        <a:hlink>
          <a:srgbClr val="CC0066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6">
        <a:dk1>
          <a:srgbClr val="333333"/>
        </a:dk1>
        <a:lt1>
          <a:srgbClr val="C4BBD9"/>
        </a:lt1>
        <a:dk2>
          <a:srgbClr val="B0E1E8"/>
        </a:dk2>
        <a:lt2>
          <a:srgbClr val="D7D4B9"/>
        </a:lt2>
        <a:accent1>
          <a:srgbClr val="F5CDDF"/>
        </a:accent1>
        <a:accent2>
          <a:srgbClr val="B3E5C7"/>
        </a:accent2>
        <a:accent3>
          <a:srgbClr val="DEDAE9"/>
        </a:accent3>
        <a:accent4>
          <a:srgbClr val="2A2A2A"/>
        </a:accent4>
        <a:accent5>
          <a:srgbClr val="F9E3EC"/>
        </a:accent5>
        <a:accent6>
          <a:srgbClr val="A2CFB4"/>
        </a:accent6>
        <a:hlink>
          <a:srgbClr val="CC00FF"/>
        </a:hlink>
        <a:folHlink>
          <a:srgbClr val="362A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7">
        <a:dk1>
          <a:srgbClr val="333333"/>
        </a:dk1>
        <a:lt1>
          <a:srgbClr val="D0F781"/>
        </a:lt1>
        <a:dk2>
          <a:srgbClr val="BDD0ED"/>
        </a:dk2>
        <a:lt2>
          <a:srgbClr val="D1D1D1"/>
        </a:lt2>
        <a:accent1>
          <a:srgbClr val="FFFF99"/>
        </a:accent1>
        <a:accent2>
          <a:srgbClr val="B4DF49"/>
        </a:accent2>
        <a:accent3>
          <a:srgbClr val="E4FAC1"/>
        </a:accent3>
        <a:accent4>
          <a:srgbClr val="2A2A2A"/>
        </a:accent4>
        <a:accent5>
          <a:srgbClr val="FFFFCA"/>
        </a:accent5>
        <a:accent6>
          <a:srgbClr val="A3CA41"/>
        </a:accent6>
        <a:hlink>
          <a:srgbClr val="53AA3E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omerang 8">
        <a:dk1>
          <a:srgbClr val="969696"/>
        </a:dk1>
        <a:lt1>
          <a:srgbClr val="F8F8F8"/>
        </a:lt1>
        <a:dk2>
          <a:srgbClr val="5F5F5F"/>
        </a:dk2>
        <a:lt2>
          <a:srgbClr val="808080"/>
        </a:lt2>
        <a:accent1>
          <a:srgbClr val="F5CDDF"/>
        </a:accent1>
        <a:accent2>
          <a:srgbClr val="4D4D4D"/>
        </a:accent2>
        <a:accent3>
          <a:srgbClr val="B6B6B6"/>
        </a:accent3>
        <a:accent4>
          <a:srgbClr val="D4D4D4"/>
        </a:accent4>
        <a:accent5>
          <a:srgbClr val="F9E3EC"/>
        </a:accent5>
        <a:accent6>
          <a:srgbClr val="454545"/>
        </a:accent6>
        <a:hlink>
          <a:srgbClr val="FFFF99"/>
        </a:hlink>
        <a:folHlink>
          <a:srgbClr val="FFE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Proposal</Template>
  <TotalTime>8407</TotalTime>
  <Words>910</Words>
  <Application>Microsoft Macintosh PowerPoint</Application>
  <PresentationFormat>Presentazione su schermo (4:3)</PresentationFormat>
  <Paragraphs>127</Paragraphs>
  <Slides>19</Slides>
  <Notes>1</Notes>
  <HiddenSlides>0</HiddenSlides>
  <MMClips>0</MMClips>
  <ScaleCrop>false</ScaleCrop>
  <HeadingPairs>
    <vt:vector size="10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19</vt:i4>
      </vt:variant>
      <vt:variant>
        <vt:lpstr>Presentazioni personalizzate</vt:lpstr>
      </vt:variant>
      <vt:variant>
        <vt:i4>4</vt:i4>
      </vt:variant>
    </vt:vector>
  </HeadingPairs>
  <TitlesOfParts>
    <vt:vector size="29" baseType="lpstr">
      <vt:lpstr>ＭＳ Ｐゴシック</vt:lpstr>
      <vt:lpstr>Arial</vt:lpstr>
      <vt:lpstr>Arial Narrow</vt:lpstr>
      <vt:lpstr>Times New Roman</vt:lpstr>
      <vt:lpstr>Boomerang</vt:lpstr>
      <vt:lpstr>Drawing</vt:lpstr>
      <vt:lpstr>Numeri e infinito: l’insieme N</vt:lpstr>
      <vt:lpstr>L’infinito</vt:lpstr>
      <vt:lpstr>L’infinito in matematica</vt:lpstr>
      <vt:lpstr>L’infinito in matematica</vt:lpstr>
      <vt:lpstr>Attività  L’insieme N  dei numeri naturali è infinito?</vt:lpstr>
      <vt:lpstr>Che cosa hai trovato?</vt:lpstr>
      <vt:lpstr>A, B, C sono insiemi finiti</vt:lpstr>
      <vt:lpstr>L’insieme N è finito?</vt:lpstr>
      <vt:lpstr>VOCABOLARIO MATEMATICO</vt:lpstr>
      <vt:lpstr>Hilbert ‘fa vedere’ l’infinito </vt:lpstr>
      <vt:lpstr>L’albergo di Hilbert </vt:lpstr>
      <vt:lpstr>L’albergo di Hilbert </vt:lpstr>
      <vt:lpstr>Galileo esplora l’infinito </vt:lpstr>
      <vt:lpstr>Paradosso di Galileo</vt:lpstr>
      <vt:lpstr>Paradosso di Galileo</vt:lpstr>
      <vt:lpstr>Paradosso di Galileo</vt:lpstr>
      <vt:lpstr>Risposta di Galileo (1638)</vt:lpstr>
      <vt:lpstr>Confronto fra  linguaggio comune e matematica </vt:lpstr>
      <vt:lpstr>Confronto fra  linguaggio comune e matematica </vt:lpstr>
      <vt:lpstr>Bolzano</vt:lpstr>
      <vt:lpstr>Cantor</vt:lpstr>
      <vt:lpstr>Hilbert</vt:lpstr>
      <vt:lpstr>Archimede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L’Infinito</dc:title>
  <dc:creator>Riccardo Righi</dc:creator>
  <cp:lastModifiedBy>Microsoft Office User</cp:lastModifiedBy>
  <cp:revision>311</cp:revision>
  <cp:lastPrinted>2026-05-14T18:03:13Z</cp:lastPrinted>
  <dcterms:created xsi:type="dcterms:W3CDTF">2012-09-01T08:22:23Z</dcterms:created>
  <dcterms:modified xsi:type="dcterms:W3CDTF">2026-05-14T18:03:41Z</dcterms:modified>
</cp:coreProperties>
</file>