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90" r:id="rId2"/>
    <p:sldId id="395" r:id="rId3"/>
    <p:sldId id="454" r:id="rId4"/>
    <p:sldId id="455" r:id="rId5"/>
    <p:sldId id="418" r:id="rId6"/>
    <p:sldId id="456" r:id="rId7"/>
  </p:sldIdLst>
  <p:sldSz cx="9144000" cy="6858000" type="screen4x3"/>
  <p:notesSz cx="6650038" cy="9783763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7DD"/>
    <a:srgbClr val="FFFE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60"/>
    <p:restoredTop sz="94674"/>
  </p:normalViewPr>
  <p:slideViewPr>
    <p:cSldViewPr>
      <p:cViewPr varScale="1">
        <p:scale>
          <a:sx n="119" d="100"/>
          <a:sy n="119" d="100"/>
        </p:scale>
        <p:origin x="448" y="192"/>
      </p:cViewPr>
      <p:guideLst>
        <p:guide orient="horz" pos="259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358DA5A-4A5A-3945-B268-72C7A62A78A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1313" cy="4889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1FE297-7F45-D84F-B990-E775E1FD5E8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767138" y="0"/>
            <a:ext cx="2881312" cy="4889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4801792-44AC-FB45-A12D-77952941E40F}" type="datetime1">
              <a:rPr lang="it-IT" altLang="it-IT"/>
              <a:pPr>
                <a:defRPr/>
              </a:pPr>
              <a:t>01/12/21</a:t>
            </a:fld>
            <a:endParaRPr lang="it-IT" alt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8E831D-8CC1-9346-BCD7-70755D2B728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293225"/>
            <a:ext cx="2881313" cy="4889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97319C-19E1-454C-9FBD-025A8EE2001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767138" y="9293225"/>
            <a:ext cx="2881312" cy="4889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0ED03E2-C44C-A34C-8FEA-38645DBD5CA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046E2EC-86C0-844D-BF5B-CDBA3273C5B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1313" cy="4889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A12D11-F1D4-A348-B3FE-3FA6EF34FE9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767138" y="0"/>
            <a:ext cx="2881312" cy="4889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7D24F41-E111-C84D-9773-03DBF12AFE44}" type="datetime1">
              <a:rPr lang="it-IT" altLang="it-IT"/>
              <a:pPr>
                <a:defRPr/>
              </a:pPr>
              <a:t>01/12/21</a:t>
            </a:fld>
            <a:endParaRPr lang="it-IT" altLang="it-IT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006F046-6904-0A4F-82E6-DD1840FEB2C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879475" y="733425"/>
            <a:ext cx="4891088" cy="3668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it-IT" altLang="it-IT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C205AF6-9996-1246-A90B-9A79739E6B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5163" y="4646613"/>
            <a:ext cx="5319712" cy="4403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it-IT" altLang="it-IT" noProof="0"/>
              <a:t>Click to edit Master text styles</a:t>
            </a:r>
          </a:p>
          <a:p>
            <a:pPr lvl="1"/>
            <a:r>
              <a:rPr lang="it-IT" altLang="it-IT" noProof="0"/>
              <a:t>Second level</a:t>
            </a:r>
          </a:p>
          <a:p>
            <a:pPr lvl="2"/>
            <a:r>
              <a:rPr lang="it-IT" altLang="it-IT" noProof="0"/>
              <a:t>Third level</a:t>
            </a:r>
          </a:p>
          <a:p>
            <a:pPr lvl="3"/>
            <a:r>
              <a:rPr lang="it-IT" altLang="it-IT" noProof="0"/>
              <a:t>Fourth level</a:t>
            </a:r>
          </a:p>
          <a:p>
            <a:pPr lvl="4"/>
            <a:r>
              <a:rPr lang="it-IT" altLang="it-IT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B639E5-80F5-584E-819B-6E0E071567E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293225"/>
            <a:ext cx="2881313" cy="4889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558E49-F1A5-024D-B880-F936802736E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767138" y="9293225"/>
            <a:ext cx="2881312" cy="4889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9AF788D-2E58-5446-8221-E12FA14B97D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15007EC-373E-FB48-8867-981342F929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gennaio 2013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4668553-4E25-D04A-B8A8-4E5F9065CC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Daniela Valenti, 2021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AEF6281-1223-7942-A351-080FA5FF8C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DAF30F-A60B-0647-A4EF-8C236570C7B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44580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B61F047-642F-6547-BBB4-F227B8F405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gennaio 2013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F9FC79A-598A-2447-93A8-FA3FDBDB8C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Daniela Valenti, 2021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99BEDD3-96BC-2B49-A4C0-B2C5E5C049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CC0BC-9B0B-7C4D-BD32-2F12E85A438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58985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A47DE30-1352-7F4B-AB3C-475C31F042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gennaio 2013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7F8989E-8730-FF44-BEF8-605F6CC21A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Daniela Valenti, 2021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F356667-3D29-9C40-87C4-07EDC657C7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B2E8E8-2C14-844A-9D49-9425494C4BF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15847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D53011B-235E-5D45-8C18-BCC79FF9DB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gennaio 2013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9CC2780-98AE-D448-B596-FD032C5953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Daniela Valenti, 2021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5030733-D3A8-284A-9E60-329641349F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759868-10C4-7C48-87EE-93EB2CF40A8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221694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2497925C-07F0-7042-9FDB-F3F28E26B4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gennaio 2013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B995C40-4F6D-1E49-A496-6926429573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Daniela Valenti, 2021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FBDB7CF1-7246-7C40-A786-E7C367B159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10B487-33C5-8446-BD05-DEBF138E439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882643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C9814A7-526B-4143-B5BE-D1B21C2184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gennaio 2013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2D71C80-127E-B44A-908B-38EFA70406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Daniela Valenti, 2021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43841FE-96BE-F74F-810B-81D1086EB5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0F6ED-F27F-814F-8F09-9B037970C4F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16054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E182AD9-A43B-9C41-AAFC-DCBB1F94EA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gennaio 2013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08B6523-9226-814F-A10B-8824B3E446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Daniela Valenti, 2021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0BFE571-4CCD-5641-98DA-1A85ADFA8A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2919E-6A1B-D542-81E1-139DF4D7DE7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66133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425EAAD-4192-1F41-B723-6E0EA07868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gennaio 2013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E37FEAF-435E-9442-B765-0D59D8F74E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Daniela Valenti, 2021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87FB4F8-4586-704D-B3BE-0164E5DB3D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D7F598-3631-9045-A65A-D9FFD9F11A0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62640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03A57EE-8D66-E748-B907-6B51341D8B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gennaio 2013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ECD197B-C9E1-C845-8C55-1AF7DF88D6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Daniela Valenti, 2021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2D8498-5085-5241-8AC7-6624136A5F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74C4C-7736-5C4E-A20A-CF40EA02EC2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98220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0AD9DAD-E6AE-A040-BA29-8C4BC72F30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gennaio 2013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1D895B1-087F-4E4D-932B-E4CE95C5AB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Daniela Valenti, 2021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258AE05-5D75-D14E-8960-E616224DA7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C9BC8-B45C-E54A-BF94-3E49176AFAF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64813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86D259A-4EE3-1848-9911-8237A6EBB5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gennaio 2013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D64D899-A50F-3E48-BE16-EDEA96571F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Daniela Valenti, 2021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DD2191B-9269-4F4D-9A1B-7277277856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07E69-4CAE-5E4F-8709-9B9A9A30089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84763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AD9A8F5-076A-4F4D-8EBD-23119AF575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gennaio 2013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3409BC4-AA11-F848-948D-EEC9CDD624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Daniela Valenti, 2021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BE2FB66-79A1-E04C-A77D-CD69CD9624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1FC8-2A78-394D-8CEC-E61A0528E71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72541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2ECDA5C-393F-ED49-977F-55A05D1FC1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gennaio 2013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CB8A61-5680-3C49-8180-C9ACEB5525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Daniela Valenti, 2021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6391787-067C-8743-88D7-94FC817782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945378-AB72-8C4E-B01C-FFBA00E7E52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37682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906804-5322-EB47-85B9-2636A65E85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gennaio 2013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0B7DA26-E679-654A-9E57-4A6716F54C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Daniela Valenti, 2021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E737CA-0422-B649-B3B4-83D170EFD1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32E812-DAD6-1A49-8176-6E4489E0F5D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43558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E6089E6-8BAF-8A4A-9E46-67E8CE9FBF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971E0AC-13FC-7746-9A63-A65C172068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8E08B9D-5CBE-0B4A-9097-51297DEFFBC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r>
              <a:rPr lang="it-IT" altLang="it-IT"/>
              <a:t>gennaio 2013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65CD073-6AA7-A243-8DFB-CA25E58D0AD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r>
              <a:rPr lang="it-IT" altLang="it-IT"/>
              <a:t>Daniela Valenti, 2021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3C86F8F-82FE-314E-847D-FF1CAB1CDA0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EFBF4C8A-9DBC-E041-A347-F3C73059A3A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C46EA06F-75AB-1B41-8CAA-0DFC51AF61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492896"/>
            <a:ext cx="8686800" cy="762000"/>
          </a:xfrm>
        </p:spPr>
        <p:txBody>
          <a:bodyPr/>
          <a:lstStyle/>
          <a:p>
            <a:pPr eaLnBrk="1" hangingPunct="1"/>
            <a:r>
              <a:rPr lang="it-IT" altLang="it-IT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Numeri irrazionali e radicali</a:t>
            </a:r>
            <a:br>
              <a:rPr lang="it-IT" altLang="it-IT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lang="it-IT" altLang="it-IT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risposte e commenti</a:t>
            </a:r>
          </a:p>
        </p:txBody>
      </p:sp>
      <p:sp>
        <p:nvSpPr>
          <p:cNvPr id="18434" name="Slide Number Placeholder 8">
            <a:extLst>
              <a:ext uri="{FF2B5EF4-FFF2-40B4-BE49-F238E27FC236}">
                <a16:creationId xmlns:a16="http://schemas.microsoft.com/office/drawing/2014/main" id="{BFD6AE68-82E3-C943-BD93-2DE2FA91A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EA0CCB7-07BF-D149-9FEC-9A23C164126E}" type="slidenum">
              <a:rPr lang="it-IT" altLang="it-IT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it-IT" altLang="it-IT" sz="1400"/>
          </a:p>
        </p:txBody>
      </p:sp>
      <p:sp>
        <p:nvSpPr>
          <p:cNvPr id="18435" name="Footer Placeholder 9">
            <a:extLst>
              <a:ext uri="{FF2B5EF4-FFF2-40B4-BE49-F238E27FC236}">
                <a16:creationId xmlns:a16="http://schemas.microsoft.com/office/drawing/2014/main" id="{A1AE351C-178D-A44E-B955-805B21EF3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81750"/>
            <a:ext cx="3505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 i="1"/>
              <a:t>Daniela Valenti, 2021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5">
            <a:extLst>
              <a:ext uri="{FF2B5EF4-FFF2-40B4-BE49-F238E27FC236}">
                <a16:creationId xmlns:a16="http://schemas.microsoft.com/office/drawing/2014/main" id="{9CA9AE14-FF6C-A04A-80AE-79824FA4887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67544" y="109902"/>
            <a:ext cx="7772400" cy="990600"/>
          </a:xfrm>
        </p:spPr>
        <p:txBody>
          <a:bodyPr/>
          <a:lstStyle/>
          <a:p>
            <a:r>
              <a:rPr lang="it-IT" altLang="it-IT" sz="36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Quesiti 1a e 1b</a:t>
            </a:r>
          </a:p>
        </p:txBody>
      </p:sp>
      <p:sp>
        <p:nvSpPr>
          <p:cNvPr id="23554" name="TextBox 11">
            <a:extLst>
              <a:ext uri="{FF2B5EF4-FFF2-40B4-BE49-F238E27FC236}">
                <a16:creationId xmlns:a16="http://schemas.microsoft.com/office/drawing/2014/main" id="{2FAF6663-372B-6A40-9352-58BAE6FE34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031" y="1169624"/>
            <a:ext cx="7239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 b="1" dirty="0"/>
              <a:t>Esempi di radicali quadratici</a:t>
            </a:r>
          </a:p>
        </p:txBody>
      </p:sp>
      <p:pic>
        <p:nvPicPr>
          <p:cNvPr id="23555" name="Picture 8">
            <a:extLst>
              <a:ext uri="{FF2B5EF4-FFF2-40B4-BE49-F238E27FC236}">
                <a16:creationId xmlns:a16="http://schemas.microsoft.com/office/drawing/2014/main" id="{C952F1E5-D923-BC48-BC62-29C226F732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942328"/>
            <a:ext cx="7691438" cy="3281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Slide Number Placeholder 9">
            <a:extLst>
              <a:ext uri="{FF2B5EF4-FFF2-40B4-BE49-F238E27FC236}">
                <a16:creationId xmlns:a16="http://schemas.microsoft.com/office/drawing/2014/main" id="{54FFFDB6-021A-A047-9E94-71BE9CC90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7EB0055-C19C-A244-95C3-1B3EF626D1A5}" type="slidenum">
              <a:rPr lang="it-IT" altLang="it-IT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it-IT" altLang="it-IT" sz="1400"/>
          </a:p>
        </p:txBody>
      </p:sp>
      <p:sp>
        <p:nvSpPr>
          <p:cNvPr id="23557" name="Footer Placeholder 9">
            <a:extLst>
              <a:ext uri="{FF2B5EF4-FFF2-40B4-BE49-F238E27FC236}">
                <a16:creationId xmlns:a16="http://schemas.microsoft.com/office/drawing/2014/main" id="{03A414E8-EE1A-1A41-ABAC-A5B447911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81750"/>
            <a:ext cx="3505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/>
              <a:t>Daniela Valenti, 2021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5">
            <a:extLst>
              <a:ext uri="{FF2B5EF4-FFF2-40B4-BE49-F238E27FC236}">
                <a16:creationId xmlns:a16="http://schemas.microsoft.com/office/drawing/2014/main" id="{9CA9AE14-FF6C-A04A-80AE-79824FA4887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67544" y="118955"/>
            <a:ext cx="7772400" cy="990600"/>
          </a:xfrm>
        </p:spPr>
        <p:txBody>
          <a:bodyPr/>
          <a:lstStyle/>
          <a:p>
            <a:r>
              <a:rPr lang="it-IT" altLang="it-IT" sz="36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Quesito 1a</a:t>
            </a:r>
          </a:p>
        </p:txBody>
      </p:sp>
      <p:sp>
        <p:nvSpPr>
          <p:cNvPr id="23554" name="TextBox 11">
            <a:extLst>
              <a:ext uri="{FF2B5EF4-FFF2-40B4-BE49-F238E27FC236}">
                <a16:creationId xmlns:a16="http://schemas.microsoft.com/office/drawing/2014/main" id="{2FAF6663-372B-6A40-9352-58BAE6FE34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592" y="847617"/>
            <a:ext cx="7239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 b="1" dirty="0"/>
              <a:t>Altri esempi di radicali quadratici</a:t>
            </a:r>
          </a:p>
        </p:txBody>
      </p:sp>
      <p:sp>
        <p:nvSpPr>
          <p:cNvPr id="23556" name="Slide Number Placeholder 9">
            <a:extLst>
              <a:ext uri="{FF2B5EF4-FFF2-40B4-BE49-F238E27FC236}">
                <a16:creationId xmlns:a16="http://schemas.microsoft.com/office/drawing/2014/main" id="{54FFFDB6-021A-A047-9E94-71BE9CC90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7EB0055-C19C-A244-95C3-1B3EF626D1A5}" type="slidenum">
              <a:rPr lang="it-IT" altLang="it-IT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it-IT" altLang="it-IT" sz="1400"/>
          </a:p>
        </p:txBody>
      </p:sp>
      <p:sp>
        <p:nvSpPr>
          <p:cNvPr id="23557" name="Footer Placeholder 9">
            <a:extLst>
              <a:ext uri="{FF2B5EF4-FFF2-40B4-BE49-F238E27FC236}">
                <a16:creationId xmlns:a16="http://schemas.microsoft.com/office/drawing/2014/main" id="{03A414E8-EE1A-1A41-ABAC-A5B447911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81750"/>
            <a:ext cx="3505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/>
              <a:t>Daniela Valenti, 2021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02EEC8E3-A20B-5448-8A64-7698594045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908" y="1371492"/>
            <a:ext cx="7507684" cy="3247839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6D752499-C811-2846-B0E6-121F4A00A48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268"/>
          <a:stretch/>
        </p:blipFill>
        <p:spPr>
          <a:xfrm>
            <a:off x="5165779" y="4254101"/>
            <a:ext cx="2774841" cy="2017789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2448397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5">
            <a:extLst>
              <a:ext uri="{FF2B5EF4-FFF2-40B4-BE49-F238E27FC236}">
                <a16:creationId xmlns:a16="http://schemas.microsoft.com/office/drawing/2014/main" id="{9CA9AE14-FF6C-A04A-80AE-79824FA4887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67544" y="118955"/>
            <a:ext cx="7772400" cy="990600"/>
          </a:xfrm>
        </p:spPr>
        <p:txBody>
          <a:bodyPr/>
          <a:lstStyle/>
          <a:p>
            <a:r>
              <a:rPr lang="it-IT" altLang="it-IT" sz="36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Quesito 1b</a:t>
            </a:r>
          </a:p>
        </p:txBody>
      </p:sp>
      <p:sp>
        <p:nvSpPr>
          <p:cNvPr id="23554" name="TextBox 11">
            <a:extLst>
              <a:ext uri="{FF2B5EF4-FFF2-40B4-BE49-F238E27FC236}">
                <a16:creationId xmlns:a16="http://schemas.microsoft.com/office/drawing/2014/main" id="{2FAF6663-372B-6A40-9352-58BAE6FE34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592" y="847617"/>
            <a:ext cx="7239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 b="1" dirty="0"/>
              <a:t>Esempi di radicali quadratici</a:t>
            </a:r>
          </a:p>
        </p:txBody>
      </p:sp>
      <p:sp>
        <p:nvSpPr>
          <p:cNvPr id="23556" name="Slide Number Placeholder 9">
            <a:extLst>
              <a:ext uri="{FF2B5EF4-FFF2-40B4-BE49-F238E27FC236}">
                <a16:creationId xmlns:a16="http://schemas.microsoft.com/office/drawing/2014/main" id="{54FFFDB6-021A-A047-9E94-71BE9CC90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7EB0055-C19C-A244-95C3-1B3EF626D1A5}" type="slidenum">
              <a:rPr lang="it-IT" altLang="it-IT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it-IT" altLang="it-IT" sz="1400"/>
          </a:p>
        </p:txBody>
      </p:sp>
      <p:sp>
        <p:nvSpPr>
          <p:cNvPr id="23557" name="Footer Placeholder 9">
            <a:extLst>
              <a:ext uri="{FF2B5EF4-FFF2-40B4-BE49-F238E27FC236}">
                <a16:creationId xmlns:a16="http://schemas.microsoft.com/office/drawing/2014/main" id="{03A414E8-EE1A-1A41-ABAC-A5B447911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81750"/>
            <a:ext cx="3505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/>
              <a:t>Daniela Valenti, 2021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02EEC8E3-A20B-5448-8A64-7698594045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908" y="1371492"/>
            <a:ext cx="7507684" cy="3247839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6D752499-C811-2846-B0E6-121F4A00A48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268"/>
          <a:stretch/>
        </p:blipFill>
        <p:spPr>
          <a:xfrm>
            <a:off x="5165779" y="4254101"/>
            <a:ext cx="2774841" cy="2017789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4103030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Footer Placeholder 4">
            <a:extLst>
              <a:ext uri="{FF2B5EF4-FFF2-40B4-BE49-F238E27FC236}">
                <a16:creationId xmlns:a16="http://schemas.microsoft.com/office/drawing/2014/main" id="{0ED7977C-C5FD-7B4E-89EA-80C4F6589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81750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 i="1"/>
              <a:t>Daniela Valenti, 2021</a:t>
            </a:r>
          </a:p>
        </p:txBody>
      </p:sp>
      <p:sp>
        <p:nvSpPr>
          <p:cNvPr id="24578" name="Title 5">
            <a:extLst>
              <a:ext uri="{FF2B5EF4-FFF2-40B4-BE49-F238E27FC236}">
                <a16:creationId xmlns:a16="http://schemas.microsoft.com/office/drawing/2014/main" id="{58AAD19F-45BA-5240-A3BA-EBF3A40D34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it-IT" altLang="it-IT" sz="40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Quesito 2a</a:t>
            </a:r>
          </a:p>
        </p:txBody>
      </p:sp>
      <p:sp>
        <p:nvSpPr>
          <p:cNvPr id="24579" name="TextBox 11">
            <a:extLst>
              <a:ext uri="{FF2B5EF4-FFF2-40B4-BE49-F238E27FC236}">
                <a16:creationId xmlns:a16="http://schemas.microsoft.com/office/drawing/2014/main" id="{16DDE8DC-2279-3B4E-A76D-0745B8AA65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65" y="1122165"/>
            <a:ext cx="533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 b="1" dirty="0"/>
              <a:t>Esempi di radicali cubici</a:t>
            </a:r>
          </a:p>
        </p:txBody>
      </p:sp>
      <p:pic>
        <p:nvPicPr>
          <p:cNvPr id="24582" name="Picture 11">
            <a:extLst>
              <a:ext uri="{FF2B5EF4-FFF2-40B4-BE49-F238E27FC236}">
                <a16:creationId xmlns:a16="http://schemas.microsoft.com/office/drawing/2014/main" id="{FF2EEFE7-30CC-5E41-B22F-330F704A94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81" y="1669256"/>
            <a:ext cx="8605838" cy="340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3" name="Slide Number Placeholder 12">
            <a:extLst>
              <a:ext uri="{FF2B5EF4-FFF2-40B4-BE49-F238E27FC236}">
                <a16:creationId xmlns:a16="http://schemas.microsoft.com/office/drawing/2014/main" id="{D9C147C3-06E4-854E-A47A-B819FA509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BAF3D02-51A4-974D-B4FA-76F514DD5DB4}" type="slidenum">
              <a:rPr lang="it-IT" altLang="it-IT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it-IT" altLang="it-IT" sz="1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Footer Placeholder 4">
            <a:extLst>
              <a:ext uri="{FF2B5EF4-FFF2-40B4-BE49-F238E27FC236}">
                <a16:creationId xmlns:a16="http://schemas.microsoft.com/office/drawing/2014/main" id="{0ED7977C-C5FD-7B4E-89EA-80C4F6589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81750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 i="1"/>
              <a:t>Daniela Valenti, 2021</a:t>
            </a:r>
          </a:p>
        </p:txBody>
      </p:sp>
      <p:sp>
        <p:nvSpPr>
          <p:cNvPr id="24578" name="Title 5">
            <a:extLst>
              <a:ext uri="{FF2B5EF4-FFF2-40B4-BE49-F238E27FC236}">
                <a16:creationId xmlns:a16="http://schemas.microsoft.com/office/drawing/2014/main" id="{58AAD19F-45BA-5240-A3BA-EBF3A40D34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11562"/>
            <a:ext cx="8229600" cy="563562"/>
          </a:xfrm>
        </p:spPr>
        <p:txBody>
          <a:bodyPr/>
          <a:lstStyle/>
          <a:p>
            <a:r>
              <a:rPr lang="it-IT" altLang="it-IT" sz="40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Quesito 2b</a:t>
            </a:r>
          </a:p>
        </p:txBody>
      </p:sp>
      <p:sp>
        <p:nvSpPr>
          <p:cNvPr id="24579" name="TextBox 11">
            <a:extLst>
              <a:ext uri="{FF2B5EF4-FFF2-40B4-BE49-F238E27FC236}">
                <a16:creationId xmlns:a16="http://schemas.microsoft.com/office/drawing/2014/main" id="{16DDE8DC-2279-3B4E-A76D-0745B8AA65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65" y="1122165"/>
            <a:ext cx="533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 b="1" dirty="0"/>
              <a:t>Esempi di radicali cubici</a:t>
            </a:r>
          </a:p>
        </p:txBody>
      </p:sp>
      <p:pic>
        <p:nvPicPr>
          <p:cNvPr id="24582" name="Picture 11">
            <a:extLst>
              <a:ext uri="{FF2B5EF4-FFF2-40B4-BE49-F238E27FC236}">
                <a16:creationId xmlns:a16="http://schemas.microsoft.com/office/drawing/2014/main" id="{FF2EEFE7-30CC-5E41-B22F-330F704A94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81" y="1669256"/>
            <a:ext cx="8605838" cy="340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3" name="Slide Number Placeholder 12">
            <a:extLst>
              <a:ext uri="{FF2B5EF4-FFF2-40B4-BE49-F238E27FC236}">
                <a16:creationId xmlns:a16="http://schemas.microsoft.com/office/drawing/2014/main" id="{D9C147C3-06E4-854E-A47A-B819FA509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BAF3D02-51A4-974D-B4FA-76F514DD5DB4}" type="slidenum">
              <a:rPr lang="it-IT" altLang="it-IT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it-IT" altLang="it-IT" sz="140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6C57DF77-FCB3-B049-8B00-DF3BB8CACF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8438" y="4506032"/>
            <a:ext cx="3176488" cy="2254640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3151660657"/>
      </p:ext>
    </p:extLst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Custom 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22696</TotalTime>
  <Words>71</Words>
  <Application>Microsoft Macintosh PowerPoint</Application>
  <PresentationFormat>Presentazione su schermo (4:3)</PresentationFormat>
  <Paragraphs>23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ＭＳ Ｐゴシック</vt:lpstr>
      <vt:lpstr>Arial</vt:lpstr>
      <vt:lpstr>Calibri</vt:lpstr>
      <vt:lpstr>Struttura predefinita</vt:lpstr>
      <vt:lpstr>Numeri irrazionali e radicali risposte e commenti</vt:lpstr>
      <vt:lpstr>Quesiti 1a e 1b</vt:lpstr>
      <vt:lpstr>Quesito 1a</vt:lpstr>
      <vt:lpstr>Quesito 1b</vt:lpstr>
      <vt:lpstr>Quesito 2a</vt:lpstr>
      <vt:lpstr>Quesito 2b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Approssimazioni Concorso</dc:title>
  <dc:subject/>
  <dc:creator>Io</dc:creator>
  <cp:keywords/>
  <dc:description/>
  <cp:lastModifiedBy>Microsoft Office User</cp:lastModifiedBy>
  <cp:revision>852</cp:revision>
  <dcterms:created xsi:type="dcterms:W3CDTF">2017-02-12T15:56:00Z</dcterms:created>
  <dcterms:modified xsi:type="dcterms:W3CDTF">2021-12-01T15:19:24Z</dcterms:modified>
  <cp:category/>
</cp:coreProperties>
</file>