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0" r:id="rId2"/>
    <p:sldId id="439" r:id="rId3"/>
    <p:sldId id="441" r:id="rId4"/>
    <p:sldId id="440" r:id="rId5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16A536-DD76-7F45-8ED0-ABFC3ADBA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369EE-C489-944A-B3F0-60DA564769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201D28-1C34-8245-8DD1-D5C21696404D}" type="datetime1">
              <a:rPr lang="it-IT" altLang="it-IT"/>
              <a:pPr>
                <a:defRPr/>
              </a:pPr>
              <a:t>27/09/23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F2E3B-5017-504B-9655-D2B8465DA6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621E0-16EB-8D47-9F42-485A0EEF6D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1498C9-5A01-1048-8E5D-812117B398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A5D07-C15F-2345-806D-09811F02C1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FABB9-7171-F94B-B512-3391AF7D43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269FE9-118D-2D4D-9387-10D3EB3F78F1}" type="datetime1">
              <a:rPr lang="it-IT" altLang="it-IT"/>
              <a:pPr>
                <a:defRPr/>
              </a:pPr>
              <a:t>27/09/23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B9295F-0D6C-2F40-9A1D-E08DBF5A8B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6C277F-8DA3-774D-8AA1-1C02196CE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B1FBD-305E-4E41-B621-0ED1DEF144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7D358-282E-D742-9C64-3E6E8F2DC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14A1D9-F26E-AC4D-8C47-8FC1161F84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D04D8-6DF9-124E-A6F7-2FD27B5DE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A85357-601E-AA4F-93EB-43F13B27D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5FDD0E-1787-9C4A-B25F-3DEDFFD82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65D8-F5E3-EA4F-AE90-F9D127586B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695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E84A8-7E9F-B048-8B52-12D174C9E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77E5DC-0239-9A44-BB60-DAE68DD5D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5D044A-3D5E-9D46-986C-B57CFACD2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FCC23-8D1E-714E-8074-82F2FFAB57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290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B89E4-8874-5B4D-9E8F-E9A84E29C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E31B4-5791-3240-A975-8F9DAE16A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AB8B7-08CE-E449-899A-3B8EE10C1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C902D-770E-CB46-B2F7-DA692D41B3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48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DD4D3-2FC3-394D-8C30-239C9B25A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BCE44-145A-7145-9F0E-797305DDA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368FFE-B100-7A48-9AE6-F162C9576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05F8-1922-1D48-820A-223514A1D8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324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85E2A6-6E41-7742-AC9C-606578CDF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8FDF75-C57E-9D4A-863F-F8A2B61A4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D4AE75-95C8-2E4A-A8FE-DA072A453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1C6F-33FF-E040-BF89-76A9AB932E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579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6AEDF9-1D1A-F142-A71D-76AA8915C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C7C072-A327-9A47-8909-D9B65004A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395A06-7260-D64C-A9B1-EC305766B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3CC8-EF56-8845-85B1-5483555B9A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249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C06DA-0491-6F45-A7D6-DD5DDD4CE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AEB837-D77C-1442-A579-06D71C599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30FC7-D0FF-C842-8A9A-116F8C419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4F5A-D411-C34F-BDF4-3EDA4FFCB9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222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841B5-0006-B840-B5B9-07C89830C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8FE7ED-ABEA-4846-89B5-45088744C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2FD821-BE40-3E49-AC05-C59EEA2FB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41766-C221-C744-8350-077C57C982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00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BEBBC-B05F-FC49-9441-F94FFD82E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0C785-07FC-1642-8095-28556148B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6ED21-FBCB-8E49-A1F0-50E94675C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4BCD-9E49-324C-96CB-6DB9B1DE57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428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08936A-12B0-2043-978A-B1AB11F17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B05B96-3A02-6040-B3C7-CD30FD140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29CD28-4BEA-CC42-901C-00DED28F4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1C0F0-8AC0-0040-9536-D2A3E46D1A3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297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DEDF4B-C4D7-6246-B51F-5895238AD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9E9D2F-9D9B-DB48-9C4C-55856C6A5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B6AB0F-75CC-FC47-A802-754C62E19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3153-FB92-1A45-89EC-825F7B07B4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267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03A144-7EF0-E945-B12F-8B1214A28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766BB1-13CF-2848-AFD5-B3B7867D1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850652-6608-1E4F-BF4A-61C50433B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9BE85-8668-994E-87B8-E7B6363311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20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0EA04-CE83-C242-9FC0-AC825D357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0AF80-AA9F-4441-B9DC-1F3F90FC9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D9DF8-9506-2B4F-A512-65DAB5065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5C34-879D-C246-8652-26BAAA2951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796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5BEA9-5CA6-A74E-B732-D75DDEB60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EDD78-5498-424F-AC11-4646FEF0E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F67D0E-EE24-844F-B14F-3CAC6CE91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842F-26A8-1D40-8673-5246C4A776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540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3BF0A0-4C3B-AE4A-A1DE-2500F05A4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932377-6B05-364F-8035-D9E8053D0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5737A0-7DB1-0847-910F-E314A3BAC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81CDB2-9950-3745-BDF0-06F1933484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B0F94D-1815-3247-94F4-27F3812C69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2AB5DF-E7A3-C64E-953D-CE2076162B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4E5B1C1-30E8-4D42-82AB-DDCEF161E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09800"/>
            <a:ext cx="8686800" cy="762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Simmetria centrale con </a:t>
            </a:r>
            <a:r>
              <a:rPr lang="it-IT" altLang="it-IT" sz="40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Geogebra</a:t>
            </a:r>
            <a:endParaRPr lang="it-IT" altLang="it-IT" sz="4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4" name="Slide Number Placeholder 8">
            <a:extLst>
              <a:ext uri="{FF2B5EF4-FFF2-40B4-BE49-F238E27FC236}">
                <a16:creationId xmlns:a16="http://schemas.microsoft.com/office/drawing/2014/main" id="{2DCF52C2-5048-DD4A-BA08-49E70484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9D61F-71B8-9542-8A5A-A1AB6BC21B9B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8435" name="Footer Placeholder 9">
            <a:extLst>
              <a:ext uri="{FF2B5EF4-FFF2-40B4-BE49-F238E27FC236}">
                <a16:creationId xmlns:a16="http://schemas.microsoft.com/office/drawing/2014/main" id="{79C65E68-A88A-8548-8B94-8392F3CF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2">
            <a:extLst>
              <a:ext uri="{FF2B5EF4-FFF2-40B4-BE49-F238E27FC236}">
                <a16:creationId xmlns:a16="http://schemas.microsoft.com/office/drawing/2014/main" id="{C4A683B1-2AD3-D04F-9214-6A66D889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4" name="Rectangle 1034">
            <a:extLst>
              <a:ext uri="{FF2B5EF4-FFF2-40B4-BE49-F238E27FC236}">
                <a16:creationId xmlns:a16="http://schemas.microsoft.com/office/drawing/2014/main" id="{D41D4D3E-3A37-9F49-92AF-80AF583E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5" name="Footer Placeholder 6">
            <a:extLst>
              <a:ext uri="{FF2B5EF4-FFF2-40B4-BE49-F238E27FC236}">
                <a16:creationId xmlns:a16="http://schemas.microsoft.com/office/drawing/2014/main" id="{D39CE1C1-1C47-1A45-B2E0-CDCD1D0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8916" name="Slide Number Placeholder 9">
            <a:extLst>
              <a:ext uri="{FF2B5EF4-FFF2-40B4-BE49-F238E27FC236}">
                <a16:creationId xmlns:a16="http://schemas.microsoft.com/office/drawing/2014/main" id="{85EB8CB2-48EF-3B40-8CFB-0B76F14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BF91B-E6F9-994A-8316-79DC5CDD84E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38917" name="Title 10">
            <a:extLst>
              <a:ext uri="{FF2B5EF4-FFF2-40B4-BE49-F238E27FC236}">
                <a16:creationId xmlns:a16="http://schemas.microsoft.com/office/drawing/2014/main" id="{1FA6099B-ACFA-0948-B73F-AB95468D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45332"/>
            <a:ext cx="79248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video per cominciare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D1ED48A4-93FD-B94D-9FE4-77F7FCB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9" name="TextBox 7">
            <a:extLst>
              <a:ext uri="{FF2B5EF4-FFF2-40B4-BE49-F238E27FC236}">
                <a16:creationId xmlns:a16="http://schemas.microsoft.com/office/drawing/2014/main" id="{F431C441-4ABF-DB4D-9750-9D5CD8BB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32" y="2387768"/>
            <a:ext cx="71391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Ecco un video per esplorare la simmetria centrale rispetto ad O(0, 0) con un file di geometria dinamica</a:t>
            </a:r>
            <a:r>
              <a:rPr lang="it-IT" altLang="it-I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01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2">
            <a:extLst>
              <a:ext uri="{FF2B5EF4-FFF2-40B4-BE49-F238E27FC236}">
                <a16:creationId xmlns:a16="http://schemas.microsoft.com/office/drawing/2014/main" id="{C4A683B1-2AD3-D04F-9214-6A66D889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4" name="Rectangle 1034">
            <a:extLst>
              <a:ext uri="{FF2B5EF4-FFF2-40B4-BE49-F238E27FC236}">
                <a16:creationId xmlns:a16="http://schemas.microsoft.com/office/drawing/2014/main" id="{D41D4D3E-3A37-9F49-92AF-80AF583E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5" name="Footer Placeholder 6">
            <a:extLst>
              <a:ext uri="{FF2B5EF4-FFF2-40B4-BE49-F238E27FC236}">
                <a16:creationId xmlns:a16="http://schemas.microsoft.com/office/drawing/2014/main" id="{D39CE1C1-1C47-1A45-B2E0-CDCD1D0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8916" name="Slide Number Placeholder 9">
            <a:extLst>
              <a:ext uri="{FF2B5EF4-FFF2-40B4-BE49-F238E27FC236}">
                <a16:creationId xmlns:a16="http://schemas.microsoft.com/office/drawing/2014/main" id="{85EB8CB2-48EF-3B40-8CFB-0B76F14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BF91B-E6F9-994A-8316-79DC5CDD84E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38917" name="Title 10">
            <a:extLst>
              <a:ext uri="{FF2B5EF4-FFF2-40B4-BE49-F238E27FC236}">
                <a16:creationId xmlns:a16="http://schemas.microsoft.com/office/drawing/2014/main" id="{1FA6099B-ACFA-0948-B73F-AB95468D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79248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D1ED48A4-93FD-B94D-9FE4-77F7FCB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" name="TrasfP4Video.mp4">
            <a:hlinkClick r:id="" action="ppaction://media"/>
            <a:extLst>
              <a:ext uri="{FF2B5EF4-FFF2-40B4-BE49-F238E27FC236}">
                <a16:creationId xmlns:a16="http://schemas.microsoft.com/office/drawing/2014/main" id="{D0A044EE-A0AE-0347-8250-F67C7C476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57263"/>
            <a:ext cx="9144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2">
            <a:extLst>
              <a:ext uri="{FF2B5EF4-FFF2-40B4-BE49-F238E27FC236}">
                <a16:creationId xmlns:a16="http://schemas.microsoft.com/office/drawing/2014/main" id="{C4A683B1-2AD3-D04F-9214-6A66D889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4" name="Rectangle 1034">
            <a:extLst>
              <a:ext uri="{FF2B5EF4-FFF2-40B4-BE49-F238E27FC236}">
                <a16:creationId xmlns:a16="http://schemas.microsoft.com/office/drawing/2014/main" id="{D41D4D3E-3A37-9F49-92AF-80AF583E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5" name="Footer Placeholder 6">
            <a:extLst>
              <a:ext uri="{FF2B5EF4-FFF2-40B4-BE49-F238E27FC236}">
                <a16:creationId xmlns:a16="http://schemas.microsoft.com/office/drawing/2014/main" id="{D39CE1C1-1C47-1A45-B2E0-CDCD1D0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8916" name="Slide Number Placeholder 9">
            <a:extLst>
              <a:ext uri="{FF2B5EF4-FFF2-40B4-BE49-F238E27FC236}">
                <a16:creationId xmlns:a16="http://schemas.microsoft.com/office/drawing/2014/main" id="{85EB8CB2-48EF-3B40-8CFB-0B76F14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BF91B-E6F9-994A-8316-79DC5CDD84E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38917" name="Title 10">
            <a:extLst>
              <a:ext uri="{FF2B5EF4-FFF2-40B4-BE49-F238E27FC236}">
                <a16:creationId xmlns:a16="http://schemas.microsoft.com/office/drawing/2014/main" id="{1FA6099B-ACFA-0948-B73F-AB95468D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455719"/>
            <a:ext cx="7924800" cy="6858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D1ED48A4-93FD-B94D-9FE4-77F7FCB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590954-7B14-6D4A-BF00-2AAFD9479F98}"/>
              </a:ext>
            </a:extLst>
          </p:cNvPr>
          <p:cNvSpPr txBox="1"/>
          <p:nvPr/>
        </p:nvSpPr>
        <p:spPr>
          <a:xfrm>
            <a:off x="966904" y="260349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Completa la scheda per realizzare la simmetria rispetto ad O(0, 0) con il software </a:t>
            </a:r>
            <a:r>
              <a:rPr lang="it-IT" sz="2800" b="1" dirty="0" err="1"/>
              <a:t>Geogebra</a:t>
            </a:r>
            <a:r>
              <a:rPr lang="it-IT" sz="2800" b="1"/>
              <a:t>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51405918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31150</TotalTime>
  <Words>73</Words>
  <Application>Microsoft Macintosh PowerPoint</Application>
  <PresentationFormat>Presentazione su schermo (4:3)</PresentationFormat>
  <Paragraphs>14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Struttura predefinita</vt:lpstr>
      <vt:lpstr>Simmetria centrale con Geogebra</vt:lpstr>
      <vt:lpstr>Un video per cominciare</vt:lpstr>
      <vt:lpstr>Video</vt:lpstr>
      <vt:lpstr>Attività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1042</cp:revision>
  <cp:lastPrinted>2013-06-19T15:39:50Z</cp:lastPrinted>
  <dcterms:created xsi:type="dcterms:W3CDTF">2013-06-27T08:44:46Z</dcterms:created>
  <dcterms:modified xsi:type="dcterms:W3CDTF">2023-09-27T15:07:14Z</dcterms:modified>
  <cp:category/>
</cp:coreProperties>
</file>