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438" r:id="rId2"/>
    <p:sldId id="439" r:id="rId3"/>
    <p:sldId id="441" r:id="rId4"/>
    <p:sldId id="440" r:id="rId5"/>
  </p:sldIdLst>
  <p:sldSz cx="9144000" cy="6858000" type="screen4x3"/>
  <p:notesSz cx="6650038" cy="9783763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9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5E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07"/>
  </p:normalViewPr>
  <p:slideViewPr>
    <p:cSldViewPr>
      <p:cViewPr varScale="1">
        <p:scale>
          <a:sx n="119" d="100"/>
          <a:sy n="119" d="100"/>
        </p:scale>
        <p:origin x="1888" y="192"/>
      </p:cViewPr>
      <p:guideLst>
        <p:guide orient="horz" pos="2592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00D292E-40B5-594D-9158-DD3F73A0BC4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1313" cy="4889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E027BF-B258-D249-B3CA-C07894DA0CD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767138" y="0"/>
            <a:ext cx="2881312" cy="4889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E70F78DB-8233-B446-B542-C9801AD244FE}" type="datetime1">
              <a:rPr lang="it-IT" altLang="it-IT"/>
              <a:pPr>
                <a:defRPr/>
              </a:pPr>
              <a:t>18/05/21</a:t>
            </a:fld>
            <a:endParaRPr lang="it-IT" altLang="it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41639A-2324-6F48-A330-8A8E5A95EC7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293225"/>
            <a:ext cx="2881313" cy="4889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25570C-365A-1E40-8FBC-E81FA9C9230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767138" y="9293225"/>
            <a:ext cx="2881312" cy="4889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0BDDE87E-F7D9-ED46-AE56-09E182B3146F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39CF08E-A797-4C46-AEF1-CCCDFD71C15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1313" cy="4889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E0D502-4D6B-454B-8AB9-19132283B6FF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767138" y="0"/>
            <a:ext cx="2881312" cy="4889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2E85CA98-E289-654D-9424-5985B1E991FD}" type="datetime1">
              <a:rPr lang="it-IT" altLang="it-IT"/>
              <a:pPr>
                <a:defRPr/>
              </a:pPr>
              <a:t>18/05/21</a:t>
            </a:fld>
            <a:endParaRPr lang="it-IT" altLang="it-IT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77D5DF3C-BCC1-5648-9B9D-A175976D3B4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879475" y="733425"/>
            <a:ext cx="4891088" cy="36687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it-IT" altLang="it-IT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835CE81C-5501-8943-947E-3CEAC72E16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5163" y="4646613"/>
            <a:ext cx="5319712" cy="44037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it-IT" altLang="it-IT" noProof="0"/>
              <a:t>Click to edit Master text styles</a:t>
            </a:r>
          </a:p>
          <a:p>
            <a:pPr lvl="1"/>
            <a:r>
              <a:rPr lang="it-IT" altLang="it-IT" noProof="0"/>
              <a:t>Second level</a:t>
            </a:r>
          </a:p>
          <a:p>
            <a:pPr lvl="2"/>
            <a:r>
              <a:rPr lang="it-IT" altLang="it-IT" noProof="0"/>
              <a:t>Third level</a:t>
            </a:r>
          </a:p>
          <a:p>
            <a:pPr lvl="3"/>
            <a:r>
              <a:rPr lang="it-IT" altLang="it-IT" noProof="0"/>
              <a:t>Fourth level</a:t>
            </a:r>
          </a:p>
          <a:p>
            <a:pPr lvl="4"/>
            <a:r>
              <a:rPr lang="it-IT" altLang="it-IT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B02541-30CB-8C4D-B63C-22B1844FAB5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293225"/>
            <a:ext cx="2881313" cy="4889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1CE05F-83BC-3F4E-A818-788746F6D94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767138" y="9293225"/>
            <a:ext cx="2881312" cy="4889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7AA38CDC-4CB1-F74D-BD94-015E83EB108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DC73D9C-688A-9F46-AC1F-02D838052E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gennaio 2013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0F64DA5-968D-674A-B4B8-27939623DDC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Valenti, 2021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3DE1B21-BDE7-DF49-AFC7-BAB3AEB21F1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C98422-D20A-6B4C-A913-784800B5A101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424518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900796C-DABE-2045-A2AC-7862C0146E6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gennaio 2013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EA9A362-8DDE-AE4B-AF71-C7AFD463E8E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Valenti, 2021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384D854-79AE-D94A-BE34-5C883C54A25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172C56-C49A-6E43-B655-D46CEE95442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384300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8217013-8CFB-1447-AB9E-DD68EA3849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gennaio 2013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4A9A4B6-29BE-E042-8446-EF47C39F98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Valenti, 2021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D1755DA-9A24-2040-9AA4-97D8B3C3D07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990769-C0EF-E940-BB19-DF1FDF78DC32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651368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it-IT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AF9A498-06D7-3841-8F56-60830D0DB1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gennaio 2013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184A93D-4308-FF40-AC60-3617F85C69B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Valenti, 2021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0A8EE5D-0EA0-5F4E-AF34-AB581BD266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0C84F8-A021-7E4F-AB61-70CFC781497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9157204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E8B8EFA8-B30E-334D-A9DE-CA8C62C374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gennaio 2013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97F2A2B4-712B-C549-B58D-6FAC7CDE9D0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Valenti, 2021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485ACBDB-D222-FE4F-B035-02CF2901774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4D4D11-924C-764F-971F-0CEF78CDCBEF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4628131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8FD50D2-4F08-F340-8F26-EF83A2783D5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gennaio 2013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E75F3D8-1636-9E4A-8F6E-56760121B53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Valenti, 2021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1B36F694-EBAE-AC40-814B-BC9559AACE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621322-2366-7042-B33A-94B4F796EF51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046997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69B06D9-4D0A-1F41-B270-08C1FAA803D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gennaio 2013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2A3607A-9DB3-E64E-B7EC-FE34109D839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Valenti, 2021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7EE74ED-5739-704B-9A76-44D6045D931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04BC62-1E7A-C241-A560-A5E75423E96C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804541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D8B8814-7AC4-9D43-889E-1DA15970D29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gennaio 2013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9FA6BCF-E61F-6141-902E-28EE040582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Valenti, 2021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81893A4-1D90-BF46-A4EB-B556A7AB6C2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F2EB11-E257-2141-B541-D298A455C2C4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674121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DE22123-6F9A-4146-ADF9-4FDD868A529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gennaio 2013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2C24660-34E0-7441-B8B7-64803B5CCE3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Valenti, 2021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BF176CD-59A2-C44E-84B6-9A79AB1F4A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5F60A8-F9CF-CF4C-8BAF-2253BC7CA9B9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24769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02C6570-862E-0245-8DAF-589A664055C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gennaio 2013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F4A259C-1C30-C347-A1F2-ADEB03890F6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Valenti, 2021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9812E6D-E0D4-B84C-8244-1EFC8C49DB3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B1FE39-79FA-104F-A5DD-D53C5647EDC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225767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12CF0A9-C88E-C945-BC05-D9644CC7553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gennaio 2013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60085B5-B89B-DE4B-BA50-65FDB02859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Valenti, 2021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832C23C-B005-EB4D-8486-FD1C5E4898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415A2A-AD69-1745-BA4F-BEFD3A3F9831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91469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CA4B13E-111A-CE4F-8BFB-9DA0691D832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gennaio 2013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8283EED-30CF-C24B-A3BD-8F24629E757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Valenti, 2021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D16D686-A5D5-A945-A3A8-67AF962C4B2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88CEDF-D6D2-9E40-90A5-9B15D5E84819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79063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6C66788-80F8-0244-8FBF-EE901B803F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gennaio 2013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40AA0C0-19C7-C741-B919-14522EDFC9E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Valenti, 2021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434138A-E756-C148-BC03-DA4B151754E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0EF711-77AA-A948-A641-0350C71ED346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610433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46398E8-91F1-8842-800A-B752B23EC17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gennaio 2013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DE44073-CBE2-6248-975C-8C0E46BDABA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Valenti, 2021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7BF5022-7E23-DA4E-AA70-2E9D69B547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3866D6-85D5-9044-8F07-9A425A6E7AC4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940571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318E4DC1-8380-474C-B1FA-DCB27A8F83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656AC9D3-9879-8E40-A550-92F28F49FB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25067F42-3239-DD44-8FD4-1251AC29ADC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r>
              <a:rPr lang="it-IT" altLang="it-IT"/>
              <a:t>gennaio 2013</a:t>
            </a: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51769620-3027-1245-B093-DED6B3074A2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r>
              <a:rPr lang="it-IT" altLang="it-IT"/>
              <a:t>Daniela Valenti, 2021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A58DD4ED-F871-5941-8CC8-6133C987861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A28D693E-4A81-C247-86D2-BB4CAC5203D5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032">
            <a:extLst>
              <a:ext uri="{FF2B5EF4-FFF2-40B4-BE49-F238E27FC236}">
                <a16:creationId xmlns:a16="http://schemas.microsoft.com/office/drawing/2014/main" id="{C4A683B1-2AD3-D04F-9214-6A66D88959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527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38914" name="Rectangle 1034">
            <a:extLst>
              <a:ext uri="{FF2B5EF4-FFF2-40B4-BE49-F238E27FC236}">
                <a16:creationId xmlns:a16="http://schemas.microsoft.com/office/drawing/2014/main" id="{D41D4D3E-3A37-9F49-92AF-80AF583E1F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527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38915" name="Footer Placeholder 6">
            <a:extLst>
              <a:ext uri="{FF2B5EF4-FFF2-40B4-BE49-F238E27FC236}">
                <a16:creationId xmlns:a16="http://schemas.microsoft.com/office/drawing/2014/main" id="{D39CE1C1-1C47-1A45-B2E0-CDCD1D0B3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400800"/>
            <a:ext cx="29337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i="1"/>
              <a:t>Daniela Valenti, 2021</a:t>
            </a:r>
          </a:p>
        </p:txBody>
      </p:sp>
      <p:sp>
        <p:nvSpPr>
          <p:cNvPr id="38916" name="Slide Number Placeholder 9">
            <a:extLst>
              <a:ext uri="{FF2B5EF4-FFF2-40B4-BE49-F238E27FC236}">
                <a16:creationId xmlns:a16="http://schemas.microsoft.com/office/drawing/2014/main" id="{85EB8CB2-48EF-3B40-8CFB-0B76F14D9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81750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93BF91B-E6F9-994A-8316-79DC5CDD84E3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1</a:t>
            </a:fld>
            <a:endParaRPr lang="it-IT" altLang="it-IT" sz="1400"/>
          </a:p>
        </p:txBody>
      </p:sp>
      <p:sp>
        <p:nvSpPr>
          <p:cNvPr id="38917" name="Title 10">
            <a:extLst>
              <a:ext uri="{FF2B5EF4-FFF2-40B4-BE49-F238E27FC236}">
                <a16:creationId xmlns:a16="http://schemas.microsoft.com/office/drawing/2014/main" id="{1FA6099B-ACFA-0948-B73F-AB95468DF3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1844824"/>
            <a:ext cx="7924800" cy="979339"/>
          </a:xfrm>
        </p:spPr>
        <p:txBody>
          <a:bodyPr/>
          <a:lstStyle/>
          <a:p>
            <a:r>
              <a:rPr lang="it-IT" altLang="it-IT" sz="36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Simmetrie assiali con un software di geometria dinamica</a:t>
            </a:r>
          </a:p>
        </p:txBody>
      </p:sp>
      <p:sp>
        <p:nvSpPr>
          <p:cNvPr id="38918" name="TextBox 9">
            <a:extLst>
              <a:ext uri="{FF2B5EF4-FFF2-40B4-BE49-F238E27FC236}">
                <a16:creationId xmlns:a16="http://schemas.microsoft.com/office/drawing/2014/main" id="{D1ED48A4-93FD-B94D-9FE4-77F7FCBB47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2895600"/>
            <a:ext cx="76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032">
            <a:extLst>
              <a:ext uri="{FF2B5EF4-FFF2-40B4-BE49-F238E27FC236}">
                <a16:creationId xmlns:a16="http://schemas.microsoft.com/office/drawing/2014/main" id="{C4A683B1-2AD3-D04F-9214-6A66D88959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527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38914" name="Rectangle 1034">
            <a:extLst>
              <a:ext uri="{FF2B5EF4-FFF2-40B4-BE49-F238E27FC236}">
                <a16:creationId xmlns:a16="http://schemas.microsoft.com/office/drawing/2014/main" id="{D41D4D3E-3A37-9F49-92AF-80AF583E1F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527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38915" name="Footer Placeholder 6">
            <a:extLst>
              <a:ext uri="{FF2B5EF4-FFF2-40B4-BE49-F238E27FC236}">
                <a16:creationId xmlns:a16="http://schemas.microsoft.com/office/drawing/2014/main" id="{D39CE1C1-1C47-1A45-B2E0-CDCD1D0B3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400800"/>
            <a:ext cx="29337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i="1"/>
              <a:t>Daniela Valenti, 2021</a:t>
            </a:r>
          </a:p>
        </p:txBody>
      </p:sp>
      <p:sp>
        <p:nvSpPr>
          <p:cNvPr id="38916" name="Slide Number Placeholder 9">
            <a:extLst>
              <a:ext uri="{FF2B5EF4-FFF2-40B4-BE49-F238E27FC236}">
                <a16:creationId xmlns:a16="http://schemas.microsoft.com/office/drawing/2014/main" id="{85EB8CB2-48EF-3B40-8CFB-0B76F14D9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81750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93BF91B-E6F9-994A-8316-79DC5CDD84E3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it-IT" altLang="it-IT" sz="1400"/>
          </a:p>
        </p:txBody>
      </p:sp>
      <p:sp>
        <p:nvSpPr>
          <p:cNvPr id="38917" name="Title 10">
            <a:extLst>
              <a:ext uri="{FF2B5EF4-FFF2-40B4-BE49-F238E27FC236}">
                <a16:creationId xmlns:a16="http://schemas.microsoft.com/office/drawing/2014/main" id="{1FA6099B-ACFA-0948-B73F-AB95468DF3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745332"/>
            <a:ext cx="7924800" cy="685800"/>
          </a:xfrm>
        </p:spPr>
        <p:txBody>
          <a:bodyPr/>
          <a:lstStyle/>
          <a:p>
            <a:r>
              <a:rPr lang="it-IT" altLang="it-IT" sz="36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Un video per cominciare</a:t>
            </a:r>
          </a:p>
        </p:txBody>
      </p:sp>
      <p:sp>
        <p:nvSpPr>
          <p:cNvPr id="38918" name="TextBox 9">
            <a:extLst>
              <a:ext uri="{FF2B5EF4-FFF2-40B4-BE49-F238E27FC236}">
                <a16:creationId xmlns:a16="http://schemas.microsoft.com/office/drawing/2014/main" id="{D1ED48A4-93FD-B94D-9FE4-77F7FCBB47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2895600"/>
            <a:ext cx="76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38919" name="TextBox 7">
            <a:extLst>
              <a:ext uri="{FF2B5EF4-FFF2-40B4-BE49-F238E27FC236}">
                <a16:creationId xmlns:a16="http://schemas.microsoft.com/office/drawing/2014/main" id="{F431C441-4ABF-DB4D-9750-9D5CD8BB70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2432" y="2387768"/>
            <a:ext cx="713913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 b="1" dirty="0"/>
              <a:t>Ecco un video per esplorare le simmetrie assiali con un file di geometria dinamica</a:t>
            </a:r>
            <a:r>
              <a:rPr lang="it-IT" altLang="it-IT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607274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032">
            <a:extLst>
              <a:ext uri="{FF2B5EF4-FFF2-40B4-BE49-F238E27FC236}">
                <a16:creationId xmlns:a16="http://schemas.microsoft.com/office/drawing/2014/main" id="{C4A683B1-2AD3-D04F-9214-6A66D88959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527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38914" name="Rectangle 1034">
            <a:extLst>
              <a:ext uri="{FF2B5EF4-FFF2-40B4-BE49-F238E27FC236}">
                <a16:creationId xmlns:a16="http://schemas.microsoft.com/office/drawing/2014/main" id="{D41D4D3E-3A37-9F49-92AF-80AF583E1F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527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38915" name="Footer Placeholder 6">
            <a:extLst>
              <a:ext uri="{FF2B5EF4-FFF2-40B4-BE49-F238E27FC236}">
                <a16:creationId xmlns:a16="http://schemas.microsoft.com/office/drawing/2014/main" id="{D39CE1C1-1C47-1A45-B2E0-CDCD1D0B3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400800"/>
            <a:ext cx="29337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i="1"/>
              <a:t>Daniela Valenti, 2021</a:t>
            </a:r>
          </a:p>
        </p:txBody>
      </p:sp>
      <p:sp>
        <p:nvSpPr>
          <p:cNvPr id="38916" name="Slide Number Placeholder 9">
            <a:extLst>
              <a:ext uri="{FF2B5EF4-FFF2-40B4-BE49-F238E27FC236}">
                <a16:creationId xmlns:a16="http://schemas.microsoft.com/office/drawing/2014/main" id="{85EB8CB2-48EF-3B40-8CFB-0B76F14D9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81750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93BF91B-E6F9-994A-8316-79DC5CDD84E3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it-IT" altLang="it-IT" sz="1400"/>
          </a:p>
        </p:txBody>
      </p:sp>
      <p:sp>
        <p:nvSpPr>
          <p:cNvPr id="38917" name="Title 10">
            <a:extLst>
              <a:ext uri="{FF2B5EF4-FFF2-40B4-BE49-F238E27FC236}">
                <a16:creationId xmlns:a16="http://schemas.microsoft.com/office/drawing/2014/main" id="{1FA6099B-ACFA-0948-B73F-AB95468DF3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552" y="353421"/>
            <a:ext cx="7924800" cy="685800"/>
          </a:xfrm>
        </p:spPr>
        <p:txBody>
          <a:bodyPr/>
          <a:lstStyle/>
          <a:p>
            <a:r>
              <a:rPr lang="it-IT" altLang="it-IT" sz="36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Video</a:t>
            </a:r>
          </a:p>
        </p:txBody>
      </p:sp>
      <p:sp>
        <p:nvSpPr>
          <p:cNvPr id="38918" name="TextBox 9">
            <a:extLst>
              <a:ext uri="{FF2B5EF4-FFF2-40B4-BE49-F238E27FC236}">
                <a16:creationId xmlns:a16="http://schemas.microsoft.com/office/drawing/2014/main" id="{D1ED48A4-93FD-B94D-9FE4-77F7FCBB47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2895600"/>
            <a:ext cx="76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pic>
        <p:nvPicPr>
          <p:cNvPr id="2" name="5a.Trasf1_geo.mp4">
            <a:hlinkClick r:id="" action="ppaction://media"/>
            <a:extLst>
              <a:ext uri="{FF2B5EF4-FFF2-40B4-BE49-F238E27FC236}">
                <a16:creationId xmlns:a16="http://schemas.microsoft.com/office/drawing/2014/main" id="{80644951-4A9A-AB4E-88AE-09A7CF6D0B3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t="3299" b="1535"/>
          <a:stretch/>
        </p:blipFill>
        <p:spPr>
          <a:xfrm>
            <a:off x="431896" y="1431132"/>
            <a:ext cx="8412427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675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48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032">
            <a:extLst>
              <a:ext uri="{FF2B5EF4-FFF2-40B4-BE49-F238E27FC236}">
                <a16:creationId xmlns:a16="http://schemas.microsoft.com/office/drawing/2014/main" id="{C4A683B1-2AD3-D04F-9214-6A66D88959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527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38914" name="Rectangle 1034">
            <a:extLst>
              <a:ext uri="{FF2B5EF4-FFF2-40B4-BE49-F238E27FC236}">
                <a16:creationId xmlns:a16="http://schemas.microsoft.com/office/drawing/2014/main" id="{D41D4D3E-3A37-9F49-92AF-80AF583E1F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527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38915" name="Footer Placeholder 6">
            <a:extLst>
              <a:ext uri="{FF2B5EF4-FFF2-40B4-BE49-F238E27FC236}">
                <a16:creationId xmlns:a16="http://schemas.microsoft.com/office/drawing/2014/main" id="{D39CE1C1-1C47-1A45-B2E0-CDCD1D0B3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400800"/>
            <a:ext cx="29337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i="1"/>
              <a:t>Daniela Valenti, 2021</a:t>
            </a:r>
          </a:p>
        </p:txBody>
      </p:sp>
      <p:sp>
        <p:nvSpPr>
          <p:cNvPr id="38916" name="Slide Number Placeholder 9">
            <a:extLst>
              <a:ext uri="{FF2B5EF4-FFF2-40B4-BE49-F238E27FC236}">
                <a16:creationId xmlns:a16="http://schemas.microsoft.com/office/drawing/2014/main" id="{85EB8CB2-48EF-3B40-8CFB-0B76F14D9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81750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93BF91B-E6F9-994A-8316-79DC5CDD84E3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it-IT" altLang="it-IT" sz="1400"/>
          </a:p>
        </p:txBody>
      </p:sp>
      <p:sp>
        <p:nvSpPr>
          <p:cNvPr id="38917" name="Title 10">
            <a:extLst>
              <a:ext uri="{FF2B5EF4-FFF2-40B4-BE49-F238E27FC236}">
                <a16:creationId xmlns:a16="http://schemas.microsoft.com/office/drawing/2014/main" id="{1FA6099B-ACFA-0948-B73F-AB95468DF3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87519" y="910035"/>
            <a:ext cx="7924800" cy="685800"/>
          </a:xfrm>
        </p:spPr>
        <p:txBody>
          <a:bodyPr/>
          <a:lstStyle/>
          <a:p>
            <a:r>
              <a:rPr lang="it-IT" altLang="it-IT" sz="32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Simmetrie assiali con un software di geometria dinamica. Attività</a:t>
            </a:r>
          </a:p>
        </p:txBody>
      </p:sp>
      <p:sp>
        <p:nvSpPr>
          <p:cNvPr id="38918" name="TextBox 9">
            <a:extLst>
              <a:ext uri="{FF2B5EF4-FFF2-40B4-BE49-F238E27FC236}">
                <a16:creationId xmlns:a16="http://schemas.microsoft.com/office/drawing/2014/main" id="{D1ED48A4-93FD-B94D-9FE4-77F7FCBB47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2895600"/>
            <a:ext cx="76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EE590954-7B14-6D4A-BF00-2AAFD9479F98}"/>
              </a:ext>
            </a:extLst>
          </p:cNvPr>
          <p:cNvSpPr txBox="1"/>
          <p:nvPr/>
        </p:nvSpPr>
        <p:spPr>
          <a:xfrm>
            <a:off x="966904" y="2603490"/>
            <a:ext cx="7704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/>
              <a:t>Completa la scheda per realizzare simmetrie assiali con il software </a:t>
            </a:r>
            <a:r>
              <a:rPr lang="it-IT" sz="2800" b="1" dirty="0" err="1"/>
              <a:t>Geogebra</a:t>
            </a:r>
            <a:endParaRPr lang="it-IT" sz="2800" b="1" dirty="0"/>
          </a:p>
        </p:txBody>
      </p:sp>
    </p:spTree>
    <p:extLst>
      <p:ext uri="{BB962C8B-B14F-4D97-AF65-F5344CB8AC3E}">
        <p14:creationId xmlns:p14="http://schemas.microsoft.com/office/powerpoint/2010/main" val="241847832"/>
      </p:ext>
    </p:extLst>
  </p:cSld>
  <p:clrMapOvr>
    <a:masterClrMapping/>
  </p:clrMapOvr>
</p:sld>
</file>

<file path=ppt/theme/theme1.xml><?xml version="1.0" encoding="utf-8"?>
<a:theme xmlns:a="http://schemas.openxmlformats.org/drawingml/2006/main" name="Struttura predefinita">
  <a:themeElements>
    <a:clrScheme name="Custom 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29982</TotalTime>
  <Words>69</Words>
  <Application>Microsoft Macintosh PowerPoint</Application>
  <PresentationFormat>Presentazione su schermo (4:3)</PresentationFormat>
  <Paragraphs>14</Paragraphs>
  <Slides>4</Slides>
  <Notes>0</Notes>
  <HiddenSlides>0</HiddenSlides>
  <MMClips>1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8" baseType="lpstr">
      <vt:lpstr>ＭＳ Ｐゴシック</vt:lpstr>
      <vt:lpstr>Arial</vt:lpstr>
      <vt:lpstr>Calibri</vt:lpstr>
      <vt:lpstr>Struttura predefinita</vt:lpstr>
      <vt:lpstr>Simmetrie assiali con un software di geometria dinamica</vt:lpstr>
      <vt:lpstr>Un video per cominciare</vt:lpstr>
      <vt:lpstr>Video</vt:lpstr>
      <vt:lpstr>Simmetrie assiali con un software di geometria dinamica. Attività</vt:lpstr>
    </vt:vector>
  </TitlesOfParts>
  <Manager/>
  <Company/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Approssimazioni Concorso</dc:title>
  <dc:subject/>
  <dc:creator>Io</dc:creator>
  <cp:keywords/>
  <dc:description/>
  <cp:lastModifiedBy>Microsoft Office User</cp:lastModifiedBy>
  <cp:revision>1059</cp:revision>
  <dcterms:created xsi:type="dcterms:W3CDTF">2013-06-24T09:02:23Z</dcterms:created>
  <dcterms:modified xsi:type="dcterms:W3CDTF">2021-05-18T08:49:13Z</dcterms:modified>
  <cp:category/>
</cp:coreProperties>
</file>